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06"/>
  </p:notesMasterIdLst>
  <p:sldIdLst>
    <p:sldId id="257" r:id="rId2"/>
    <p:sldId id="260" r:id="rId3"/>
    <p:sldId id="263" r:id="rId4"/>
    <p:sldId id="532" r:id="rId5"/>
    <p:sldId id="533" r:id="rId6"/>
    <p:sldId id="534" r:id="rId7"/>
    <p:sldId id="535" r:id="rId8"/>
    <p:sldId id="536" r:id="rId9"/>
    <p:sldId id="537" r:id="rId10"/>
    <p:sldId id="538" r:id="rId11"/>
    <p:sldId id="539" r:id="rId12"/>
    <p:sldId id="540" r:id="rId13"/>
    <p:sldId id="541" r:id="rId14"/>
    <p:sldId id="542" r:id="rId15"/>
    <p:sldId id="543" r:id="rId16"/>
    <p:sldId id="544" r:id="rId17"/>
    <p:sldId id="545" r:id="rId18"/>
    <p:sldId id="546" r:id="rId19"/>
    <p:sldId id="547" r:id="rId20"/>
    <p:sldId id="548" r:id="rId21"/>
    <p:sldId id="549" r:id="rId22"/>
    <p:sldId id="550" r:id="rId23"/>
    <p:sldId id="551" r:id="rId24"/>
    <p:sldId id="552" r:id="rId25"/>
    <p:sldId id="553" r:id="rId26"/>
    <p:sldId id="554" r:id="rId27"/>
    <p:sldId id="555" r:id="rId28"/>
    <p:sldId id="556" r:id="rId29"/>
    <p:sldId id="557" r:id="rId30"/>
    <p:sldId id="558" r:id="rId31"/>
    <p:sldId id="559" r:id="rId32"/>
    <p:sldId id="560" r:id="rId33"/>
    <p:sldId id="561" r:id="rId34"/>
    <p:sldId id="562" r:id="rId35"/>
    <p:sldId id="563" r:id="rId36"/>
    <p:sldId id="564" r:id="rId37"/>
    <p:sldId id="565" r:id="rId38"/>
    <p:sldId id="566" r:id="rId39"/>
    <p:sldId id="567" r:id="rId40"/>
    <p:sldId id="568" r:id="rId41"/>
    <p:sldId id="569" r:id="rId42"/>
    <p:sldId id="570" r:id="rId43"/>
    <p:sldId id="571" r:id="rId44"/>
    <p:sldId id="572" r:id="rId45"/>
    <p:sldId id="573" r:id="rId46"/>
    <p:sldId id="574" r:id="rId47"/>
    <p:sldId id="575" r:id="rId48"/>
    <p:sldId id="576" r:id="rId49"/>
    <p:sldId id="577" r:id="rId50"/>
    <p:sldId id="578" r:id="rId51"/>
    <p:sldId id="579" r:id="rId52"/>
    <p:sldId id="580" r:id="rId53"/>
    <p:sldId id="581" r:id="rId54"/>
    <p:sldId id="583" r:id="rId55"/>
    <p:sldId id="584" r:id="rId56"/>
    <p:sldId id="585" r:id="rId57"/>
    <p:sldId id="586" r:id="rId58"/>
    <p:sldId id="587" r:id="rId59"/>
    <p:sldId id="588" r:id="rId60"/>
    <p:sldId id="589" r:id="rId61"/>
    <p:sldId id="590" r:id="rId62"/>
    <p:sldId id="591" r:id="rId63"/>
    <p:sldId id="592" r:id="rId64"/>
    <p:sldId id="593" r:id="rId65"/>
    <p:sldId id="594" r:id="rId66"/>
    <p:sldId id="595" r:id="rId67"/>
    <p:sldId id="596" r:id="rId68"/>
    <p:sldId id="597" r:id="rId69"/>
    <p:sldId id="598" r:id="rId70"/>
    <p:sldId id="599" r:id="rId71"/>
    <p:sldId id="600" r:id="rId72"/>
    <p:sldId id="601" r:id="rId73"/>
    <p:sldId id="602" r:id="rId74"/>
    <p:sldId id="603" r:id="rId75"/>
    <p:sldId id="604" r:id="rId76"/>
    <p:sldId id="605" r:id="rId77"/>
    <p:sldId id="606" r:id="rId78"/>
    <p:sldId id="607" r:id="rId79"/>
    <p:sldId id="608" r:id="rId80"/>
    <p:sldId id="610" r:id="rId81"/>
    <p:sldId id="611" r:id="rId82"/>
    <p:sldId id="612" r:id="rId83"/>
    <p:sldId id="613" r:id="rId84"/>
    <p:sldId id="609" r:id="rId85"/>
    <p:sldId id="614" r:id="rId86"/>
    <p:sldId id="615" r:id="rId87"/>
    <p:sldId id="616" r:id="rId88"/>
    <p:sldId id="617" r:id="rId89"/>
    <p:sldId id="618" r:id="rId90"/>
    <p:sldId id="619" r:id="rId91"/>
    <p:sldId id="620" r:id="rId92"/>
    <p:sldId id="621" r:id="rId93"/>
    <p:sldId id="622" r:id="rId94"/>
    <p:sldId id="623" r:id="rId95"/>
    <p:sldId id="624" r:id="rId96"/>
    <p:sldId id="625" r:id="rId97"/>
    <p:sldId id="626" r:id="rId98"/>
    <p:sldId id="627" r:id="rId99"/>
    <p:sldId id="628" r:id="rId100"/>
    <p:sldId id="629" r:id="rId101"/>
    <p:sldId id="630" r:id="rId102"/>
    <p:sldId id="264" r:id="rId103"/>
    <p:sldId id="582" r:id="rId104"/>
    <p:sldId id="265" r:id="rId105"/>
  </p:sldIdLst>
  <p:sldSz cx="10691813" cy="7559675"/>
  <p:notesSz cx="6858000" cy="9144000"/>
  <p:defaultTextStyle>
    <a:defPPr>
      <a:defRPr lang="es-PE"/>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23D"/>
    <a:srgbClr val="162746"/>
    <a:srgbClr val="0C15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44" autoAdjust="0"/>
    <p:restoredTop sz="94660"/>
  </p:normalViewPr>
  <p:slideViewPr>
    <p:cSldViewPr snapToGrid="0">
      <p:cViewPr>
        <p:scale>
          <a:sx n="50" d="100"/>
          <a:sy n="50" d="100"/>
        </p:scale>
        <p:origin x="1594" y="257"/>
      </p:cViewPr>
      <p:guideLst/>
    </p:cSldViewPr>
  </p:slideViewPr>
  <p:notesTextViewPr>
    <p:cViewPr>
      <p:scale>
        <a:sx n="1" d="1"/>
        <a:sy n="1" d="1"/>
      </p:scale>
      <p:origin x="0" y="0"/>
    </p:cViewPr>
  </p:notesTextViewPr>
  <p:sorterViewPr>
    <p:cViewPr varScale="1">
      <p:scale>
        <a:sx n="100" d="100"/>
        <a:sy n="100" d="100"/>
      </p:scale>
      <p:origin x="0" y="-1983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2C55D6-5B92-4832-B5C2-D18032006461}"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s-CO"/>
        </a:p>
      </dgm:t>
    </dgm:pt>
    <dgm:pt modelId="{2FFD6B24-7623-4C11-80D6-E66800248E9C}">
      <dgm:prSet phldrT="[Texto]" custT="1"/>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dgm:spPr>
      <dgm:t>
        <a:bodyPr/>
        <a:lstStyle/>
        <a:p>
          <a:r>
            <a:rPr lang="es-CO" sz="1400" b="1" dirty="0">
              <a:solidFill>
                <a:schemeClr val="tx1"/>
              </a:solidFill>
            </a:rPr>
            <a:t>1-Objeto y campo de aplicación</a:t>
          </a:r>
        </a:p>
      </dgm:t>
    </dgm:pt>
    <dgm:pt modelId="{2D0C3AD4-9813-4D92-875D-B4A73DF2B029}" type="parTrans" cxnId="{1A58509C-B53B-433F-8CD7-4C96BBF4BB4D}">
      <dgm:prSet/>
      <dgm:spPr/>
      <dgm:t>
        <a:bodyPr/>
        <a:lstStyle/>
        <a:p>
          <a:endParaRPr lang="es-CO" sz="2400"/>
        </a:p>
      </dgm:t>
    </dgm:pt>
    <dgm:pt modelId="{957BD2CA-718C-4E78-B759-986231B65F0A}" type="sibTrans" cxnId="{1A58509C-B53B-433F-8CD7-4C96BBF4BB4D}">
      <dgm:prSet custT="1"/>
      <dgm:spPr>
        <a:solidFill>
          <a:schemeClr val="bg1">
            <a:lumMod val="50000"/>
            <a:alpha val="90000"/>
          </a:schemeClr>
        </a:solidFill>
      </dgm:spPr>
      <dgm:t>
        <a:bodyPr/>
        <a:lstStyle/>
        <a:p>
          <a:endParaRPr lang="es-CO" sz="3200"/>
        </a:p>
      </dgm:t>
    </dgm:pt>
    <dgm:pt modelId="{F83065CD-B996-48B0-AF3E-D1C60BF43CE4}">
      <dgm:prSet phldrT="[Texto]" custT="1"/>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dgm:spPr>
      <dgm:t>
        <a:bodyPr/>
        <a:lstStyle/>
        <a:p>
          <a:r>
            <a:rPr lang="es-CO" sz="1400" b="1" dirty="0">
              <a:solidFill>
                <a:schemeClr val="tx1"/>
              </a:solidFill>
            </a:rPr>
            <a:t>2-Referencias normativas</a:t>
          </a:r>
        </a:p>
      </dgm:t>
    </dgm:pt>
    <dgm:pt modelId="{20385382-1E9A-424D-AA33-FC64FB408C4A}" type="parTrans" cxnId="{4A6392AA-1C87-4A7C-A750-C53191B9EC91}">
      <dgm:prSet/>
      <dgm:spPr/>
      <dgm:t>
        <a:bodyPr/>
        <a:lstStyle/>
        <a:p>
          <a:endParaRPr lang="es-CO" sz="2400"/>
        </a:p>
      </dgm:t>
    </dgm:pt>
    <dgm:pt modelId="{885E7B85-CD96-4F09-9CDD-EB0536535A22}" type="sibTrans" cxnId="{4A6392AA-1C87-4A7C-A750-C53191B9EC91}">
      <dgm:prSet custT="1"/>
      <dgm:spPr>
        <a:solidFill>
          <a:schemeClr val="bg1">
            <a:lumMod val="50000"/>
            <a:alpha val="90000"/>
          </a:schemeClr>
        </a:solidFill>
      </dgm:spPr>
      <dgm:t>
        <a:bodyPr/>
        <a:lstStyle/>
        <a:p>
          <a:endParaRPr lang="es-CO" sz="3200"/>
        </a:p>
      </dgm:t>
    </dgm:pt>
    <dgm:pt modelId="{35E5EA56-380C-4E6F-8540-5EB7D85B2335}">
      <dgm:prSet phldrT="[Texto]" custT="1"/>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dgm:spPr>
      <dgm:t>
        <a:bodyPr/>
        <a:lstStyle/>
        <a:p>
          <a:endParaRPr lang="es-CO" sz="1400" b="1" i="0" dirty="0">
            <a:solidFill>
              <a:schemeClr val="tx1"/>
            </a:solidFill>
          </a:endParaRPr>
        </a:p>
        <a:p>
          <a:endParaRPr lang="es-CO" sz="1400" b="1" i="0" dirty="0">
            <a:solidFill>
              <a:schemeClr val="tx1"/>
            </a:solidFill>
          </a:endParaRPr>
        </a:p>
        <a:p>
          <a:endParaRPr lang="es-CO" sz="1400" b="1" i="0" dirty="0">
            <a:solidFill>
              <a:schemeClr val="tx1"/>
            </a:solidFill>
          </a:endParaRPr>
        </a:p>
        <a:p>
          <a:endParaRPr lang="es-CO" sz="1400" b="1" i="0" dirty="0">
            <a:solidFill>
              <a:schemeClr val="tx1"/>
            </a:solidFill>
          </a:endParaRPr>
        </a:p>
        <a:p>
          <a:r>
            <a:rPr lang="es-CO" sz="1400" b="1" i="0" dirty="0">
              <a:solidFill>
                <a:schemeClr val="tx1"/>
              </a:solidFill>
            </a:rPr>
            <a:t>3-Términos y Definiciones											</a:t>
          </a:r>
        </a:p>
      </dgm:t>
    </dgm:pt>
    <dgm:pt modelId="{790FC8FD-0578-4A5B-B92A-F434C03FF50B}" type="parTrans" cxnId="{11EA7218-3C55-47AE-90AB-B92DF52B6591}">
      <dgm:prSet/>
      <dgm:spPr/>
      <dgm:t>
        <a:bodyPr/>
        <a:lstStyle/>
        <a:p>
          <a:endParaRPr lang="es-CO" sz="2400"/>
        </a:p>
      </dgm:t>
    </dgm:pt>
    <dgm:pt modelId="{F2145E5F-D635-49AC-A97A-128E1257952A}" type="sibTrans" cxnId="{11EA7218-3C55-47AE-90AB-B92DF52B6591}">
      <dgm:prSet custT="1"/>
      <dgm:spPr>
        <a:solidFill>
          <a:schemeClr val="bg1">
            <a:lumMod val="50000"/>
            <a:alpha val="90000"/>
          </a:schemeClr>
        </a:solidFill>
      </dgm:spPr>
      <dgm:t>
        <a:bodyPr/>
        <a:lstStyle/>
        <a:p>
          <a:endParaRPr lang="es-CO" sz="3200"/>
        </a:p>
      </dgm:t>
    </dgm:pt>
    <dgm:pt modelId="{EE324FC3-C6F9-418A-9A87-E1D50910A019}">
      <dgm:prSet phldrT="[Texto]" custT="1"/>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dgm:spPr>
      <dgm:t>
        <a:bodyPr/>
        <a:lstStyle/>
        <a:p>
          <a:r>
            <a:rPr lang="es-CO" sz="1400" b="1" dirty="0">
              <a:solidFill>
                <a:schemeClr val="tx1"/>
              </a:solidFill>
            </a:rPr>
            <a:t>4-Contexto de la organización</a:t>
          </a:r>
          <a:r>
            <a:rPr lang="es-CO" sz="1400" dirty="0"/>
            <a:t>	</a:t>
          </a:r>
        </a:p>
      </dgm:t>
    </dgm:pt>
    <dgm:pt modelId="{049C6FA9-0162-4DA3-8B2A-A734AD98DBCB}" type="parTrans" cxnId="{E2755CA5-80D5-4D84-B443-3A84743CABDA}">
      <dgm:prSet/>
      <dgm:spPr/>
      <dgm:t>
        <a:bodyPr/>
        <a:lstStyle/>
        <a:p>
          <a:endParaRPr lang="es-CO" sz="2400"/>
        </a:p>
      </dgm:t>
    </dgm:pt>
    <dgm:pt modelId="{B2EEE650-B826-4847-A534-C36124E5B261}" type="sibTrans" cxnId="{E2755CA5-80D5-4D84-B443-3A84743CABDA}">
      <dgm:prSet custT="1"/>
      <dgm:spPr>
        <a:solidFill>
          <a:schemeClr val="bg1">
            <a:lumMod val="50000"/>
            <a:alpha val="90000"/>
          </a:schemeClr>
        </a:solidFill>
      </dgm:spPr>
      <dgm:t>
        <a:bodyPr/>
        <a:lstStyle/>
        <a:p>
          <a:endParaRPr lang="es-CO" sz="3200"/>
        </a:p>
      </dgm:t>
    </dgm:pt>
    <dgm:pt modelId="{3918B9B6-C52D-47A5-B53F-0F9D8843DBD9}">
      <dgm:prSet phldrT="[Texto]" custT="1"/>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dgm:spPr>
      <dgm:t>
        <a:bodyPr/>
        <a:lstStyle/>
        <a:p>
          <a:endParaRPr lang="es-CO" sz="1400" b="1" dirty="0">
            <a:solidFill>
              <a:schemeClr val="tx1"/>
            </a:solidFill>
          </a:endParaRPr>
        </a:p>
        <a:p>
          <a:endParaRPr lang="es-CO" sz="1400" b="1" dirty="0">
            <a:solidFill>
              <a:schemeClr val="tx1"/>
            </a:solidFill>
          </a:endParaRPr>
        </a:p>
        <a:p>
          <a:endParaRPr lang="es-CO" sz="1400" b="1" dirty="0">
            <a:solidFill>
              <a:schemeClr val="tx1"/>
            </a:solidFill>
          </a:endParaRPr>
        </a:p>
        <a:p>
          <a:r>
            <a:rPr lang="es-CO" sz="1400" b="1" dirty="0">
              <a:solidFill>
                <a:schemeClr val="tx1"/>
              </a:solidFill>
            </a:rPr>
            <a:t>5-Liderazgo										</a:t>
          </a:r>
        </a:p>
      </dgm:t>
    </dgm:pt>
    <dgm:pt modelId="{00C6C834-172E-456A-B7FD-50963BE89CD3}" type="parTrans" cxnId="{3AC012E8-E03D-47E9-B086-D709935ADFC5}">
      <dgm:prSet/>
      <dgm:spPr/>
      <dgm:t>
        <a:bodyPr/>
        <a:lstStyle/>
        <a:p>
          <a:endParaRPr lang="es-CO" sz="2400"/>
        </a:p>
      </dgm:t>
    </dgm:pt>
    <dgm:pt modelId="{3A337748-02E8-47C9-830C-3624D4A5F21C}" type="sibTrans" cxnId="{3AC012E8-E03D-47E9-B086-D709935ADFC5}">
      <dgm:prSet/>
      <dgm:spPr/>
      <dgm:t>
        <a:bodyPr/>
        <a:lstStyle/>
        <a:p>
          <a:endParaRPr lang="es-CO" sz="2400"/>
        </a:p>
      </dgm:t>
    </dgm:pt>
    <dgm:pt modelId="{2EFD7271-7182-41BB-BBB7-7CE3509E156B}">
      <dgm:prSet phldrT="[Texto]"/>
      <dgm:spPr/>
      <dgm:t>
        <a:bodyPr/>
        <a:lstStyle/>
        <a:p>
          <a:endParaRPr lang="es-CO" dirty="0"/>
        </a:p>
      </dgm:t>
    </dgm:pt>
    <dgm:pt modelId="{7C637B09-1B80-440A-875F-B79C775ADB73}" type="parTrans" cxnId="{F1CA2C18-8B6B-4AA5-8A95-020E6F5A25B2}">
      <dgm:prSet/>
      <dgm:spPr/>
      <dgm:t>
        <a:bodyPr/>
        <a:lstStyle/>
        <a:p>
          <a:endParaRPr lang="es-CO" sz="2400"/>
        </a:p>
      </dgm:t>
    </dgm:pt>
    <dgm:pt modelId="{67F89BC6-3D5B-4F84-BCF7-8A3E06BE6F8F}" type="sibTrans" cxnId="{F1CA2C18-8B6B-4AA5-8A95-020E6F5A25B2}">
      <dgm:prSet/>
      <dgm:spPr/>
      <dgm:t>
        <a:bodyPr/>
        <a:lstStyle/>
        <a:p>
          <a:endParaRPr lang="es-CO" sz="2400"/>
        </a:p>
      </dgm:t>
    </dgm:pt>
    <dgm:pt modelId="{F9362D45-EA9D-4E5D-ACD4-7734251E4467}">
      <dgm:prSet/>
      <dgm:spPr/>
      <dgm:t>
        <a:bodyPr/>
        <a:lstStyle/>
        <a:p>
          <a:endParaRPr lang="es-CO" dirty="0"/>
        </a:p>
      </dgm:t>
    </dgm:pt>
    <dgm:pt modelId="{57D2BF09-3370-42D4-9ED6-CC2E8ECA10CB}" type="parTrans" cxnId="{FD48E97F-03CB-42FA-A882-2113C837379B}">
      <dgm:prSet/>
      <dgm:spPr/>
      <dgm:t>
        <a:bodyPr/>
        <a:lstStyle/>
        <a:p>
          <a:endParaRPr lang="es-CO" sz="2400"/>
        </a:p>
      </dgm:t>
    </dgm:pt>
    <dgm:pt modelId="{CA977B3C-C962-4C20-B519-BD64FBA953A6}" type="sibTrans" cxnId="{FD48E97F-03CB-42FA-A882-2113C837379B}">
      <dgm:prSet/>
      <dgm:spPr/>
      <dgm:t>
        <a:bodyPr/>
        <a:lstStyle/>
        <a:p>
          <a:endParaRPr lang="es-CO" sz="2400"/>
        </a:p>
      </dgm:t>
    </dgm:pt>
    <dgm:pt modelId="{81508E26-9823-4C9A-ACD1-08F37B75136B}">
      <dgm:prSet phldrT="[Texto]"/>
      <dgm:spPr/>
      <dgm:t>
        <a:bodyPr/>
        <a:lstStyle/>
        <a:p>
          <a:endParaRPr lang="es-CO" dirty="0"/>
        </a:p>
      </dgm:t>
    </dgm:pt>
    <dgm:pt modelId="{18302B2F-2049-4601-89AC-37F808885A14}" type="parTrans" cxnId="{150C2028-2F3A-4102-BC12-0206ABFA4B1F}">
      <dgm:prSet/>
      <dgm:spPr/>
      <dgm:t>
        <a:bodyPr/>
        <a:lstStyle/>
        <a:p>
          <a:endParaRPr lang="es-CO" sz="2400"/>
        </a:p>
      </dgm:t>
    </dgm:pt>
    <dgm:pt modelId="{7DC98228-8022-485C-B938-E15B891C88F0}" type="sibTrans" cxnId="{150C2028-2F3A-4102-BC12-0206ABFA4B1F}">
      <dgm:prSet/>
      <dgm:spPr/>
      <dgm:t>
        <a:bodyPr/>
        <a:lstStyle/>
        <a:p>
          <a:endParaRPr lang="es-CO" sz="2400"/>
        </a:p>
      </dgm:t>
    </dgm:pt>
    <dgm:pt modelId="{4A8104E4-3928-4C81-9C0F-5F92DC3166ED}">
      <dgm:prSet/>
      <dgm:spPr/>
      <dgm:t>
        <a:bodyPr/>
        <a:lstStyle/>
        <a:p>
          <a:endParaRPr lang="es-CO" dirty="0"/>
        </a:p>
      </dgm:t>
    </dgm:pt>
    <dgm:pt modelId="{012B013A-97B4-434A-B7EA-C948FD4A3CA1}" type="parTrans" cxnId="{9FC52A11-0AFF-4360-8B75-EF19B7B2DE85}">
      <dgm:prSet/>
      <dgm:spPr/>
      <dgm:t>
        <a:bodyPr/>
        <a:lstStyle/>
        <a:p>
          <a:endParaRPr lang="es-CO" sz="2400"/>
        </a:p>
      </dgm:t>
    </dgm:pt>
    <dgm:pt modelId="{28EA73B6-5233-4CC1-9284-69416153BC93}" type="sibTrans" cxnId="{9FC52A11-0AFF-4360-8B75-EF19B7B2DE85}">
      <dgm:prSet/>
      <dgm:spPr/>
      <dgm:t>
        <a:bodyPr/>
        <a:lstStyle/>
        <a:p>
          <a:endParaRPr lang="es-CO" sz="2400"/>
        </a:p>
      </dgm:t>
    </dgm:pt>
    <dgm:pt modelId="{CD2BC77C-56C6-449E-886F-D2D493E3C1C7}" type="pres">
      <dgm:prSet presAssocID="{652C55D6-5B92-4832-B5C2-D18032006461}" presName="outerComposite" presStyleCnt="0">
        <dgm:presLayoutVars>
          <dgm:chMax val="5"/>
          <dgm:dir/>
          <dgm:resizeHandles val="exact"/>
        </dgm:presLayoutVars>
      </dgm:prSet>
      <dgm:spPr/>
    </dgm:pt>
    <dgm:pt modelId="{D6F5CDA9-94EF-43A9-A898-EA1169046B34}" type="pres">
      <dgm:prSet presAssocID="{652C55D6-5B92-4832-B5C2-D18032006461}" presName="dummyMaxCanvas" presStyleCnt="0">
        <dgm:presLayoutVars/>
      </dgm:prSet>
      <dgm:spPr/>
    </dgm:pt>
    <dgm:pt modelId="{2B9587E3-4E05-4473-8DB5-772AFEFAC168}" type="pres">
      <dgm:prSet presAssocID="{652C55D6-5B92-4832-B5C2-D18032006461}" presName="FiveNodes_1" presStyleLbl="node1" presStyleIdx="0" presStyleCnt="5">
        <dgm:presLayoutVars>
          <dgm:bulletEnabled val="1"/>
        </dgm:presLayoutVars>
      </dgm:prSet>
      <dgm:spPr/>
    </dgm:pt>
    <dgm:pt modelId="{09FC65FE-9546-43EE-A89F-FDFA895C6A83}" type="pres">
      <dgm:prSet presAssocID="{652C55D6-5B92-4832-B5C2-D18032006461}" presName="FiveNodes_2" presStyleLbl="node1" presStyleIdx="1" presStyleCnt="5">
        <dgm:presLayoutVars>
          <dgm:bulletEnabled val="1"/>
        </dgm:presLayoutVars>
      </dgm:prSet>
      <dgm:spPr/>
    </dgm:pt>
    <dgm:pt modelId="{51E8F7F5-8B75-4F5C-934D-C7A44C660B7D}" type="pres">
      <dgm:prSet presAssocID="{652C55D6-5B92-4832-B5C2-D18032006461}" presName="FiveNodes_3" presStyleLbl="node1" presStyleIdx="2" presStyleCnt="5">
        <dgm:presLayoutVars>
          <dgm:bulletEnabled val="1"/>
        </dgm:presLayoutVars>
      </dgm:prSet>
      <dgm:spPr/>
    </dgm:pt>
    <dgm:pt modelId="{0A061D59-9481-44FA-AE3E-9237DE3F220C}" type="pres">
      <dgm:prSet presAssocID="{652C55D6-5B92-4832-B5C2-D18032006461}" presName="FiveNodes_4" presStyleLbl="node1" presStyleIdx="3" presStyleCnt="5">
        <dgm:presLayoutVars>
          <dgm:bulletEnabled val="1"/>
        </dgm:presLayoutVars>
      </dgm:prSet>
      <dgm:spPr/>
    </dgm:pt>
    <dgm:pt modelId="{8859AEDF-3E88-40BF-9948-E53D8F4ECBF9}" type="pres">
      <dgm:prSet presAssocID="{652C55D6-5B92-4832-B5C2-D18032006461}" presName="FiveNodes_5" presStyleLbl="node1" presStyleIdx="4" presStyleCnt="5" custLinFactNeighborX="1935" custLinFactNeighborY="-182">
        <dgm:presLayoutVars>
          <dgm:bulletEnabled val="1"/>
        </dgm:presLayoutVars>
      </dgm:prSet>
      <dgm:spPr/>
    </dgm:pt>
    <dgm:pt modelId="{5F1CF5E9-2B3F-4A93-A368-D60E6F7F617D}" type="pres">
      <dgm:prSet presAssocID="{652C55D6-5B92-4832-B5C2-D18032006461}" presName="FiveConn_1-2" presStyleLbl="fgAccFollowNode1" presStyleIdx="0" presStyleCnt="4">
        <dgm:presLayoutVars>
          <dgm:bulletEnabled val="1"/>
        </dgm:presLayoutVars>
      </dgm:prSet>
      <dgm:spPr/>
    </dgm:pt>
    <dgm:pt modelId="{76985C8C-402A-40EA-A39F-B206227A36F4}" type="pres">
      <dgm:prSet presAssocID="{652C55D6-5B92-4832-B5C2-D18032006461}" presName="FiveConn_2-3" presStyleLbl="fgAccFollowNode1" presStyleIdx="1" presStyleCnt="4">
        <dgm:presLayoutVars>
          <dgm:bulletEnabled val="1"/>
        </dgm:presLayoutVars>
      </dgm:prSet>
      <dgm:spPr/>
    </dgm:pt>
    <dgm:pt modelId="{E8A8B8BA-60DF-486E-875A-763346C0963A}" type="pres">
      <dgm:prSet presAssocID="{652C55D6-5B92-4832-B5C2-D18032006461}" presName="FiveConn_3-4" presStyleLbl="fgAccFollowNode1" presStyleIdx="2" presStyleCnt="4">
        <dgm:presLayoutVars>
          <dgm:bulletEnabled val="1"/>
        </dgm:presLayoutVars>
      </dgm:prSet>
      <dgm:spPr/>
    </dgm:pt>
    <dgm:pt modelId="{24390C22-403B-4FA4-8A2D-2C97E74827E9}" type="pres">
      <dgm:prSet presAssocID="{652C55D6-5B92-4832-B5C2-D18032006461}" presName="FiveConn_4-5" presStyleLbl="fgAccFollowNode1" presStyleIdx="3" presStyleCnt="4">
        <dgm:presLayoutVars>
          <dgm:bulletEnabled val="1"/>
        </dgm:presLayoutVars>
      </dgm:prSet>
      <dgm:spPr/>
    </dgm:pt>
    <dgm:pt modelId="{DFB75450-C51D-4850-B837-E0DDCFACA481}" type="pres">
      <dgm:prSet presAssocID="{652C55D6-5B92-4832-B5C2-D18032006461}" presName="FiveNodes_1_text" presStyleLbl="node1" presStyleIdx="4" presStyleCnt="5">
        <dgm:presLayoutVars>
          <dgm:bulletEnabled val="1"/>
        </dgm:presLayoutVars>
      </dgm:prSet>
      <dgm:spPr/>
    </dgm:pt>
    <dgm:pt modelId="{67D00408-1894-4DD5-A71F-5EC3B1E23FBD}" type="pres">
      <dgm:prSet presAssocID="{652C55D6-5B92-4832-B5C2-D18032006461}" presName="FiveNodes_2_text" presStyleLbl="node1" presStyleIdx="4" presStyleCnt="5">
        <dgm:presLayoutVars>
          <dgm:bulletEnabled val="1"/>
        </dgm:presLayoutVars>
      </dgm:prSet>
      <dgm:spPr/>
    </dgm:pt>
    <dgm:pt modelId="{3C3304D9-3DAC-4C5C-B385-42D72B2B6AF5}" type="pres">
      <dgm:prSet presAssocID="{652C55D6-5B92-4832-B5C2-D18032006461}" presName="FiveNodes_3_text" presStyleLbl="node1" presStyleIdx="4" presStyleCnt="5">
        <dgm:presLayoutVars>
          <dgm:bulletEnabled val="1"/>
        </dgm:presLayoutVars>
      </dgm:prSet>
      <dgm:spPr/>
    </dgm:pt>
    <dgm:pt modelId="{C40A1700-D59F-4CE7-B26A-C7D60640C812}" type="pres">
      <dgm:prSet presAssocID="{652C55D6-5B92-4832-B5C2-D18032006461}" presName="FiveNodes_4_text" presStyleLbl="node1" presStyleIdx="4" presStyleCnt="5">
        <dgm:presLayoutVars>
          <dgm:bulletEnabled val="1"/>
        </dgm:presLayoutVars>
      </dgm:prSet>
      <dgm:spPr/>
    </dgm:pt>
    <dgm:pt modelId="{08970117-7977-453C-9335-8408A1336B9B}" type="pres">
      <dgm:prSet presAssocID="{652C55D6-5B92-4832-B5C2-D18032006461}" presName="FiveNodes_5_text" presStyleLbl="node1" presStyleIdx="4" presStyleCnt="5">
        <dgm:presLayoutVars>
          <dgm:bulletEnabled val="1"/>
        </dgm:presLayoutVars>
      </dgm:prSet>
      <dgm:spPr/>
    </dgm:pt>
  </dgm:ptLst>
  <dgm:cxnLst>
    <dgm:cxn modelId="{8C3A090A-AD29-4273-93DB-9EE1C4871373}" type="presOf" srcId="{35E5EA56-380C-4E6F-8540-5EB7D85B2335}" destId="{51E8F7F5-8B75-4F5C-934D-C7A44C660B7D}" srcOrd="0" destOrd="0" presId="urn:microsoft.com/office/officeart/2005/8/layout/vProcess5"/>
    <dgm:cxn modelId="{8832AF0A-1E25-4FFA-B368-0C6AB46F8834}" type="presOf" srcId="{F2145E5F-D635-49AC-A97A-128E1257952A}" destId="{E8A8B8BA-60DF-486E-875A-763346C0963A}" srcOrd="0" destOrd="0" presId="urn:microsoft.com/office/officeart/2005/8/layout/vProcess5"/>
    <dgm:cxn modelId="{9FC52A11-0AFF-4360-8B75-EF19B7B2DE85}" srcId="{81508E26-9823-4C9A-ACD1-08F37B75136B}" destId="{4A8104E4-3928-4C81-9C0F-5F92DC3166ED}" srcOrd="0" destOrd="0" parTransId="{012B013A-97B4-434A-B7EA-C948FD4A3CA1}" sibTransId="{28EA73B6-5233-4CC1-9284-69416153BC93}"/>
    <dgm:cxn modelId="{EEED1314-4144-44FC-A4C8-D53D64299B87}" type="presOf" srcId="{3918B9B6-C52D-47A5-B53F-0F9D8843DBD9}" destId="{08970117-7977-453C-9335-8408A1336B9B}" srcOrd="1" destOrd="0" presId="urn:microsoft.com/office/officeart/2005/8/layout/vProcess5"/>
    <dgm:cxn modelId="{F1CA2C18-8B6B-4AA5-8A95-020E6F5A25B2}" srcId="{652C55D6-5B92-4832-B5C2-D18032006461}" destId="{2EFD7271-7182-41BB-BBB7-7CE3509E156B}" srcOrd="6" destOrd="0" parTransId="{7C637B09-1B80-440A-875F-B79C775ADB73}" sibTransId="{67F89BC6-3D5B-4F84-BCF7-8A3E06BE6F8F}"/>
    <dgm:cxn modelId="{11EA7218-3C55-47AE-90AB-B92DF52B6591}" srcId="{652C55D6-5B92-4832-B5C2-D18032006461}" destId="{35E5EA56-380C-4E6F-8540-5EB7D85B2335}" srcOrd="2" destOrd="0" parTransId="{790FC8FD-0578-4A5B-B92A-F434C03FF50B}" sibTransId="{F2145E5F-D635-49AC-A97A-128E1257952A}"/>
    <dgm:cxn modelId="{13FEA726-E323-4767-B5F8-3E82CFAE38F8}" type="presOf" srcId="{EE324FC3-C6F9-418A-9A87-E1D50910A019}" destId="{0A061D59-9481-44FA-AE3E-9237DE3F220C}" srcOrd="0" destOrd="0" presId="urn:microsoft.com/office/officeart/2005/8/layout/vProcess5"/>
    <dgm:cxn modelId="{150C2028-2F3A-4102-BC12-0206ABFA4B1F}" srcId="{652C55D6-5B92-4832-B5C2-D18032006461}" destId="{81508E26-9823-4C9A-ACD1-08F37B75136B}" srcOrd="5" destOrd="0" parTransId="{18302B2F-2049-4601-89AC-37F808885A14}" sibTransId="{7DC98228-8022-485C-B938-E15B891C88F0}"/>
    <dgm:cxn modelId="{30E36945-5CB2-470E-9928-D137AED993F7}" type="presOf" srcId="{F83065CD-B996-48B0-AF3E-D1C60BF43CE4}" destId="{09FC65FE-9546-43EE-A89F-FDFA895C6A83}" srcOrd="0" destOrd="0" presId="urn:microsoft.com/office/officeart/2005/8/layout/vProcess5"/>
    <dgm:cxn modelId="{9672164F-F8F2-4C17-926E-02FE2ADE71C8}" type="presOf" srcId="{B2EEE650-B826-4847-A534-C36124E5B261}" destId="{24390C22-403B-4FA4-8A2D-2C97E74827E9}" srcOrd="0" destOrd="0" presId="urn:microsoft.com/office/officeart/2005/8/layout/vProcess5"/>
    <dgm:cxn modelId="{FD48E97F-03CB-42FA-A882-2113C837379B}" srcId="{2EFD7271-7182-41BB-BBB7-7CE3509E156B}" destId="{F9362D45-EA9D-4E5D-ACD4-7734251E4467}" srcOrd="0" destOrd="0" parTransId="{57D2BF09-3370-42D4-9ED6-CC2E8ECA10CB}" sibTransId="{CA977B3C-C962-4C20-B519-BD64FBA953A6}"/>
    <dgm:cxn modelId="{1A58509C-B53B-433F-8CD7-4C96BBF4BB4D}" srcId="{652C55D6-5B92-4832-B5C2-D18032006461}" destId="{2FFD6B24-7623-4C11-80D6-E66800248E9C}" srcOrd="0" destOrd="0" parTransId="{2D0C3AD4-9813-4D92-875D-B4A73DF2B029}" sibTransId="{957BD2CA-718C-4E78-B759-986231B65F0A}"/>
    <dgm:cxn modelId="{E2755CA5-80D5-4D84-B443-3A84743CABDA}" srcId="{652C55D6-5B92-4832-B5C2-D18032006461}" destId="{EE324FC3-C6F9-418A-9A87-E1D50910A019}" srcOrd="3" destOrd="0" parTransId="{049C6FA9-0162-4DA3-8B2A-A734AD98DBCB}" sibTransId="{B2EEE650-B826-4847-A534-C36124E5B261}"/>
    <dgm:cxn modelId="{4A6392AA-1C87-4A7C-A750-C53191B9EC91}" srcId="{652C55D6-5B92-4832-B5C2-D18032006461}" destId="{F83065CD-B996-48B0-AF3E-D1C60BF43CE4}" srcOrd="1" destOrd="0" parTransId="{20385382-1E9A-424D-AA33-FC64FB408C4A}" sibTransId="{885E7B85-CD96-4F09-9CDD-EB0536535A22}"/>
    <dgm:cxn modelId="{2357C6AA-FC69-46BE-819E-BA24C036CC66}" type="presOf" srcId="{3918B9B6-C52D-47A5-B53F-0F9D8843DBD9}" destId="{8859AEDF-3E88-40BF-9948-E53D8F4ECBF9}" srcOrd="0" destOrd="0" presId="urn:microsoft.com/office/officeart/2005/8/layout/vProcess5"/>
    <dgm:cxn modelId="{00678AAF-DE95-4AA6-A2BF-BD9B02FE677D}" type="presOf" srcId="{2FFD6B24-7623-4C11-80D6-E66800248E9C}" destId="{2B9587E3-4E05-4473-8DB5-772AFEFAC168}" srcOrd="0" destOrd="0" presId="urn:microsoft.com/office/officeart/2005/8/layout/vProcess5"/>
    <dgm:cxn modelId="{FA0652B7-6C53-46A0-A8D7-0C29D19AFF3E}" type="presOf" srcId="{2FFD6B24-7623-4C11-80D6-E66800248E9C}" destId="{DFB75450-C51D-4850-B837-E0DDCFACA481}" srcOrd="1" destOrd="0" presId="urn:microsoft.com/office/officeart/2005/8/layout/vProcess5"/>
    <dgm:cxn modelId="{2E0AC2D6-73A3-4DD8-8080-96CEEA158FA0}" type="presOf" srcId="{652C55D6-5B92-4832-B5C2-D18032006461}" destId="{CD2BC77C-56C6-449E-886F-D2D493E3C1C7}" srcOrd="0" destOrd="0" presId="urn:microsoft.com/office/officeart/2005/8/layout/vProcess5"/>
    <dgm:cxn modelId="{6F3A15DD-E85C-409C-9504-85BBB4B4ED4F}" type="presOf" srcId="{F83065CD-B996-48B0-AF3E-D1C60BF43CE4}" destId="{67D00408-1894-4DD5-A71F-5EC3B1E23FBD}" srcOrd="1" destOrd="0" presId="urn:microsoft.com/office/officeart/2005/8/layout/vProcess5"/>
    <dgm:cxn modelId="{66BF10DE-CE46-4F78-84DC-0FB0286937ED}" type="presOf" srcId="{957BD2CA-718C-4E78-B759-986231B65F0A}" destId="{5F1CF5E9-2B3F-4A93-A368-D60E6F7F617D}" srcOrd="0" destOrd="0" presId="urn:microsoft.com/office/officeart/2005/8/layout/vProcess5"/>
    <dgm:cxn modelId="{3AC012E8-E03D-47E9-B086-D709935ADFC5}" srcId="{652C55D6-5B92-4832-B5C2-D18032006461}" destId="{3918B9B6-C52D-47A5-B53F-0F9D8843DBD9}" srcOrd="4" destOrd="0" parTransId="{00C6C834-172E-456A-B7FD-50963BE89CD3}" sibTransId="{3A337748-02E8-47C9-830C-3624D4A5F21C}"/>
    <dgm:cxn modelId="{608BAEE8-90B2-46A6-8879-CE2E6520F8D9}" type="presOf" srcId="{885E7B85-CD96-4F09-9CDD-EB0536535A22}" destId="{76985C8C-402A-40EA-A39F-B206227A36F4}" srcOrd="0" destOrd="0" presId="urn:microsoft.com/office/officeart/2005/8/layout/vProcess5"/>
    <dgm:cxn modelId="{51B919F5-92A6-4B49-830B-33D8653600E0}" type="presOf" srcId="{EE324FC3-C6F9-418A-9A87-E1D50910A019}" destId="{C40A1700-D59F-4CE7-B26A-C7D60640C812}" srcOrd="1" destOrd="0" presId="urn:microsoft.com/office/officeart/2005/8/layout/vProcess5"/>
    <dgm:cxn modelId="{9AD817FF-8555-4152-BB6B-238F50E37098}" type="presOf" srcId="{35E5EA56-380C-4E6F-8540-5EB7D85B2335}" destId="{3C3304D9-3DAC-4C5C-B385-42D72B2B6AF5}" srcOrd="1" destOrd="0" presId="urn:microsoft.com/office/officeart/2005/8/layout/vProcess5"/>
    <dgm:cxn modelId="{E67CF9E6-7AC2-41D9-9971-154CF95900F7}" type="presParOf" srcId="{CD2BC77C-56C6-449E-886F-D2D493E3C1C7}" destId="{D6F5CDA9-94EF-43A9-A898-EA1169046B34}" srcOrd="0" destOrd="0" presId="urn:microsoft.com/office/officeart/2005/8/layout/vProcess5"/>
    <dgm:cxn modelId="{29A445CB-A391-4080-9CF7-E3C80420C700}" type="presParOf" srcId="{CD2BC77C-56C6-449E-886F-D2D493E3C1C7}" destId="{2B9587E3-4E05-4473-8DB5-772AFEFAC168}" srcOrd="1" destOrd="0" presId="urn:microsoft.com/office/officeart/2005/8/layout/vProcess5"/>
    <dgm:cxn modelId="{1E4DE1E8-2348-4983-BACE-D4EEA5E248F7}" type="presParOf" srcId="{CD2BC77C-56C6-449E-886F-D2D493E3C1C7}" destId="{09FC65FE-9546-43EE-A89F-FDFA895C6A83}" srcOrd="2" destOrd="0" presId="urn:microsoft.com/office/officeart/2005/8/layout/vProcess5"/>
    <dgm:cxn modelId="{C9A9E5FE-3807-46F6-B365-BC9B59930019}" type="presParOf" srcId="{CD2BC77C-56C6-449E-886F-D2D493E3C1C7}" destId="{51E8F7F5-8B75-4F5C-934D-C7A44C660B7D}" srcOrd="3" destOrd="0" presId="urn:microsoft.com/office/officeart/2005/8/layout/vProcess5"/>
    <dgm:cxn modelId="{80B21EA8-5F90-4549-B71F-F27F8DBD2D27}" type="presParOf" srcId="{CD2BC77C-56C6-449E-886F-D2D493E3C1C7}" destId="{0A061D59-9481-44FA-AE3E-9237DE3F220C}" srcOrd="4" destOrd="0" presId="urn:microsoft.com/office/officeart/2005/8/layout/vProcess5"/>
    <dgm:cxn modelId="{78B01DFB-4377-4FA4-9B7B-3AAF5E555CC1}" type="presParOf" srcId="{CD2BC77C-56C6-449E-886F-D2D493E3C1C7}" destId="{8859AEDF-3E88-40BF-9948-E53D8F4ECBF9}" srcOrd="5" destOrd="0" presId="urn:microsoft.com/office/officeart/2005/8/layout/vProcess5"/>
    <dgm:cxn modelId="{7FF4DA12-D2A5-4F2A-9985-4523F98F98B3}" type="presParOf" srcId="{CD2BC77C-56C6-449E-886F-D2D493E3C1C7}" destId="{5F1CF5E9-2B3F-4A93-A368-D60E6F7F617D}" srcOrd="6" destOrd="0" presId="urn:microsoft.com/office/officeart/2005/8/layout/vProcess5"/>
    <dgm:cxn modelId="{2B19D037-46FF-48E7-89AC-9AB336E8E34D}" type="presParOf" srcId="{CD2BC77C-56C6-449E-886F-D2D493E3C1C7}" destId="{76985C8C-402A-40EA-A39F-B206227A36F4}" srcOrd="7" destOrd="0" presId="urn:microsoft.com/office/officeart/2005/8/layout/vProcess5"/>
    <dgm:cxn modelId="{EB6F2952-F094-40F0-9E76-1D92AE67EBFF}" type="presParOf" srcId="{CD2BC77C-56C6-449E-886F-D2D493E3C1C7}" destId="{E8A8B8BA-60DF-486E-875A-763346C0963A}" srcOrd="8" destOrd="0" presId="urn:microsoft.com/office/officeart/2005/8/layout/vProcess5"/>
    <dgm:cxn modelId="{96554848-82D9-44C8-B4E5-48876E52E809}" type="presParOf" srcId="{CD2BC77C-56C6-449E-886F-D2D493E3C1C7}" destId="{24390C22-403B-4FA4-8A2D-2C97E74827E9}" srcOrd="9" destOrd="0" presId="urn:microsoft.com/office/officeart/2005/8/layout/vProcess5"/>
    <dgm:cxn modelId="{711C7CC3-421D-4734-BDC5-21897901DCA8}" type="presParOf" srcId="{CD2BC77C-56C6-449E-886F-D2D493E3C1C7}" destId="{DFB75450-C51D-4850-B837-E0DDCFACA481}" srcOrd="10" destOrd="0" presId="urn:microsoft.com/office/officeart/2005/8/layout/vProcess5"/>
    <dgm:cxn modelId="{95B66722-6DBE-4B29-B69C-3100CDDBAA44}" type="presParOf" srcId="{CD2BC77C-56C6-449E-886F-D2D493E3C1C7}" destId="{67D00408-1894-4DD5-A71F-5EC3B1E23FBD}" srcOrd="11" destOrd="0" presId="urn:microsoft.com/office/officeart/2005/8/layout/vProcess5"/>
    <dgm:cxn modelId="{43B3F024-9EA5-4C88-83E0-FE71375D2E89}" type="presParOf" srcId="{CD2BC77C-56C6-449E-886F-D2D493E3C1C7}" destId="{3C3304D9-3DAC-4C5C-B385-42D72B2B6AF5}" srcOrd="12" destOrd="0" presId="urn:microsoft.com/office/officeart/2005/8/layout/vProcess5"/>
    <dgm:cxn modelId="{721D900C-09EB-4C8A-803F-1B74802664CE}" type="presParOf" srcId="{CD2BC77C-56C6-449E-886F-D2D493E3C1C7}" destId="{C40A1700-D59F-4CE7-B26A-C7D60640C812}" srcOrd="13" destOrd="0" presId="urn:microsoft.com/office/officeart/2005/8/layout/vProcess5"/>
    <dgm:cxn modelId="{F8B3C881-9DBE-43BE-B0F0-372B7D4CFA78}" type="presParOf" srcId="{CD2BC77C-56C6-449E-886F-D2D493E3C1C7}" destId="{08970117-7977-453C-9335-8408A1336B9B}" srcOrd="14" destOrd="0" presId="urn:microsoft.com/office/officeart/2005/8/layout/vProcess5"/>
  </dgm:cxnLst>
  <dgm:bg>
    <a:noFill/>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40000"/>
            <a:lumOff val="60000"/>
          </a:schemeClr>
        </a:solidFill>
      </dgm:spPr>
      <dgm:t>
        <a:bodyPr/>
        <a:lstStyle/>
        <a:p>
          <a:r>
            <a:rPr lang="es-ES" b="1" dirty="0">
              <a:solidFill>
                <a:schemeClr val="tx1"/>
              </a:solidFill>
            </a:rPr>
            <a:t>Comprendiendo la organización</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dgm:spPr>
        <a:solidFill>
          <a:schemeClr val="accent6">
            <a:lumMod val="40000"/>
            <a:lumOff val="60000"/>
          </a:schemeClr>
        </a:solidFill>
      </dgm:spPr>
      <dgm:t>
        <a:bodyPr/>
        <a:lstStyle/>
        <a:p>
          <a:r>
            <a:rPr lang="es-ES" b="1" dirty="0">
              <a:solidFill>
                <a:schemeClr val="tx1"/>
              </a:solidFill>
            </a:rPr>
            <a:t>Partes interesadas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dgm:spPr>
        <a:solidFill>
          <a:schemeClr val="accent6">
            <a:lumMod val="40000"/>
            <a:lumOff val="60000"/>
          </a:schemeClr>
        </a:solidFill>
      </dgm:spPr>
      <dgm:t>
        <a:bodyPr/>
        <a:lstStyle/>
        <a:p>
          <a:r>
            <a:rPr lang="es-ES" b="1" dirty="0">
              <a:solidFill>
                <a:schemeClr val="tx1"/>
              </a:solidFill>
            </a:rPr>
            <a:t>Alcance</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dgm:spPr>
        <a:solidFill>
          <a:schemeClr val="accent6">
            <a:lumMod val="40000"/>
            <a:lumOff val="60000"/>
          </a:schemeClr>
        </a:solidFill>
      </dgm:spPr>
      <dgm:t>
        <a:bodyPr/>
        <a:lstStyle/>
        <a:p>
          <a:r>
            <a:rPr lang="es-ES" b="1" dirty="0">
              <a:solidFill>
                <a:schemeClr val="tx1"/>
              </a:solidFill>
            </a:rPr>
            <a:t>SGAS</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dgm:spPr>
        <a:solidFill>
          <a:schemeClr val="accent6">
            <a:lumMod val="40000"/>
            <a:lumOff val="60000"/>
          </a:schemeClr>
        </a:solidFill>
      </dgm:spPr>
      <dgm:t>
        <a:bodyPr/>
        <a:lstStyle/>
        <a:p>
          <a:r>
            <a:rPr lang="es-ES" b="1" dirty="0">
              <a:solidFill>
                <a:schemeClr val="tx1"/>
              </a:solidFill>
            </a:rPr>
            <a:t>Evaluación de riesgo de sobornos</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custScaleX="101807" custScaleY="107257" custRadScaleRad="100048" custRadScaleInc="644">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custScaleX="108580" custScaleY="111301" custRadScaleRad="100400" custRadScaleInc="127">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custScaleX="171346" custScaleY="158169" custRadScaleRad="100200" custRadScaleInc="-56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custRadScaleRad="99630" custRadScaleInc="272">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40000"/>
            <a:lumOff val="60000"/>
          </a:schemeClr>
        </a:solidFill>
      </dgm:spPr>
      <dgm:t>
        <a:bodyPr/>
        <a:lstStyle/>
        <a:p>
          <a:r>
            <a:rPr lang="es-ES" b="1" dirty="0">
              <a:solidFill>
                <a:schemeClr val="tx1"/>
              </a:solidFill>
            </a:rPr>
            <a:t>Comprendiendo la organización</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dgm:spPr>
        <a:solidFill>
          <a:schemeClr val="accent6">
            <a:lumMod val="40000"/>
            <a:lumOff val="60000"/>
          </a:schemeClr>
        </a:solidFill>
      </dgm:spPr>
      <dgm:t>
        <a:bodyPr/>
        <a:lstStyle/>
        <a:p>
          <a:r>
            <a:rPr lang="es-ES" b="1" dirty="0">
              <a:solidFill>
                <a:schemeClr val="tx1"/>
              </a:solidFill>
            </a:rPr>
            <a:t>Partes interesadas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dgm:spPr>
        <a:solidFill>
          <a:schemeClr val="accent6">
            <a:lumMod val="40000"/>
            <a:lumOff val="60000"/>
          </a:schemeClr>
        </a:solidFill>
      </dgm:spPr>
      <dgm:t>
        <a:bodyPr/>
        <a:lstStyle/>
        <a:p>
          <a:r>
            <a:rPr lang="es-ES" b="1" dirty="0">
              <a:solidFill>
                <a:schemeClr val="tx1"/>
              </a:solidFill>
            </a:rPr>
            <a:t>Alcance</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dgm:spPr>
        <a:solidFill>
          <a:schemeClr val="accent6">
            <a:lumMod val="40000"/>
            <a:lumOff val="60000"/>
          </a:schemeClr>
        </a:solidFill>
      </dgm:spPr>
      <dgm:t>
        <a:bodyPr/>
        <a:lstStyle/>
        <a:p>
          <a:r>
            <a:rPr lang="es-ES" b="1" dirty="0">
              <a:solidFill>
                <a:schemeClr val="tx1"/>
              </a:solidFill>
            </a:rPr>
            <a:t>SGAS</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dgm:spPr>
        <a:solidFill>
          <a:schemeClr val="accent6">
            <a:lumMod val="40000"/>
            <a:lumOff val="60000"/>
          </a:schemeClr>
        </a:solidFill>
      </dgm:spPr>
      <dgm:t>
        <a:bodyPr/>
        <a:lstStyle/>
        <a:p>
          <a:r>
            <a:rPr lang="es-ES" b="1" dirty="0">
              <a:solidFill>
                <a:schemeClr val="tx1"/>
              </a:solidFill>
            </a:rPr>
            <a:t>Evaluación de riesgo de sobornos</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custScaleX="101807" custScaleY="107257" custRadScaleRad="100048" custRadScaleInc="644">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custScaleX="108580" custScaleY="111301" custRadScaleRad="100400" custRadScaleInc="127">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custScaleX="101418" custScaleY="94206" custRadScaleRad="100200" custRadScaleInc="-56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custScaleX="154782" custScaleY="158047">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custRadScaleRad="99630" custRadScaleInc="272">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40000"/>
            <a:lumOff val="60000"/>
          </a:schemeClr>
        </a:solidFill>
      </dgm:spPr>
      <dgm:t>
        <a:bodyPr/>
        <a:lstStyle/>
        <a:p>
          <a:r>
            <a:rPr lang="es-ES" b="1" dirty="0">
              <a:solidFill>
                <a:schemeClr val="tx1"/>
              </a:solidFill>
            </a:rPr>
            <a:t>Comprendiendo la organización</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dgm:spPr>
        <a:solidFill>
          <a:schemeClr val="accent6">
            <a:lumMod val="40000"/>
            <a:lumOff val="60000"/>
          </a:schemeClr>
        </a:solidFill>
      </dgm:spPr>
      <dgm:t>
        <a:bodyPr/>
        <a:lstStyle/>
        <a:p>
          <a:r>
            <a:rPr lang="es-ES" b="1" dirty="0">
              <a:solidFill>
                <a:schemeClr val="tx1"/>
              </a:solidFill>
            </a:rPr>
            <a:t>Partes interesadas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dgm:spPr>
        <a:solidFill>
          <a:schemeClr val="accent6">
            <a:lumMod val="40000"/>
            <a:lumOff val="60000"/>
          </a:schemeClr>
        </a:solidFill>
      </dgm:spPr>
      <dgm:t>
        <a:bodyPr/>
        <a:lstStyle/>
        <a:p>
          <a:r>
            <a:rPr lang="es-ES" b="1" dirty="0">
              <a:solidFill>
                <a:schemeClr val="tx1"/>
              </a:solidFill>
            </a:rPr>
            <a:t>Alcance</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dgm:spPr>
        <a:solidFill>
          <a:schemeClr val="accent6">
            <a:lumMod val="40000"/>
            <a:lumOff val="60000"/>
          </a:schemeClr>
        </a:solidFill>
      </dgm:spPr>
      <dgm:t>
        <a:bodyPr/>
        <a:lstStyle/>
        <a:p>
          <a:r>
            <a:rPr lang="es-ES" b="1" dirty="0">
              <a:solidFill>
                <a:schemeClr val="tx1"/>
              </a:solidFill>
            </a:rPr>
            <a:t>SGAS</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dgm:spPr>
        <a:solidFill>
          <a:schemeClr val="accent6">
            <a:lumMod val="40000"/>
            <a:lumOff val="60000"/>
          </a:schemeClr>
        </a:solidFill>
      </dgm:spPr>
      <dgm:t>
        <a:bodyPr/>
        <a:lstStyle/>
        <a:p>
          <a:r>
            <a:rPr lang="es-ES" b="1" dirty="0">
              <a:solidFill>
                <a:schemeClr val="tx1"/>
              </a:solidFill>
            </a:rPr>
            <a:t>Evaluación de riesgo de sobornos</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custScaleX="101807" custScaleY="107257" custRadScaleRad="100048" custRadScaleInc="644">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custScaleX="108580" custScaleY="111301" custRadScaleRad="100400" custRadScaleInc="127">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custScaleX="101418" custScaleY="94206" custRadScaleRad="100200" custRadScaleInc="-56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custScaleX="154782" custScaleY="158047">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custRadScaleRad="99630" custRadScaleInc="272">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40000"/>
            <a:lumOff val="60000"/>
          </a:schemeClr>
        </a:solidFill>
      </dgm:spPr>
      <dgm:t>
        <a:bodyPr/>
        <a:lstStyle/>
        <a:p>
          <a:r>
            <a:rPr lang="es-ES" b="1" dirty="0">
              <a:solidFill>
                <a:schemeClr val="tx1"/>
              </a:solidFill>
            </a:rPr>
            <a:t>Liderazgo y compromiso</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EB0288C-A961-4F45-B545-305710201D5D}">
      <dgm:prSet phldrT="[Texto]"/>
      <dgm:spPr>
        <a:solidFill>
          <a:schemeClr val="accent6">
            <a:lumMod val="40000"/>
            <a:lumOff val="60000"/>
          </a:schemeClr>
        </a:solidFill>
      </dgm:spPr>
      <dgm:t>
        <a:bodyPr/>
        <a:lstStyle/>
        <a:p>
          <a:r>
            <a:rPr lang="es-ES" b="1" dirty="0">
              <a:solidFill>
                <a:schemeClr val="tx1"/>
              </a:solidFill>
            </a:rPr>
            <a:t>Roles, responsabilidades y autoridades en la organización</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dgm:spPr>
        <a:solidFill>
          <a:schemeClr val="accent6">
            <a:lumMod val="40000"/>
            <a:lumOff val="60000"/>
          </a:schemeClr>
        </a:solidFill>
      </dgm:spPr>
      <dgm:t>
        <a:bodyPr/>
        <a:lstStyle/>
        <a:p>
          <a:r>
            <a:rPr lang="es-ES" b="1" dirty="0">
              <a:solidFill>
                <a:schemeClr val="tx1"/>
              </a:solidFill>
            </a:rPr>
            <a:t>Política</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3">
        <dgm:presLayoutVars>
          <dgm:bulletEnabled val="1"/>
        </dgm:presLayoutVars>
      </dgm:prSet>
      <dgm:spPr/>
    </dgm:pt>
    <dgm:pt modelId="{DF722240-215A-4E1D-B440-F2A3E3A1335D}" type="pres">
      <dgm:prSet presAssocID="{59E9D43D-2C2A-4661-B152-0F336CBCD93B}" presName="sibTrans" presStyleLbl="sibTrans2D1" presStyleIdx="0" presStyleCnt="3"/>
      <dgm:spPr/>
    </dgm:pt>
    <dgm:pt modelId="{FC75020A-9D0B-48AC-B84E-11B9DC20AFFF}" type="pres">
      <dgm:prSet presAssocID="{59E9D43D-2C2A-4661-B152-0F336CBCD93B}" presName="connectorText" presStyleLbl="sibTrans2D1" presStyleIdx="0" presStyleCnt="3"/>
      <dgm:spPr/>
    </dgm:pt>
    <dgm:pt modelId="{1877E278-6E17-4413-83F0-E98D584DCDB8}" type="pres">
      <dgm:prSet presAssocID="{0EB0288C-A961-4F45-B545-305710201D5D}" presName="node" presStyleLbl="node1" presStyleIdx="1" presStyleCnt="3">
        <dgm:presLayoutVars>
          <dgm:bulletEnabled val="1"/>
        </dgm:presLayoutVars>
      </dgm:prSet>
      <dgm:spPr/>
    </dgm:pt>
    <dgm:pt modelId="{538597E2-68C3-4DD8-BA41-05E4E17D5900}" type="pres">
      <dgm:prSet presAssocID="{93BEACC5-32BA-461E-B3D5-93B12812FA1D}" presName="sibTrans" presStyleLbl="sibTrans2D1" presStyleIdx="1" presStyleCnt="3"/>
      <dgm:spPr/>
    </dgm:pt>
    <dgm:pt modelId="{B6E6F8EF-7A3E-4CD4-A72D-6C9B1E1EEA04}" type="pres">
      <dgm:prSet presAssocID="{93BEACC5-32BA-461E-B3D5-93B12812FA1D}" presName="connectorText" presStyleLbl="sibTrans2D1" presStyleIdx="1" presStyleCnt="3"/>
      <dgm:spPr/>
    </dgm:pt>
    <dgm:pt modelId="{0BA523C1-9EEA-4BA9-8066-8994C6835493}" type="pres">
      <dgm:prSet presAssocID="{6DFB19CA-8181-4635-8A8F-70690DCE908E}" presName="node" presStyleLbl="node1" presStyleIdx="2" presStyleCnt="3">
        <dgm:presLayoutVars>
          <dgm:bulletEnabled val="1"/>
        </dgm:presLayoutVars>
      </dgm:prSet>
      <dgm:spPr/>
    </dgm:pt>
    <dgm:pt modelId="{71AEB1A6-AFF9-4CD5-A7CC-C3D07AECAB3C}" type="pres">
      <dgm:prSet presAssocID="{B6D92BE6-8420-4A88-B715-2EE7C42EB915}" presName="sibTrans" presStyleLbl="sibTrans2D1" presStyleIdx="2" presStyleCnt="3"/>
      <dgm:spPr/>
    </dgm:pt>
    <dgm:pt modelId="{203EC858-84F2-479B-8929-D53228A6CF5E}" type="pres">
      <dgm:prSet presAssocID="{B6D92BE6-8420-4A88-B715-2EE7C42EB915}" presName="connectorText" presStyleLbl="sibTrans2D1" presStyleIdx="2" presStyleCnt="3"/>
      <dgm:spPr/>
    </dgm:pt>
  </dgm:ptLst>
  <dgm:cxnLst>
    <dgm:cxn modelId="{9BB0FC26-C967-477D-BBCC-48AF8BA2E965}" type="presOf" srcId="{B6D92BE6-8420-4A88-B715-2EE7C42EB915}" destId="{203EC858-84F2-479B-8929-D53228A6CF5E}" srcOrd="1" destOrd="0" presId="urn:microsoft.com/office/officeart/2005/8/layout/cycle2"/>
    <dgm:cxn modelId="{AEB56D3F-E317-477F-A0E8-C9CE6EF880C7}" srcId="{1E4FEAC8-5431-4AB8-9DE7-361A70F5221A}" destId="{6DFB19CA-8181-4635-8A8F-70690DCE908E}" srcOrd="2" destOrd="0" parTransId="{83376F6B-59CC-4DD4-B2AA-5FCCBDF08FCC}" sibTransId="{B6D92BE6-8420-4A88-B715-2EE7C42EB915}"/>
    <dgm:cxn modelId="{F6E5AD5A-DCAB-473D-80AD-0AD4A80A91B9}" type="presOf" srcId="{B6D92BE6-8420-4A88-B715-2EE7C42EB915}" destId="{71AEB1A6-AFF9-4CD5-A7CC-C3D07AECAB3C}"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1"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A95D302E-F0AF-4327-94C2-1705D442C066}" type="presParOf" srcId="{D6D1E2D2-DC6E-4EAD-9098-31F4951EA1C9}" destId="{1877E278-6E17-4413-83F0-E98D584DCDB8}" srcOrd="2" destOrd="0" presId="urn:microsoft.com/office/officeart/2005/8/layout/cycle2"/>
    <dgm:cxn modelId="{4955ECF3-B664-4D94-9712-FEDD7D4AB9F6}" type="presParOf" srcId="{D6D1E2D2-DC6E-4EAD-9098-31F4951EA1C9}" destId="{538597E2-68C3-4DD8-BA41-05E4E17D5900}" srcOrd="3"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4" destOrd="0" presId="urn:microsoft.com/office/officeart/2005/8/layout/cycle2"/>
    <dgm:cxn modelId="{3BB32D69-3DE4-4661-BE85-8C9BB8921D79}" type="presParOf" srcId="{D6D1E2D2-DC6E-4EAD-9098-31F4951EA1C9}" destId="{71AEB1A6-AFF9-4CD5-A7CC-C3D07AECAB3C}" srcOrd="5"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21C6C0A-712D-4BEC-A8FB-949FE030747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B03FD25C-D245-4B83-AE7D-B14ABD985B5E}">
      <dgm:prSet phldrT="[Texto]"/>
      <dgm:spPr>
        <a:solidFill>
          <a:schemeClr val="accent6">
            <a:lumMod val="40000"/>
            <a:lumOff val="60000"/>
          </a:schemeClr>
        </a:solidFill>
      </dgm:spPr>
      <dgm:t>
        <a:bodyPr/>
        <a:lstStyle/>
        <a:p>
          <a:r>
            <a:rPr lang="es-ES" dirty="0" err="1">
              <a:solidFill>
                <a:schemeClr val="tx1"/>
              </a:solidFill>
            </a:rPr>
            <a:t>Organo</a:t>
          </a:r>
          <a:r>
            <a:rPr lang="es-ES" dirty="0">
              <a:solidFill>
                <a:schemeClr val="tx1"/>
              </a:solidFill>
            </a:rPr>
            <a:t> de Gobierno</a:t>
          </a:r>
        </a:p>
      </dgm:t>
    </dgm:pt>
    <dgm:pt modelId="{447FF299-30C6-48FA-A4E9-D492E4179B78}" type="parTrans" cxnId="{69C32C36-C591-4441-8615-82BC5A3D30EE}">
      <dgm:prSet/>
      <dgm:spPr/>
      <dgm:t>
        <a:bodyPr/>
        <a:lstStyle/>
        <a:p>
          <a:endParaRPr lang="es-ES"/>
        </a:p>
      </dgm:t>
    </dgm:pt>
    <dgm:pt modelId="{734FBC77-BCA4-43B8-90CD-82105E6230DC}" type="sibTrans" cxnId="{69C32C36-C591-4441-8615-82BC5A3D30EE}">
      <dgm:prSet/>
      <dgm:spPr/>
      <dgm:t>
        <a:bodyPr/>
        <a:lstStyle/>
        <a:p>
          <a:endParaRPr lang="es-ES"/>
        </a:p>
      </dgm:t>
    </dgm:pt>
    <dgm:pt modelId="{B559CDDE-09EE-42ED-B666-87B8297FFBFB}">
      <dgm:prSet phldrT="[Texto]"/>
      <dgm:spPr>
        <a:solidFill>
          <a:schemeClr val="accent6">
            <a:lumMod val="40000"/>
            <a:lumOff val="60000"/>
          </a:schemeClr>
        </a:solidFill>
      </dgm:spPr>
      <dgm:t>
        <a:bodyPr/>
        <a:lstStyle/>
        <a:p>
          <a:r>
            <a:rPr lang="es-ES" dirty="0">
              <a:solidFill>
                <a:schemeClr val="tx1"/>
              </a:solidFill>
            </a:rPr>
            <a:t>Alta Dirección</a:t>
          </a:r>
        </a:p>
      </dgm:t>
    </dgm:pt>
    <dgm:pt modelId="{A5744724-B9A3-4238-9B35-60D630707461}" type="parTrans" cxnId="{46880570-1927-4D02-BB98-4F73AB332A43}">
      <dgm:prSet/>
      <dgm:spPr/>
      <dgm:t>
        <a:bodyPr/>
        <a:lstStyle/>
        <a:p>
          <a:endParaRPr lang="es-ES"/>
        </a:p>
      </dgm:t>
    </dgm:pt>
    <dgm:pt modelId="{07B5CBC7-90AA-4246-BAEF-0C65644D10EA}" type="sibTrans" cxnId="{46880570-1927-4D02-BB98-4F73AB332A43}">
      <dgm:prSet/>
      <dgm:spPr/>
      <dgm:t>
        <a:bodyPr/>
        <a:lstStyle/>
        <a:p>
          <a:endParaRPr lang="es-ES"/>
        </a:p>
      </dgm:t>
    </dgm:pt>
    <dgm:pt modelId="{AFCBE52C-0701-4483-94C1-B9992CD9FF7C}" type="pres">
      <dgm:prSet presAssocID="{321C6C0A-712D-4BEC-A8FB-949FE0307472}" presName="composite" presStyleCnt="0">
        <dgm:presLayoutVars>
          <dgm:chMax val="5"/>
          <dgm:dir/>
          <dgm:animLvl val="ctr"/>
          <dgm:resizeHandles val="exact"/>
        </dgm:presLayoutVars>
      </dgm:prSet>
      <dgm:spPr/>
    </dgm:pt>
    <dgm:pt modelId="{204EFAAE-2C6F-42C6-BF4D-45BD0DD45637}" type="pres">
      <dgm:prSet presAssocID="{321C6C0A-712D-4BEC-A8FB-949FE0307472}" presName="cycle" presStyleCnt="0"/>
      <dgm:spPr/>
    </dgm:pt>
    <dgm:pt modelId="{233A0279-AE53-4A7E-8317-F706FA697CBA}" type="pres">
      <dgm:prSet presAssocID="{321C6C0A-712D-4BEC-A8FB-949FE0307472}" presName="centerShape" presStyleCnt="0"/>
      <dgm:spPr/>
    </dgm:pt>
    <dgm:pt modelId="{515AE23E-3CB1-42E7-8E80-C14246A2E810}" type="pres">
      <dgm:prSet presAssocID="{321C6C0A-712D-4BEC-A8FB-949FE0307472}" presName="connSite" presStyleLbl="node1" presStyleIdx="0" presStyleCnt="3"/>
      <dgm:spPr/>
    </dgm:pt>
    <dgm:pt modelId="{3CA8F69F-F750-402C-B729-692D7DA7E9FF}" type="pres">
      <dgm:prSet presAssocID="{321C6C0A-712D-4BEC-A8FB-949FE0307472}" presName="visible" presStyleLbl="node1" presStyleIdx="0" presStyleCnt="3"/>
      <dgm:spPr>
        <a:solidFill>
          <a:schemeClr val="accent6">
            <a:lumMod val="40000"/>
            <a:lumOff val="60000"/>
          </a:schemeClr>
        </a:solidFill>
      </dgm:spPr>
    </dgm:pt>
    <dgm:pt modelId="{ED268E40-1311-46A1-9A00-C67BFBD3DD49}" type="pres">
      <dgm:prSet presAssocID="{447FF299-30C6-48FA-A4E9-D492E4179B78}" presName="Name25" presStyleLbl="parChTrans1D1" presStyleIdx="0" presStyleCnt="2"/>
      <dgm:spPr/>
    </dgm:pt>
    <dgm:pt modelId="{EAF7857F-47CD-4762-A8A3-5DF13A7321E7}" type="pres">
      <dgm:prSet presAssocID="{B03FD25C-D245-4B83-AE7D-B14ABD985B5E}" presName="node" presStyleCnt="0"/>
      <dgm:spPr/>
    </dgm:pt>
    <dgm:pt modelId="{6AB7CBBE-32C9-4313-985E-61AF5A858546}" type="pres">
      <dgm:prSet presAssocID="{B03FD25C-D245-4B83-AE7D-B14ABD985B5E}" presName="parentNode" presStyleLbl="node1" presStyleIdx="1" presStyleCnt="3">
        <dgm:presLayoutVars>
          <dgm:chMax val="1"/>
          <dgm:bulletEnabled val="1"/>
        </dgm:presLayoutVars>
      </dgm:prSet>
      <dgm:spPr/>
    </dgm:pt>
    <dgm:pt modelId="{8B668133-BC24-43E5-943B-AB4ACF6A827C}" type="pres">
      <dgm:prSet presAssocID="{B03FD25C-D245-4B83-AE7D-B14ABD985B5E}" presName="childNode" presStyleLbl="revTx" presStyleIdx="0" presStyleCnt="0">
        <dgm:presLayoutVars>
          <dgm:bulletEnabled val="1"/>
        </dgm:presLayoutVars>
      </dgm:prSet>
      <dgm:spPr/>
    </dgm:pt>
    <dgm:pt modelId="{DC06D305-EAED-404C-8C11-AD724641C229}" type="pres">
      <dgm:prSet presAssocID="{A5744724-B9A3-4238-9B35-60D630707461}" presName="Name25" presStyleLbl="parChTrans1D1" presStyleIdx="1" presStyleCnt="2"/>
      <dgm:spPr/>
    </dgm:pt>
    <dgm:pt modelId="{23901F29-BD93-40E5-8D70-4395344825F0}" type="pres">
      <dgm:prSet presAssocID="{B559CDDE-09EE-42ED-B666-87B8297FFBFB}" presName="node" presStyleCnt="0"/>
      <dgm:spPr/>
    </dgm:pt>
    <dgm:pt modelId="{33E0194B-40F8-41D3-8BF7-56ACFB412F2C}" type="pres">
      <dgm:prSet presAssocID="{B559CDDE-09EE-42ED-B666-87B8297FFBFB}" presName="parentNode" presStyleLbl="node1" presStyleIdx="2" presStyleCnt="3">
        <dgm:presLayoutVars>
          <dgm:chMax val="1"/>
          <dgm:bulletEnabled val="1"/>
        </dgm:presLayoutVars>
      </dgm:prSet>
      <dgm:spPr/>
    </dgm:pt>
    <dgm:pt modelId="{5AAE42AF-F972-4638-A41B-ABE78322AC53}" type="pres">
      <dgm:prSet presAssocID="{B559CDDE-09EE-42ED-B666-87B8297FFBFB}" presName="childNode" presStyleLbl="revTx" presStyleIdx="0" presStyleCnt="0">
        <dgm:presLayoutVars>
          <dgm:bulletEnabled val="1"/>
        </dgm:presLayoutVars>
      </dgm:prSet>
      <dgm:spPr/>
    </dgm:pt>
  </dgm:ptLst>
  <dgm:cxnLst>
    <dgm:cxn modelId="{6192EF23-C3F8-493A-A90C-3ADAB3FCA8B1}" type="presOf" srcId="{B559CDDE-09EE-42ED-B666-87B8297FFBFB}" destId="{33E0194B-40F8-41D3-8BF7-56ACFB412F2C}" srcOrd="0" destOrd="0" presId="urn:microsoft.com/office/officeart/2005/8/layout/radial2"/>
    <dgm:cxn modelId="{69C32C36-C591-4441-8615-82BC5A3D30EE}" srcId="{321C6C0A-712D-4BEC-A8FB-949FE0307472}" destId="{B03FD25C-D245-4B83-AE7D-B14ABD985B5E}" srcOrd="0" destOrd="0" parTransId="{447FF299-30C6-48FA-A4E9-D492E4179B78}" sibTransId="{734FBC77-BCA4-43B8-90CD-82105E6230DC}"/>
    <dgm:cxn modelId="{BD650F67-4CF7-4570-B4A8-5B74B89F8BCA}" type="presOf" srcId="{321C6C0A-712D-4BEC-A8FB-949FE0307472}" destId="{AFCBE52C-0701-4483-94C1-B9992CD9FF7C}" srcOrd="0" destOrd="0" presId="urn:microsoft.com/office/officeart/2005/8/layout/radial2"/>
    <dgm:cxn modelId="{46880570-1927-4D02-BB98-4F73AB332A43}" srcId="{321C6C0A-712D-4BEC-A8FB-949FE0307472}" destId="{B559CDDE-09EE-42ED-B666-87B8297FFBFB}" srcOrd="1" destOrd="0" parTransId="{A5744724-B9A3-4238-9B35-60D630707461}" sibTransId="{07B5CBC7-90AA-4246-BAEF-0C65644D10EA}"/>
    <dgm:cxn modelId="{B69E4198-9FC9-4E6F-843C-C23625C9D0CF}" type="presOf" srcId="{B03FD25C-D245-4B83-AE7D-B14ABD985B5E}" destId="{6AB7CBBE-32C9-4313-985E-61AF5A858546}" srcOrd="0" destOrd="0" presId="urn:microsoft.com/office/officeart/2005/8/layout/radial2"/>
    <dgm:cxn modelId="{38B18E9B-4B5F-4D97-B9C0-11EB0B42A2BC}" type="presOf" srcId="{447FF299-30C6-48FA-A4E9-D492E4179B78}" destId="{ED268E40-1311-46A1-9A00-C67BFBD3DD49}" srcOrd="0" destOrd="0" presId="urn:microsoft.com/office/officeart/2005/8/layout/radial2"/>
    <dgm:cxn modelId="{8AB50ED2-AA28-4AE2-94FF-20D9B985B424}" type="presOf" srcId="{A5744724-B9A3-4238-9B35-60D630707461}" destId="{DC06D305-EAED-404C-8C11-AD724641C229}" srcOrd="0" destOrd="0" presId="urn:microsoft.com/office/officeart/2005/8/layout/radial2"/>
    <dgm:cxn modelId="{922F7EC0-45AD-4E97-AE0B-5090B812CB23}" type="presParOf" srcId="{AFCBE52C-0701-4483-94C1-B9992CD9FF7C}" destId="{204EFAAE-2C6F-42C6-BF4D-45BD0DD45637}" srcOrd="0" destOrd="0" presId="urn:microsoft.com/office/officeart/2005/8/layout/radial2"/>
    <dgm:cxn modelId="{A2416BAF-C793-4EEE-9543-86C312FCB06E}" type="presParOf" srcId="{204EFAAE-2C6F-42C6-BF4D-45BD0DD45637}" destId="{233A0279-AE53-4A7E-8317-F706FA697CBA}" srcOrd="0" destOrd="0" presId="urn:microsoft.com/office/officeart/2005/8/layout/radial2"/>
    <dgm:cxn modelId="{04F01289-55E1-4909-BF7C-B38AA8C6C0C6}" type="presParOf" srcId="{233A0279-AE53-4A7E-8317-F706FA697CBA}" destId="{515AE23E-3CB1-42E7-8E80-C14246A2E810}" srcOrd="0" destOrd="0" presId="urn:microsoft.com/office/officeart/2005/8/layout/radial2"/>
    <dgm:cxn modelId="{8FAF5553-518D-4887-81A7-7E043776C4DE}" type="presParOf" srcId="{233A0279-AE53-4A7E-8317-F706FA697CBA}" destId="{3CA8F69F-F750-402C-B729-692D7DA7E9FF}" srcOrd="1" destOrd="0" presId="urn:microsoft.com/office/officeart/2005/8/layout/radial2"/>
    <dgm:cxn modelId="{16741DDE-D823-4509-8CAF-B727072B6436}" type="presParOf" srcId="{204EFAAE-2C6F-42C6-BF4D-45BD0DD45637}" destId="{ED268E40-1311-46A1-9A00-C67BFBD3DD49}" srcOrd="1" destOrd="0" presId="urn:microsoft.com/office/officeart/2005/8/layout/radial2"/>
    <dgm:cxn modelId="{8FDC2BC2-0825-4755-84DB-50C398D80E36}" type="presParOf" srcId="{204EFAAE-2C6F-42C6-BF4D-45BD0DD45637}" destId="{EAF7857F-47CD-4762-A8A3-5DF13A7321E7}" srcOrd="2" destOrd="0" presId="urn:microsoft.com/office/officeart/2005/8/layout/radial2"/>
    <dgm:cxn modelId="{581700F0-C35C-4780-AA53-F2636A5C187D}" type="presParOf" srcId="{EAF7857F-47CD-4762-A8A3-5DF13A7321E7}" destId="{6AB7CBBE-32C9-4313-985E-61AF5A858546}" srcOrd="0" destOrd="0" presId="urn:microsoft.com/office/officeart/2005/8/layout/radial2"/>
    <dgm:cxn modelId="{DACE5C70-4DD4-46F3-94AC-A34A997C4704}" type="presParOf" srcId="{EAF7857F-47CD-4762-A8A3-5DF13A7321E7}" destId="{8B668133-BC24-43E5-943B-AB4ACF6A827C}" srcOrd="1" destOrd="0" presId="urn:microsoft.com/office/officeart/2005/8/layout/radial2"/>
    <dgm:cxn modelId="{F806B558-6AED-434D-9676-AF84BFC5895A}" type="presParOf" srcId="{204EFAAE-2C6F-42C6-BF4D-45BD0DD45637}" destId="{DC06D305-EAED-404C-8C11-AD724641C229}" srcOrd="3" destOrd="0" presId="urn:microsoft.com/office/officeart/2005/8/layout/radial2"/>
    <dgm:cxn modelId="{0098F57B-D1E5-4AB9-9928-37F1F62DD364}" type="presParOf" srcId="{204EFAAE-2C6F-42C6-BF4D-45BD0DD45637}" destId="{23901F29-BD93-40E5-8D70-4395344825F0}" srcOrd="4" destOrd="0" presId="urn:microsoft.com/office/officeart/2005/8/layout/radial2"/>
    <dgm:cxn modelId="{5C4A2740-D527-4DC9-81C4-8A385642C6C9}" type="presParOf" srcId="{23901F29-BD93-40E5-8D70-4395344825F0}" destId="{33E0194B-40F8-41D3-8BF7-56ACFB412F2C}" srcOrd="0" destOrd="0" presId="urn:microsoft.com/office/officeart/2005/8/layout/radial2"/>
    <dgm:cxn modelId="{DBF2469C-759B-452D-AB96-51CBE10DF932}" type="presParOf" srcId="{23901F29-BD93-40E5-8D70-4395344825F0}" destId="{5AAE42AF-F972-4638-A41B-ABE78322AC53}"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21C6C0A-712D-4BEC-A8FB-949FE030747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B03FD25C-D245-4B83-AE7D-B14ABD985B5E}">
      <dgm:prSet phldrT="[Texto]"/>
      <dgm:spPr>
        <a:solidFill>
          <a:schemeClr val="accent6">
            <a:lumMod val="40000"/>
            <a:lumOff val="60000"/>
          </a:schemeClr>
        </a:solidFill>
      </dgm:spPr>
      <dgm:t>
        <a:bodyPr/>
        <a:lstStyle/>
        <a:p>
          <a:r>
            <a:rPr lang="es-ES" dirty="0" err="1">
              <a:solidFill>
                <a:schemeClr val="tx1"/>
              </a:solidFill>
            </a:rPr>
            <a:t>Organo</a:t>
          </a:r>
          <a:r>
            <a:rPr lang="es-ES" dirty="0">
              <a:solidFill>
                <a:schemeClr val="tx1"/>
              </a:solidFill>
            </a:rPr>
            <a:t> de Gobierno</a:t>
          </a:r>
        </a:p>
      </dgm:t>
    </dgm:pt>
    <dgm:pt modelId="{447FF299-30C6-48FA-A4E9-D492E4179B78}" type="parTrans" cxnId="{69C32C36-C591-4441-8615-82BC5A3D30EE}">
      <dgm:prSet/>
      <dgm:spPr/>
      <dgm:t>
        <a:bodyPr/>
        <a:lstStyle/>
        <a:p>
          <a:endParaRPr lang="es-ES"/>
        </a:p>
      </dgm:t>
    </dgm:pt>
    <dgm:pt modelId="{734FBC77-BCA4-43B8-90CD-82105E6230DC}" type="sibTrans" cxnId="{69C32C36-C591-4441-8615-82BC5A3D30EE}">
      <dgm:prSet/>
      <dgm:spPr/>
      <dgm:t>
        <a:bodyPr/>
        <a:lstStyle/>
        <a:p>
          <a:endParaRPr lang="es-ES"/>
        </a:p>
      </dgm:t>
    </dgm:pt>
    <dgm:pt modelId="{9ABF5E8F-2361-47C2-B96E-9CDFDB656239}">
      <dgm:prSet phldrT="[Texto]"/>
      <dgm:spPr/>
      <dgm:t>
        <a:bodyPr/>
        <a:lstStyle/>
        <a:p>
          <a:r>
            <a:rPr lang="es-ES" dirty="0"/>
            <a:t>Se le asignan responsabilidades</a:t>
          </a:r>
        </a:p>
      </dgm:t>
    </dgm:pt>
    <dgm:pt modelId="{176D5581-AF8A-41E3-A776-063C55BEF0DE}" type="parTrans" cxnId="{8E4020FC-FBF5-4B83-A13C-0BFE02BB5E26}">
      <dgm:prSet/>
      <dgm:spPr/>
      <dgm:t>
        <a:bodyPr/>
        <a:lstStyle/>
        <a:p>
          <a:endParaRPr lang="es-ES"/>
        </a:p>
      </dgm:t>
    </dgm:pt>
    <dgm:pt modelId="{5A98D99E-1858-421C-A641-01F4039F4B11}" type="sibTrans" cxnId="{8E4020FC-FBF5-4B83-A13C-0BFE02BB5E26}">
      <dgm:prSet/>
      <dgm:spPr/>
      <dgm:t>
        <a:bodyPr/>
        <a:lstStyle/>
        <a:p>
          <a:endParaRPr lang="es-ES"/>
        </a:p>
      </dgm:t>
    </dgm:pt>
    <dgm:pt modelId="{99E15F25-FD88-455B-88C3-5B8BD7B3C59E}">
      <dgm:prSet phldrT="[Texto]"/>
      <dgm:spPr/>
      <dgm:t>
        <a:bodyPr/>
        <a:lstStyle/>
        <a:p>
          <a:r>
            <a:rPr lang="es-ES" dirty="0"/>
            <a:t>Supervisa la eficacia del SGAS</a:t>
          </a:r>
        </a:p>
      </dgm:t>
    </dgm:pt>
    <dgm:pt modelId="{A5E565DC-AB5B-4C65-BE5F-A2CC1F20E8DB}" type="parTrans" cxnId="{63DA3A69-9427-4E26-90A1-B8AFC7134062}">
      <dgm:prSet/>
      <dgm:spPr/>
      <dgm:t>
        <a:bodyPr/>
        <a:lstStyle/>
        <a:p>
          <a:endParaRPr lang="es-ES"/>
        </a:p>
      </dgm:t>
    </dgm:pt>
    <dgm:pt modelId="{4D11B281-FD0E-4475-BBBD-200FE2B47947}" type="sibTrans" cxnId="{63DA3A69-9427-4E26-90A1-B8AFC7134062}">
      <dgm:prSet/>
      <dgm:spPr/>
      <dgm:t>
        <a:bodyPr/>
        <a:lstStyle/>
        <a:p>
          <a:endParaRPr lang="es-ES"/>
        </a:p>
      </dgm:t>
    </dgm:pt>
    <dgm:pt modelId="{AFCBE52C-0701-4483-94C1-B9992CD9FF7C}" type="pres">
      <dgm:prSet presAssocID="{321C6C0A-712D-4BEC-A8FB-949FE0307472}" presName="composite" presStyleCnt="0">
        <dgm:presLayoutVars>
          <dgm:chMax val="5"/>
          <dgm:dir/>
          <dgm:animLvl val="ctr"/>
          <dgm:resizeHandles val="exact"/>
        </dgm:presLayoutVars>
      </dgm:prSet>
      <dgm:spPr/>
    </dgm:pt>
    <dgm:pt modelId="{204EFAAE-2C6F-42C6-BF4D-45BD0DD45637}" type="pres">
      <dgm:prSet presAssocID="{321C6C0A-712D-4BEC-A8FB-949FE0307472}" presName="cycle" presStyleCnt="0"/>
      <dgm:spPr/>
    </dgm:pt>
    <dgm:pt modelId="{233A0279-AE53-4A7E-8317-F706FA697CBA}" type="pres">
      <dgm:prSet presAssocID="{321C6C0A-712D-4BEC-A8FB-949FE0307472}" presName="centerShape" presStyleCnt="0"/>
      <dgm:spPr/>
    </dgm:pt>
    <dgm:pt modelId="{515AE23E-3CB1-42E7-8E80-C14246A2E810}" type="pres">
      <dgm:prSet presAssocID="{321C6C0A-712D-4BEC-A8FB-949FE0307472}" presName="connSite" presStyleLbl="node1" presStyleIdx="0" presStyleCnt="2"/>
      <dgm:spPr/>
    </dgm:pt>
    <dgm:pt modelId="{3CA8F69F-F750-402C-B729-692D7DA7E9FF}" type="pres">
      <dgm:prSet presAssocID="{321C6C0A-712D-4BEC-A8FB-949FE0307472}" presName="visible" presStyleLbl="node1" presStyleIdx="0" presStyleCnt="2"/>
      <dgm:spPr>
        <a:solidFill>
          <a:schemeClr val="accent6">
            <a:lumMod val="40000"/>
            <a:lumOff val="60000"/>
          </a:schemeClr>
        </a:solidFill>
      </dgm:spPr>
    </dgm:pt>
    <dgm:pt modelId="{ED268E40-1311-46A1-9A00-C67BFBD3DD49}" type="pres">
      <dgm:prSet presAssocID="{447FF299-30C6-48FA-A4E9-D492E4179B78}" presName="Name25" presStyleLbl="parChTrans1D1" presStyleIdx="0" presStyleCnt="1"/>
      <dgm:spPr/>
    </dgm:pt>
    <dgm:pt modelId="{EAF7857F-47CD-4762-A8A3-5DF13A7321E7}" type="pres">
      <dgm:prSet presAssocID="{B03FD25C-D245-4B83-AE7D-B14ABD985B5E}" presName="node" presStyleCnt="0"/>
      <dgm:spPr/>
    </dgm:pt>
    <dgm:pt modelId="{6AB7CBBE-32C9-4313-985E-61AF5A858546}" type="pres">
      <dgm:prSet presAssocID="{B03FD25C-D245-4B83-AE7D-B14ABD985B5E}" presName="parentNode" presStyleLbl="node1" presStyleIdx="1" presStyleCnt="2">
        <dgm:presLayoutVars>
          <dgm:chMax val="1"/>
          <dgm:bulletEnabled val="1"/>
        </dgm:presLayoutVars>
      </dgm:prSet>
      <dgm:spPr/>
    </dgm:pt>
    <dgm:pt modelId="{8B668133-BC24-43E5-943B-AB4ACF6A827C}" type="pres">
      <dgm:prSet presAssocID="{B03FD25C-D245-4B83-AE7D-B14ABD985B5E}" presName="childNode" presStyleLbl="revTx" presStyleIdx="0" presStyleCnt="1">
        <dgm:presLayoutVars>
          <dgm:bulletEnabled val="1"/>
        </dgm:presLayoutVars>
      </dgm:prSet>
      <dgm:spPr/>
    </dgm:pt>
  </dgm:ptLst>
  <dgm:cxnLst>
    <dgm:cxn modelId="{A18F2B1C-31D7-46D7-B1B6-D37357F90B65}" type="presOf" srcId="{9ABF5E8F-2361-47C2-B96E-9CDFDB656239}" destId="{8B668133-BC24-43E5-943B-AB4ACF6A827C}" srcOrd="0" destOrd="0" presId="urn:microsoft.com/office/officeart/2005/8/layout/radial2"/>
    <dgm:cxn modelId="{69C32C36-C591-4441-8615-82BC5A3D30EE}" srcId="{321C6C0A-712D-4BEC-A8FB-949FE0307472}" destId="{B03FD25C-D245-4B83-AE7D-B14ABD985B5E}" srcOrd="0" destOrd="0" parTransId="{447FF299-30C6-48FA-A4E9-D492E4179B78}" sibTransId="{734FBC77-BCA4-43B8-90CD-82105E6230DC}"/>
    <dgm:cxn modelId="{BD650F67-4CF7-4570-B4A8-5B74B89F8BCA}" type="presOf" srcId="{321C6C0A-712D-4BEC-A8FB-949FE0307472}" destId="{AFCBE52C-0701-4483-94C1-B9992CD9FF7C}" srcOrd="0" destOrd="0" presId="urn:microsoft.com/office/officeart/2005/8/layout/radial2"/>
    <dgm:cxn modelId="{63DA3A69-9427-4E26-90A1-B8AFC7134062}" srcId="{B03FD25C-D245-4B83-AE7D-B14ABD985B5E}" destId="{99E15F25-FD88-455B-88C3-5B8BD7B3C59E}" srcOrd="1" destOrd="0" parTransId="{A5E565DC-AB5B-4C65-BE5F-A2CC1F20E8DB}" sibTransId="{4D11B281-FD0E-4475-BBBD-200FE2B47947}"/>
    <dgm:cxn modelId="{B69E4198-9FC9-4E6F-843C-C23625C9D0CF}" type="presOf" srcId="{B03FD25C-D245-4B83-AE7D-B14ABD985B5E}" destId="{6AB7CBBE-32C9-4313-985E-61AF5A858546}" srcOrd="0" destOrd="0" presId="urn:microsoft.com/office/officeart/2005/8/layout/radial2"/>
    <dgm:cxn modelId="{38B18E9B-4B5F-4D97-B9C0-11EB0B42A2BC}" type="presOf" srcId="{447FF299-30C6-48FA-A4E9-D492E4179B78}" destId="{ED268E40-1311-46A1-9A00-C67BFBD3DD49}" srcOrd="0" destOrd="0" presId="urn:microsoft.com/office/officeart/2005/8/layout/radial2"/>
    <dgm:cxn modelId="{13F798F2-BCC4-426F-912C-256277D4126D}" type="presOf" srcId="{99E15F25-FD88-455B-88C3-5B8BD7B3C59E}" destId="{8B668133-BC24-43E5-943B-AB4ACF6A827C}" srcOrd="0" destOrd="1" presId="urn:microsoft.com/office/officeart/2005/8/layout/radial2"/>
    <dgm:cxn modelId="{8E4020FC-FBF5-4B83-A13C-0BFE02BB5E26}" srcId="{B03FD25C-D245-4B83-AE7D-B14ABD985B5E}" destId="{9ABF5E8F-2361-47C2-B96E-9CDFDB656239}" srcOrd="0" destOrd="0" parTransId="{176D5581-AF8A-41E3-A776-063C55BEF0DE}" sibTransId="{5A98D99E-1858-421C-A641-01F4039F4B11}"/>
    <dgm:cxn modelId="{922F7EC0-45AD-4E97-AE0B-5090B812CB23}" type="presParOf" srcId="{AFCBE52C-0701-4483-94C1-B9992CD9FF7C}" destId="{204EFAAE-2C6F-42C6-BF4D-45BD0DD45637}" srcOrd="0" destOrd="0" presId="urn:microsoft.com/office/officeart/2005/8/layout/radial2"/>
    <dgm:cxn modelId="{A2416BAF-C793-4EEE-9543-86C312FCB06E}" type="presParOf" srcId="{204EFAAE-2C6F-42C6-BF4D-45BD0DD45637}" destId="{233A0279-AE53-4A7E-8317-F706FA697CBA}" srcOrd="0" destOrd="0" presId="urn:microsoft.com/office/officeart/2005/8/layout/radial2"/>
    <dgm:cxn modelId="{04F01289-55E1-4909-BF7C-B38AA8C6C0C6}" type="presParOf" srcId="{233A0279-AE53-4A7E-8317-F706FA697CBA}" destId="{515AE23E-3CB1-42E7-8E80-C14246A2E810}" srcOrd="0" destOrd="0" presId="urn:microsoft.com/office/officeart/2005/8/layout/radial2"/>
    <dgm:cxn modelId="{8FAF5553-518D-4887-81A7-7E043776C4DE}" type="presParOf" srcId="{233A0279-AE53-4A7E-8317-F706FA697CBA}" destId="{3CA8F69F-F750-402C-B729-692D7DA7E9FF}" srcOrd="1" destOrd="0" presId="urn:microsoft.com/office/officeart/2005/8/layout/radial2"/>
    <dgm:cxn modelId="{16741DDE-D823-4509-8CAF-B727072B6436}" type="presParOf" srcId="{204EFAAE-2C6F-42C6-BF4D-45BD0DD45637}" destId="{ED268E40-1311-46A1-9A00-C67BFBD3DD49}" srcOrd="1" destOrd="0" presId="urn:microsoft.com/office/officeart/2005/8/layout/radial2"/>
    <dgm:cxn modelId="{8FDC2BC2-0825-4755-84DB-50C398D80E36}" type="presParOf" srcId="{204EFAAE-2C6F-42C6-BF4D-45BD0DD45637}" destId="{EAF7857F-47CD-4762-A8A3-5DF13A7321E7}" srcOrd="2" destOrd="0" presId="urn:microsoft.com/office/officeart/2005/8/layout/radial2"/>
    <dgm:cxn modelId="{581700F0-C35C-4780-AA53-F2636A5C187D}" type="presParOf" srcId="{EAF7857F-47CD-4762-A8A3-5DF13A7321E7}" destId="{6AB7CBBE-32C9-4313-985E-61AF5A858546}" srcOrd="0" destOrd="0" presId="urn:microsoft.com/office/officeart/2005/8/layout/radial2"/>
    <dgm:cxn modelId="{DACE5C70-4DD4-46F3-94AC-A34A997C4704}" type="presParOf" srcId="{EAF7857F-47CD-4762-A8A3-5DF13A7321E7}" destId="{8B668133-BC24-43E5-943B-AB4ACF6A827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21C6C0A-712D-4BEC-A8FB-949FE030747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B03FD25C-D245-4B83-AE7D-B14ABD985B5E}">
      <dgm:prSet phldrT="[Texto]"/>
      <dgm:spPr>
        <a:solidFill>
          <a:schemeClr val="accent6">
            <a:lumMod val="40000"/>
            <a:lumOff val="60000"/>
          </a:schemeClr>
        </a:solidFill>
      </dgm:spPr>
      <dgm:t>
        <a:bodyPr/>
        <a:lstStyle/>
        <a:p>
          <a:r>
            <a:rPr lang="es-ES" dirty="0">
              <a:solidFill>
                <a:schemeClr val="tx1"/>
              </a:solidFill>
            </a:rPr>
            <a:t>Alta dirección</a:t>
          </a:r>
        </a:p>
      </dgm:t>
    </dgm:pt>
    <dgm:pt modelId="{447FF299-30C6-48FA-A4E9-D492E4179B78}" type="parTrans" cxnId="{69C32C36-C591-4441-8615-82BC5A3D30EE}">
      <dgm:prSet/>
      <dgm:spPr/>
      <dgm:t>
        <a:bodyPr/>
        <a:lstStyle/>
        <a:p>
          <a:endParaRPr lang="es-ES"/>
        </a:p>
      </dgm:t>
    </dgm:pt>
    <dgm:pt modelId="{734FBC77-BCA4-43B8-90CD-82105E6230DC}" type="sibTrans" cxnId="{69C32C36-C591-4441-8615-82BC5A3D30EE}">
      <dgm:prSet/>
      <dgm:spPr/>
      <dgm:t>
        <a:bodyPr/>
        <a:lstStyle/>
        <a:p>
          <a:endParaRPr lang="es-ES"/>
        </a:p>
      </dgm:t>
    </dgm:pt>
    <dgm:pt modelId="{9ABF5E8F-2361-47C2-B96E-9CDFDB656239}">
      <dgm:prSet phldrT="[Texto]"/>
      <dgm:spPr/>
      <dgm:t>
        <a:bodyPr/>
        <a:lstStyle/>
        <a:p>
          <a:r>
            <a:rPr lang="es-ES" dirty="0"/>
            <a:t>Tiene la responsabilidad directa sobre el SGAS</a:t>
          </a:r>
        </a:p>
      </dgm:t>
    </dgm:pt>
    <dgm:pt modelId="{176D5581-AF8A-41E3-A776-063C55BEF0DE}" type="parTrans" cxnId="{8E4020FC-FBF5-4B83-A13C-0BFE02BB5E26}">
      <dgm:prSet/>
      <dgm:spPr/>
      <dgm:t>
        <a:bodyPr/>
        <a:lstStyle/>
        <a:p>
          <a:endParaRPr lang="es-ES"/>
        </a:p>
      </dgm:t>
    </dgm:pt>
    <dgm:pt modelId="{5A98D99E-1858-421C-A641-01F4039F4B11}" type="sibTrans" cxnId="{8E4020FC-FBF5-4B83-A13C-0BFE02BB5E26}">
      <dgm:prSet/>
      <dgm:spPr/>
      <dgm:t>
        <a:bodyPr/>
        <a:lstStyle/>
        <a:p>
          <a:endParaRPr lang="es-ES"/>
        </a:p>
      </dgm:t>
    </dgm:pt>
    <dgm:pt modelId="{AFCBE52C-0701-4483-94C1-B9992CD9FF7C}" type="pres">
      <dgm:prSet presAssocID="{321C6C0A-712D-4BEC-A8FB-949FE0307472}" presName="composite" presStyleCnt="0">
        <dgm:presLayoutVars>
          <dgm:chMax val="5"/>
          <dgm:dir/>
          <dgm:animLvl val="ctr"/>
          <dgm:resizeHandles val="exact"/>
        </dgm:presLayoutVars>
      </dgm:prSet>
      <dgm:spPr/>
    </dgm:pt>
    <dgm:pt modelId="{204EFAAE-2C6F-42C6-BF4D-45BD0DD45637}" type="pres">
      <dgm:prSet presAssocID="{321C6C0A-712D-4BEC-A8FB-949FE0307472}" presName="cycle" presStyleCnt="0"/>
      <dgm:spPr/>
    </dgm:pt>
    <dgm:pt modelId="{233A0279-AE53-4A7E-8317-F706FA697CBA}" type="pres">
      <dgm:prSet presAssocID="{321C6C0A-712D-4BEC-A8FB-949FE0307472}" presName="centerShape" presStyleCnt="0"/>
      <dgm:spPr/>
    </dgm:pt>
    <dgm:pt modelId="{515AE23E-3CB1-42E7-8E80-C14246A2E810}" type="pres">
      <dgm:prSet presAssocID="{321C6C0A-712D-4BEC-A8FB-949FE0307472}" presName="connSite" presStyleLbl="node1" presStyleIdx="0" presStyleCnt="2"/>
      <dgm:spPr/>
    </dgm:pt>
    <dgm:pt modelId="{3CA8F69F-F750-402C-B729-692D7DA7E9FF}" type="pres">
      <dgm:prSet presAssocID="{321C6C0A-712D-4BEC-A8FB-949FE0307472}" presName="visible" presStyleLbl="node1" presStyleIdx="0" presStyleCnt="2"/>
      <dgm:spPr>
        <a:solidFill>
          <a:schemeClr val="accent6">
            <a:lumMod val="40000"/>
            <a:lumOff val="60000"/>
          </a:schemeClr>
        </a:solidFill>
      </dgm:spPr>
    </dgm:pt>
    <dgm:pt modelId="{ED268E40-1311-46A1-9A00-C67BFBD3DD49}" type="pres">
      <dgm:prSet presAssocID="{447FF299-30C6-48FA-A4E9-D492E4179B78}" presName="Name25" presStyleLbl="parChTrans1D1" presStyleIdx="0" presStyleCnt="1"/>
      <dgm:spPr/>
    </dgm:pt>
    <dgm:pt modelId="{EAF7857F-47CD-4762-A8A3-5DF13A7321E7}" type="pres">
      <dgm:prSet presAssocID="{B03FD25C-D245-4B83-AE7D-B14ABD985B5E}" presName="node" presStyleCnt="0"/>
      <dgm:spPr/>
    </dgm:pt>
    <dgm:pt modelId="{6AB7CBBE-32C9-4313-985E-61AF5A858546}" type="pres">
      <dgm:prSet presAssocID="{B03FD25C-D245-4B83-AE7D-B14ABD985B5E}" presName="parentNode" presStyleLbl="node1" presStyleIdx="1" presStyleCnt="2">
        <dgm:presLayoutVars>
          <dgm:chMax val="1"/>
          <dgm:bulletEnabled val="1"/>
        </dgm:presLayoutVars>
      </dgm:prSet>
      <dgm:spPr/>
    </dgm:pt>
    <dgm:pt modelId="{8B668133-BC24-43E5-943B-AB4ACF6A827C}" type="pres">
      <dgm:prSet presAssocID="{B03FD25C-D245-4B83-AE7D-B14ABD985B5E}" presName="childNode" presStyleLbl="revTx" presStyleIdx="0" presStyleCnt="1">
        <dgm:presLayoutVars>
          <dgm:bulletEnabled val="1"/>
        </dgm:presLayoutVars>
      </dgm:prSet>
      <dgm:spPr/>
    </dgm:pt>
  </dgm:ptLst>
  <dgm:cxnLst>
    <dgm:cxn modelId="{A18F2B1C-31D7-46D7-B1B6-D37357F90B65}" type="presOf" srcId="{9ABF5E8F-2361-47C2-B96E-9CDFDB656239}" destId="{8B668133-BC24-43E5-943B-AB4ACF6A827C}" srcOrd="0" destOrd="0" presId="urn:microsoft.com/office/officeart/2005/8/layout/radial2"/>
    <dgm:cxn modelId="{69C32C36-C591-4441-8615-82BC5A3D30EE}" srcId="{321C6C0A-712D-4BEC-A8FB-949FE0307472}" destId="{B03FD25C-D245-4B83-AE7D-B14ABD985B5E}" srcOrd="0" destOrd="0" parTransId="{447FF299-30C6-48FA-A4E9-D492E4179B78}" sibTransId="{734FBC77-BCA4-43B8-90CD-82105E6230DC}"/>
    <dgm:cxn modelId="{BD650F67-4CF7-4570-B4A8-5B74B89F8BCA}" type="presOf" srcId="{321C6C0A-712D-4BEC-A8FB-949FE0307472}" destId="{AFCBE52C-0701-4483-94C1-B9992CD9FF7C}" srcOrd="0" destOrd="0" presId="urn:microsoft.com/office/officeart/2005/8/layout/radial2"/>
    <dgm:cxn modelId="{B69E4198-9FC9-4E6F-843C-C23625C9D0CF}" type="presOf" srcId="{B03FD25C-D245-4B83-AE7D-B14ABD985B5E}" destId="{6AB7CBBE-32C9-4313-985E-61AF5A858546}" srcOrd="0" destOrd="0" presId="urn:microsoft.com/office/officeart/2005/8/layout/radial2"/>
    <dgm:cxn modelId="{38B18E9B-4B5F-4D97-B9C0-11EB0B42A2BC}" type="presOf" srcId="{447FF299-30C6-48FA-A4E9-D492E4179B78}" destId="{ED268E40-1311-46A1-9A00-C67BFBD3DD49}" srcOrd="0" destOrd="0" presId="urn:microsoft.com/office/officeart/2005/8/layout/radial2"/>
    <dgm:cxn modelId="{8E4020FC-FBF5-4B83-A13C-0BFE02BB5E26}" srcId="{B03FD25C-D245-4B83-AE7D-B14ABD985B5E}" destId="{9ABF5E8F-2361-47C2-B96E-9CDFDB656239}" srcOrd="0" destOrd="0" parTransId="{176D5581-AF8A-41E3-A776-063C55BEF0DE}" sibTransId="{5A98D99E-1858-421C-A641-01F4039F4B11}"/>
    <dgm:cxn modelId="{922F7EC0-45AD-4E97-AE0B-5090B812CB23}" type="presParOf" srcId="{AFCBE52C-0701-4483-94C1-B9992CD9FF7C}" destId="{204EFAAE-2C6F-42C6-BF4D-45BD0DD45637}" srcOrd="0" destOrd="0" presId="urn:microsoft.com/office/officeart/2005/8/layout/radial2"/>
    <dgm:cxn modelId="{A2416BAF-C793-4EEE-9543-86C312FCB06E}" type="presParOf" srcId="{204EFAAE-2C6F-42C6-BF4D-45BD0DD45637}" destId="{233A0279-AE53-4A7E-8317-F706FA697CBA}" srcOrd="0" destOrd="0" presId="urn:microsoft.com/office/officeart/2005/8/layout/radial2"/>
    <dgm:cxn modelId="{04F01289-55E1-4909-BF7C-B38AA8C6C0C6}" type="presParOf" srcId="{233A0279-AE53-4A7E-8317-F706FA697CBA}" destId="{515AE23E-3CB1-42E7-8E80-C14246A2E810}" srcOrd="0" destOrd="0" presId="urn:microsoft.com/office/officeart/2005/8/layout/radial2"/>
    <dgm:cxn modelId="{8FAF5553-518D-4887-81A7-7E043776C4DE}" type="presParOf" srcId="{233A0279-AE53-4A7E-8317-F706FA697CBA}" destId="{3CA8F69F-F750-402C-B729-692D7DA7E9FF}" srcOrd="1" destOrd="0" presId="urn:microsoft.com/office/officeart/2005/8/layout/radial2"/>
    <dgm:cxn modelId="{16741DDE-D823-4509-8CAF-B727072B6436}" type="presParOf" srcId="{204EFAAE-2C6F-42C6-BF4D-45BD0DD45637}" destId="{ED268E40-1311-46A1-9A00-C67BFBD3DD49}" srcOrd="1" destOrd="0" presId="urn:microsoft.com/office/officeart/2005/8/layout/radial2"/>
    <dgm:cxn modelId="{8FDC2BC2-0825-4755-84DB-50C398D80E36}" type="presParOf" srcId="{204EFAAE-2C6F-42C6-BF4D-45BD0DD45637}" destId="{EAF7857F-47CD-4762-A8A3-5DF13A7321E7}" srcOrd="2" destOrd="0" presId="urn:microsoft.com/office/officeart/2005/8/layout/radial2"/>
    <dgm:cxn modelId="{581700F0-C35C-4780-AA53-F2636A5C187D}" type="presParOf" srcId="{EAF7857F-47CD-4762-A8A3-5DF13A7321E7}" destId="{6AB7CBBE-32C9-4313-985E-61AF5A858546}" srcOrd="0" destOrd="0" presId="urn:microsoft.com/office/officeart/2005/8/layout/radial2"/>
    <dgm:cxn modelId="{DACE5C70-4DD4-46F3-94AC-A34A997C4704}" type="presParOf" srcId="{EAF7857F-47CD-4762-A8A3-5DF13A7321E7}" destId="{8B668133-BC24-43E5-943B-AB4ACF6A827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1C6C0A-712D-4BEC-A8FB-949FE030747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B03FD25C-D245-4B83-AE7D-B14ABD985B5E}">
      <dgm:prSet phldrT="[Texto]"/>
      <dgm:spPr>
        <a:solidFill>
          <a:schemeClr val="accent6">
            <a:lumMod val="40000"/>
            <a:lumOff val="60000"/>
          </a:schemeClr>
        </a:solidFill>
      </dgm:spPr>
      <dgm:t>
        <a:bodyPr/>
        <a:lstStyle/>
        <a:p>
          <a:r>
            <a:rPr lang="es-ES" dirty="0">
              <a:solidFill>
                <a:schemeClr val="tx1"/>
              </a:solidFill>
            </a:rPr>
            <a:t>Alta dirección</a:t>
          </a:r>
        </a:p>
      </dgm:t>
    </dgm:pt>
    <dgm:pt modelId="{447FF299-30C6-48FA-A4E9-D492E4179B78}" type="parTrans" cxnId="{69C32C36-C591-4441-8615-82BC5A3D30EE}">
      <dgm:prSet/>
      <dgm:spPr/>
      <dgm:t>
        <a:bodyPr/>
        <a:lstStyle/>
        <a:p>
          <a:endParaRPr lang="es-ES"/>
        </a:p>
      </dgm:t>
    </dgm:pt>
    <dgm:pt modelId="{734FBC77-BCA4-43B8-90CD-82105E6230DC}" type="sibTrans" cxnId="{69C32C36-C591-4441-8615-82BC5A3D30EE}">
      <dgm:prSet/>
      <dgm:spPr/>
      <dgm:t>
        <a:bodyPr/>
        <a:lstStyle/>
        <a:p>
          <a:endParaRPr lang="es-ES"/>
        </a:p>
      </dgm:t>
    </dgm:pt>
    <dgm:pt modelId="{9ABF5E8F-2361-47C2-B96E-9CDFDB656239}">
      <dgm:prSet phldrT="[Texto]"/>
      <dgm:spPr/>
      <dgm:t>
        <a:bodyPr/>
        <a:lstStyle/>
        <a:p>
          <a:r>
            <a:rPr lang="es-ES" dirty="0"/>
            <a:t>Tiene la responsabilidad directa sobre el SGAS</a:t>
          </a:r>
        </a:p>
      </dgm:t>
    </dgm:pt>
    <dgm:pt modelId="{176D5581-AF8A-41E3-A776-063C55BEF0DE}" type="parTrans" cxnId="{8E4020FC-FBF5-4B83-A13C-0BFE02BB5E26}">
      <dgm:prSet/>
      <dgm:spPr/>
      <dgm:t>
        <a:bodyPr/>
        <a:lstStyle/>
        <a:p>
          <a:endParaRPr lang="es-ES"/>
        </a:p>
      </dgm:t>
    </dgm:pt>
    <dgm:pt modelId="{5A98D99E-1858-421C-A641-01F4039F4B11}" type="sibTrans" cxnId="{8E4020FC-FBF5-4B83-A13C-0BFE02BB5E26}">
      <dgm:prSet/>
      <dgm:spPr/>
      <dgm:t>
        <a:bodyPr/>
        <a:lstStyle/>
        <a:p>
          <a:endParaRPr lang="es-ES"/>
        </a:p>
      </dgm:t>
    </dgm:pt>
    <dgm:pt modelId="{AFCBE52C-0701-4483-94C1-B9992CD9FF7C}" type="pres">
      <dgm:prSet presAssocID="{321C6C0A-712D-4BEC-A8FB-949FE0307472}" presName="composite" presStyleCnt="0">
        <dgm:presLayoutVars>
          <dgm:chMax val="5"/>
          <dgm:dir/>
          <dgm:animLvl val="ctr"/>
          <dgm:resizeHandles val="exact"/>
        </dgm:presLayoutVars>
      </dgm:prSet>
      <dgm:spPr/>
    </dgm:pt>
    <dgm:pt modelId="{204EFAAE-2C6F-42C6-BF4D-45BD0DD45637}" type="pres">
      <dgm:prSet presAssocID="{321C6C0A-712D-4BEC-A8FB-949FE0307472}" presName="cycle" presStyleCnt="0"/>
      <dgm:spPr/>
    </dgm:pt>
    <dgm:pt modelId="{233A0279-AE53-4A7E-8317-F706FA697CBA}" type="pres">
      <dgm:prSet presAssocID="{321C6C0A-712D-4BEC-A8FB-949FE0307472}" presName="centerShape" presStyleCnt="0"/>
      <dgm:spPr/>
    </dgm:pt>
    <dgm:pt modelId="{515AE23E-3CB1-42E7-8E80-C14246A2E810}" type="pres">
      <dgm:prSet presAssocID="{321C6C0A-712D-4BEC-A8FB-949FE0307472}" presName="connSite" presStyleLbl="node1" presStyleIdx="0" presStyleCnt="2"/>
      <dgm:spPr/>
    </dgm:pt>
    <dgm:pt modelId="{3CA8F69F-F750-402C-B729-692D7DA7E9FF}" type="pres">
      <dgm:prSet presAssocID="{321C6C0A-712D-4BEC-A8FB-949FE0307472}" presName="visible" presStyleLbl="node1" presStyleIdx="0" presStyleCnt="2"/>
      <dgm:spPr>
        <a:solidFill>
          <a:schemeClr val="accent6">
            <a:lumMod val="40000"/>
            <a:lumOff val="60000"/>
          </a:schemeClr>
        </a:solidFill>
      </dgm:spPr>
    </dgm:pt>
    <dgm:pt modelId="{ED268E40-1311-46A1-9A00-C67BFBD3DD49}" type="pres">
      <dgm:prSet presAssocID="{447FF299-30C6-48FA-A4E9-D492E4179B78}" presName="Name25" presStyleLbl="parChTrans1D1" presStyleIdx="0" presStyleCnt="1"/>
      <dgm:spPr/>
    </dgm:pt>
    <dgm:pt modelId="{EAF7857F-47CD-4762-A8A3-5DF13A7321E7}" type="pres">
      <dgm:prSet presAssocID="{B03FD25C-D245-4B83-AE7D-B14ABD985B5E}" presName="node" presStyleCnt="0"/>
      <dgm:spPr/>
    </dgm:pt>
    <dgm:pt modelId="{6AB7CBBE-32C9-4313-985E-61AF5A858546}" type="pres">
      <dgm:prSet presAssocID="{B03FD25C-D245-4B83-AE7D-B14ABD985B5E}" presName="parentNode" presStyleLbl="node1" presStyleIdx="1" presStyleCnt="2">
        <dgm:presLayoutVars>
          <dgm:chMax val="1"/>
          <dgm:bulletEnabled val="1"/>
        </dgm:presLayoutVars>
      </dgm:prSet>
      <dgm:spPr/>
    </dgm:pt>
    <dgm:pt modelId="{8B668133-BC24-43E5-943B-AB4ACF6A827C}" type="pres">
      <dgm:prSet presAssocID="{B03FD25C-D245-4B83-AE7D-B14ABD985B5E}" presName="childNode" presStyleLbl="revTx" presStyleIdx="0" presStyleCnt="1">
        <dgm:presLayoutVars>
          <dgm:bulletEnabled val="1"/>
        </dgm:presLayoutVars>
      </dgm:prSet>
      <dgm:spPr/>
    </dgm:pt>
  </dgm:ptLst>
  <dgm:cxnLst>
    <dgm:cxn modelId="{A18F2B1C-31D7-46D7-B1B6-D37357F90B65}" type="presOf" srcId="{9ABF5E8F-2361-47C2-B96E-9CDFDB656239}" destId="{8B668133-BC24-43E5-943B-AB4ACF6A827C}" srcOrd="0" destOrd="0" presId="urn:microsoft.com/office/officeart/2005/8/layout/radial2"/>
    <dgm:cxn modelId="{69C32C36-C591-4441-8615-82BC5A3D30EE}" srcId="{321C6C0A-712D-4BEC-A8FB-949FE0307472}" destId="{B03FD25C-D245-4B83-AE7D-B14ABD985B5E}" srcOrd="0" destOrd="0" parTransId="{447FF299-30C6-48FA-A4E9-D492E4179B78}" sibTransId="{734FBC77-BCA4-43B8-90CD-82105E6230DC}"/>
    <dgm:cxn modelId="{BD650F67-4CF7-4570-B4A8-5B74B89F8BCA}" type="presOf" srcId="{321C6C0A-712D-4BEC-A8FB-949FE0307472}" destId="{AFCBE52C-0701-4483-94C1-B9992CD9FF7C}" srcOrd="0" destOrd="0" presId="urn:microsoft.com/office/officeart/2005/8/layout/radial2"/>
    <dgm:cxn modelId="{B69E4198-9FC9-4E6F-843C-C23625C9D0CF}" type="presOf" srcId="{B03FD25C-D245-4B83-AE7D-B14ABD985B5E}" destId="{6AB7CBBE-32C9-4313-985E-61AF5A858546}" srcOrd="0" destOrd="0" presId="urn:microsoft.com/office/officeart/2005/8/layout/radial2"/>
    <dgm:cxn modelId="{38B18E9B-4B5F-4D97-B9C0-11EB0B42A2BC}" type="presOf" srcId="{447FF299-30C6-48FA-A4E9-D492E4179B78}" destId="{ED268E40-1311-46A1-9A00-C67BFBD3DD49}" srcOrd="0" destOrd="0" presId="urn:microsoft.com/office/officeart/2005/8/layout/radial2"/>
    <dgm:cxn modelId="{8E4020FC-FBF5-4B83-A13C-0BFE02BB5E26}" srcId="{B03FD25C-D245-4B83-AE7D-B14ABD985B5E}" destId="{9ABF5E8F-2361-47C2-B96E-9CDFDB656239}" srcOrd="0" destOrd="0" parTransId="{176D5581-AF8A-41E3-A776-063C55BEF0DE}" sibTransId="{5A98D99E-1858-421C-A641-01F4039F4B11}"/>
    <dgm:cxn modelId="{922F7EC0-45AD-4E97-AE0B-5090B812CB23}" type="presParOf" srcId="{AFCBE52C-0701-4483-94C1-B9992CD9FF7C}" destId="{204EFAAE-2C6F-42C6-BF4D-45BD0DD45637}" srcOrd="0" destOrd="0" presId="urn:microsoft.com/office/officeart/2005/8/layout/radial2"/>
    <dgm:cxn modelId="{A2416BAF-C793-4EEE-9543-86C312FCB06E}" type="presParOf" srcId="{204EFAAE-2C6F-42C6-BF4D-45BD0DD45637}" destId="{233A0279-AE53-4A7E-8317-F706FA697CBA}" srcOrd="0" destOrd="0" presId="urn:microsoft.com/office/officeart/2005/8/layout/radial2"/>
    <dgm:cxn modelId="{04F01289-55E1-4909-BF7C-B38AA8C6C0C6}" type="presParOf" srcId="{233A0279-AE53-4A7E-8317-F706FA697CBA}" destId="{515AE23E-3CB1-42E7-8E80-C14246A2E810}" srcOrd="0" destOrd="0" presId="urn:microsoft.com/office/officeart/2005/8/layout/radial2"/>
    <dgm:cxn modelId="{8FAF5553-518D-4887-81A7-7E043776C4DE}" type="presParOf" srcId="{233A0279-AE53-4A7E-8317-F706FA697CBA}" destId="{3CA8F69F-F750-402C-B729-692D7DA7E9FF}" srcOrd="1" destOrd="0" presId="urn:microsoft.com/office/officeart/2005/8/layout/radial2"/>
    <dgm:cxn modelId="{16741DDE-D823-4509-8CAF-B727072B6436}" type="presParOf" srcId="{204EFAAE-2C6F-42C6-BF4D-45BD0DD45637}" destId="{ED268E40-1311-46A1-9A00-C67BFBD3DD49}" srcOrd="1" destOrd="0" presId="urn:microsoft.com/office/officeart/2005/8/layout/radial2"/>
    <dgm:cxn modelId="{8FDC2BC2-0825-4755-84DB-50C398D80E36}" type="presParOf" srcId="{204EFAAE-2C6F-42C6-BF4D-45BD0DD45637}" destId="{EAF7857F-47CD-4762-A8A3-5DF13A7321E7}" srcOrd="2" destOrd="0" presId="urn:microsoft.com/office/officeart/2005/8/layout/radial2"/>
    <dgm:cxn modelId="{581700F0-C35C-4780-AA53-F2636A5C187D}" type="presParOf" srcId="{EAF7857F-47CD-4762-A8A3-5DF13A7321E7}" destId="{6AB7CBBE-32C9-4313-985E-61AF5A858546}" srcOrd="0" destOrd="0" presId="urn:microsoft.com/office/officeart/2005/8/layout/radial2"/>
    <dgm:cxn modelId="{DACE5C70-4DD4-46F3-94AC-A34A997C4704}" type="presParOf" srcId="{EAF7857F-47CD-4762-A8A3-5DF13A7321E7}" destId="{8B668133-BC24-43E5-943B-AB4ACF6A827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21C6C0A-712D-4BEC-A8FB-949FE030747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B03FD25C-D245-4B83-AE7D-B14ABD985B5E}">
      <dgm:prSet phldrT="[Texto]"/>
      <dgm:spPr>
        <a:solidFill>
          <a:schemeClr val="accent6">
            <a:lumMod val="40000"/>
            <a:lumOff val="60000"/>
          </a:schemeClr>
        </a:solidFill>
      </dgm:spPr>
      <dgm:t>
        <a:bodyPr/>
        <a:lstStyle/>
        <a:p>
          <a:r>
            <a:rPr lang="es-ES" dirty="0">
              <a:solidFill>
                <a:schemeClr val="tx1"/>
              </a:solidFill>
            </a:rPr>
            <a:t>Alta dirección</a:t>
          </a:r>
        </a:p>
      </dgm:t>
    </dgm:pt>
    <dgm:pt modelId="{447FF299-30C6-48FA-A4E9-D492E4179B78}" type="parTrans" cxnId="{69C32C36-C591-4441-8615-82BC5A3D30EE}">
      <dgm:prSet/>
      <dgm:spPr/>
      <dgm:t>
        <a:bodyPr/>
        <a:lstStyle/>
        <a:p>
          <a:endParaRPr lang="es-ES"/>
        </a:p>
      </dgm:t>
    </dgm:pt>
    <dgm:pt modelId="{734FBC77-BCA4-43B8-90CD-82105E6230DC}" type="sibTrans" cxnId="{69C32C36-C591-4441-8615-82BC5A3D30EE}">
      <dgm:prSet/>
      <dgm:spPr/>
      <dgm:t>
        <a:bodyPr/>
        <a:lstStyle/>
        <a:p>
          <a:endParaRPr lang="es-ES"/>
        </a:p>
      </dgm:t>
    </dgm:pt>
    <dgm:pt modelId="{9ABF5E8F-2361-47C2-B96E-9CDFDB656239}">
      <dgm:prSet phldrT="[Texto]"/>
      <dgm:spPr/>
      <dgm:t>
        <a:bodyPr/>
        <a:lstStyle/>
        <a:p>
          <a:r>
            <a:rPr lang="es-ES" dirty="0"/>
            <a:t>Tiene la responsabilidad directa sobre el SGAS</a:t>
          </a:r>
        </a:p>
      </dgm:t>
    </dgm:pt>
    <dgm:pt modelId="{176D5581-AF8A-41E3-A776-063C55BEF0DE}" type="parTrans" cxnId="{8E4020FC-FBF5-4B83-A13C-0BFE02BB5E26}">
      <dgm:prSet/>
      <dgm:spPr/>
      <dgm:t>
        <a:bodyPr/>
        <a:lstStyle/>
        <a:p>
          <a:endParaRPr lang="es-ES"/>
        </a:p>
      </dgm:t>
    </dgm:pt>
    <dgm:pt modelId="{5A98D99E-1858-421C-A641-01F4039F4B11}" type="sibTrans" cxnId="{8E4020FC-FBF5-4B83-A13C-0BFE02BB5E26}">
      <dgm:prSet/>
      <dgm:spPr/>
      <dgm:t>
        <a:bodyPr/>
        <a:lstStyle/>
        <a:p>
          <a:endParaRPr lang="es-ES"/>
        </a:p>
      </dgm:t>
    </dgm:pt>
    <dgm:pt modelId="{AFCBE52C-0701-4483-94C1-B9992CD9FF7C}" type="pres">
      <dgm:prSet presAssocID="{321C6C0A-712D-4BEC-A8FB-949FE0307472}" presName="composite" presStyleCnt="0">
        <dgm:presLayoutVars>
          <dgm:chMax val="5"/>
          <dgm:dir/>
          <dgm:animLvl val="ctr"/>
          <dgm:resizeHandles val="exact"/>
        </dgm:presLayoutVars>
      </dgm:prSet>
      <dgm:spPr/>
    </dgm:pt>
    <dgm:pt modelId="{204EFAAE-2C6F-42C6-BF4D-45BD0DD45637}" type="pres">
      <dgm:prSet presAssocID="{321C6C0A-712D-4BEC-A8FB-949FE0307472}" presName="cycle" presStyleCnt="0"/>
      <dgm:spPr/>
    </dgm:pt>
    <dgm:pt modelId="{233A0279-AE53-4A7E-8317-F706FA697CBA}" type="pres">
      <dgm:prSet presAssocID="{321C6C0A-712D-4BEC-A8FB-949FE0307472}" presName="centerShape" presStyleCnt="0"/>
      <dgm:spPr/>
    </dgm:pt>
    <dgm:pt modelId="{515AE23E-3CB1-42E7-8E80-C14246A2E810}" type="pres">
      <dgm:prSet presAssocID="{321C6C0A-712D-4BEC-A8FB-949FE0307472}" presName="connSite" presStyleLbl="node1" presStyleIdx="0" presStyleCnt="2"/>
      <dgm:spPr/>
    </dgm:pt>
    <dgm:pt modelId="{3CA8F69F-F750-402C-B729-692D7DA7E9FF}" type="pres">
      <dgm:prSet presAssocID="{321C6C0A-712D-4BEC-A8FB-949FE0307472}" presName="visible" presStyleLbl="node1" presStyleIdx="0" presStyleCnt="2"/>
      <dgm:spPr>
        <a:solidFill>
          <a:schemeClr val="accent6">
            <a:lumMod val="40000"/>
            <a:lumOff val="60000"/>
          </a:schemeClr>
        </a:solidFill>
      </dgm:spPr>
    </dgm:pt>
    <dgm:pt modelId="{ED268E40-1311-46A1-9A00-C67BFBD3DD49}" type="pres">
      <dgm:prSet presAssocID="{447FF299-30C6-48FA-A4E9-D492E4179B78}" presName="Name25" presStyleLbl="parChTrans1D1" presStyleIdx="0" presStyleCnt="1"/>
      <dgm:spPr/>
    </dgm:pt>
    <dgm:pt modelId="{EAF7857F-47CD-4762-A8A3-5DF13A7321E7}" type="pres">
      <dgm:prSet presAssocID="{B03FD25C-D245-4B83-AE7D-B14ABD985B5E}" presName="node" presStyleCnt="0"/>
      <dgm:spPr/>
    </dgm:pt>
    <dgm:pt modelId="{6AB7CBBE-32C9-4313-985E-61AF5A858546}" type="pres">
      <dgm:prSet presAssocID="{B03FD25C-D245-4B83-AE7D-B14ABD985B5E}" presName="parentNode" presStyleLbl="node1" presStyleIdx="1" presStyleCnt="2">
        <dgm:presLayoutVars>
          <dgm:chMax val="1"/>
          <dgm:bulletEnabled val="1"/>
        </dgm:presLayoutVars>
      </dgm:prSet>
      <dgm:spPr/>
    </dgm:pt>
    <dgm:pt modelId="{8B668133-BC24-43E5-943B-AB4ACF6A827C}" type="pres">
      <dgm:prSet presAssocID="{B03FD25C-D245-4B83-AE7D-B14ABD985B5E}" presName="childNode" presStyleLbl="revTx" presStyleIdx="0" presStyleCnt="1">
        <dgm:presLayoutVars>
          <dgm:bulletEnabled val="1"/>
        </dgm:presLayoutVars>
      </dgm:prSet>
      <dgm:spPr/>
    </dgm:pt>
  </dgm:ptLst>
  <dgm:cxnLst>
    <dgm:cxn modelId="{A18F2B1C-31D7-46D7-B1B6-D37357F90B65}" type="presOf" srcId="{9ABF5E8F-2361-47C2-B96E-9CDFDB656239}" destId="{8B668133-BC24-43E5-943B-AB4ACF6A827C}" srcOrd="0" destOrd="0" presId="urn:microsoft.com/office/officeart/2005/8/layout/radial2"/>
    <dgm:cxn modelId="{69C32C36-C591-4441-8615-82BC5A3D30EE}" srcId="{321C6C0A-712D-4BEC-A8FB-949FE0307472}" destId="{B03FD25C-D245-4B83-AE7D-B14ABD985B5E}" srcOrd="0" destOrd="0" parTransId="{447FF299-30C6-48FA-A4E9-D492E4179B78}" sibTransId="{734FBC77-BCA4-43B8-90CD-82105E6230DC}"/>
    <dgm:cxn modelId="{BD650F67-4CF7-4570-B4A8-5B74B89F8BCA}" type="presOf" srcId="{321C6C0A-712D-4BEC-A8FB-949FE0307472}" destId="{AFCBE52C-0701-4483-94C1-B9992CD9FF7C}" srcOrd="0" destOrd="0" presId="urn:microsoft.com/office/officeart/2005/8/layout/radial2"/>
    <dgm:cxn modelId="{B69E4198-9FC9-4E6F-843C-C23625C9D0CF}" type="presOf" srcId="{B03FD25C-D245-4B83-AE7D-B14ABD985B5E}" destId="{6AB7CBBE-32C9-4313-985E-61AF5A858546}" srcOrd="0" destOrd="0" presId="urn:microsoft.com/office/officeart/2005/8/layout/radial2"/>
    <dgm:cxn modelId="{38B18E9B-4B5F-4D97-B9C0-11EB0B42A2BC}" type="presOf" srcId="{447FF299-30C6-48FA-A4E9-D492E4179B78}" destId="{ED268E40-1311-46A1-9A00-C67BFBD3DD49}" srcOrd="0" destOrd="0" presId="urn:microsoft.com/office/officeart/2005/8/layout/radial2"/>
    <dgm:cxn modelId="{8E4020FC-FBF5-4B83-A13C-0BFE02BB5E26}" srcId="{B03FD25C-D245-4B83-AE7D-B14ABD985B5E}" destId="{9ABF5E8F-2361-47C2-B96E-9CDFDB656239}" srcOrd="0" destOrd="0" parTransId="{176D5581-AF8A-41E3-A776-063C55BEF0DE}" sibTransId="{5A98D99E-1858-421C-A641-01F4039F4B11}"/>
    <dgm:cxn modelId="{922F7EC0-45AD-4E97-AE0B-5090B812CB23}" type="presParOf" srcId="{AFCBE52C-0701-4483-94C1-B9992CD9FF7C}" destId="{204EFAAE-2C6F-42C6-BF4D-45BD0DD45637}" srcOrd="0" destOrd="0" presId="urn:microsoft.com/office/officeart/2005/8/layout/radial2"/>
    <dgm:cxn modelId="{A2416BAF-C793-4EEE-9543-86C312FCB06E}" type="presParOf" srcId="{204EFAAE-2C6F-42C6-BF4D-45BD0DD45637}" destId="{233A0279-AE53-4A7E-8317-F706FA697CBA}" srcOrd="0" destOrd="0" presId="urn:microsoft.com/office/officeart/2005/8/layout/radial2"/>
    <dgm:cxn modelId="{04F01289-55E1-4909-BF7C-B38AA8C6C0C6}" type="presParOf" srcId="{233A0279-AE53-4A7E-8317-F706FA697CBA}" destId="{515AE23E-3CB1-42E7-8E80-C14246A2E810}" srcOrd="0" destOrd="0" presId="urn:microsoft.com/office/officeart/2005/8/layout/radial2"/>
    <dgm:cxn modelId="{8FAF5553-518D-4887-81A7-7E043776C4DE}" type="presParOf" srcId="{233A0279-AE53-4A7E-8317-F706FA697CBA}" destId="{3CA8F69F-F750-402C-B729-692D7DA7E9FF}" srcOrd="1" destOrd="0" presId="urn:microsoft.com/office/officeart/2005/8/layout/radial2"/>
    <dgm:cxn modelId="{16741DDE-D823-4509-8CAF-B727072B6436}" type="presParOf" srcId="{204EFAAE-2C6F-42C6-BF4D-45BD0DD45637}" destId="{ED268E40-1311-46A1-9A00-C67BFBD3DD49}" srcOrd="1" destOrd="0" presId="urn:microsoft.com/office/officeart/2005/8/layout/radial2"/>
    <dgm:cxn modelId="{8FDC2BC2-0825-4755-84DB-50C398D80E36}" type="presParOf" srcId="{204EFAAE-2C6F-42C6-BF4D-45BD0DD45637}" destId="{EAF7857F-47CD-4762-A8A3-5DF13A7321E7}" srcOrd="2" destOrd="0" presId="urn:microsoft.com/office/officeart/2005/8/layout/radial2"/>
    <dgm:cxn modelId="{581700F0-C35C-4780-AA53-F2636A5C187D}" type="presParOf" srcId="{EAF7857F-47CD-4762-A8A3-5DF13A7321E7}" destId="{6AB7CBBE-32C9-4313-985E-61AF5A858546}" srcOrd="0" destOrd="0" presId="urn:microsoft.com/office/officeart/2005/8/layout/radial2"/>
    <dgm:cxn modelId="{DACE5C70-4DD4-46F3-94AC-A34A997C4704}" type="presParOf" srcId="{EAF7857F-47CD-4762-A8A3-5DF13A7321E7}" destId="{8B668133-BC24-43E5-943B-AB4ACF6A827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21C6C0A-712D-4BEC-A8FB-949FE030747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B03FD25C-D245-4B83-AE7D-B14ABD985B5E}">
      <dgm:prSet phldrT="[Texto]"/>
      <dgm:spPr>
        <a:solidFill>
          <a:schemeClr val="accent6">
            <a:lumMod val="40000"/>
            <a:lumOff val="60000"/>
          </a:schemeClr>
        </a:solidFill>
      </dgm:spPr>
      <dgm:t>
        <a:bodyPr/>
        <a:lstStyle/>
        <a:p>
          <a:r>
            <a:rPr lang="es-ES" dirty="0">
              <a:solidFill>
                <a:schemeClr val="tx1"/>
              </a:solidFill>
            </a:rPr>
            <a:t>Política</a:t>
          </a:r>
        </a:p>
      </dgm:t>
    </dgm:pt>
    <dgm:pt modelId="{447FF299-30C6-48FA-A4E9-D492E4179B78}" type="parTrans" cxnId="{69C32C36-C591-4441-8615-82BC5A3D30EE}">
      <dgm:prSet/>
      <dgm:spPr/>
      <dgm:t>
        <a:bodyPr/>
        <a:lstStyle/>
        <a:p>
          <a:endParaRPr lang="es-ES"/>
        </a:p>
      </dgm:t>
    </dgm:pt>
    <dgm:pt modelId="{734FBC77-BCA4-43B8-90CD-82105E6230DC}" type="sibTrans" cxnId="{69C32C36-C591-4441-8615-82BC5A3D30EE}">
      <dgm:prSet/>
      <dgm:spPr/>
      <dgm:t>
        <a:bodyPr/>
        <a:lstStyle/>
        <a:p>
          <a:endParaRPr lang="es-ES"/>
        </a:p>
      </dgm:t>
    </dgm:pt>
    <dgm:pt modelId="{AFCBE52C-0701-4483-94C1-B9992CD9FF7C}" type="pres">
      <dgm:prSet presAssocID="{321C6C0A-712D-4BEC-A8FB-949FE0307472}" presName="composite" presStyleCnt="0">
        <dgm:presLayoutVars>
          <dgm:chMax val="5"/>
          <dgm:dir/>
          <dgm:animLvl val="ctr"/>
          <dgm:resizeHandles val="exact"/>
        </dgm:presLayoutVars>
      </dgm:prSet>
      <dgm:spPr/>
    </dgm:pt>
    <dgm:pt modelId="{204EFAAE-2C6F-42C6-BF4D-45BD0DD45637}" type="pres">
      <dgm:prSet presAssocID="{321C6C0A-712D-4BEC-A8FB-949FE0307472}" presName="cycle" presStyleCnt="0"/>
      <dgm:spPr/>
    </dgm:pt>
    <dgm:pt modelId="{233A0279-AE53-4A7E-8317-F706FA697CBA}" type="pres">
      <dgm:prSet presAssocID="{321C6C0A-712D-4BEC-A8FB-949FE0307472}" presName="centerShape" presStyleCnt="0"/>
      <dgm:spPr/>
    </dgm:pt>
    <dgm:pt modelId="{515AE23E-3CB1-42E7-8E80-C14246A2E810}" type="pres">
      <dgm:prSet presAssocID="{321C6C0A-712D-4BEC-A8FB-949FE0307472}" presName="connSite" presStyleLbl="node1" presStyleIdx="0" presStyleCnt="2"/>
      <dgm:spPr/>
    </dgm:pt>
    <dgm:pt modelId="{3CA8F69F-F750-402C-B729-692D7DA7E9FF}" type="pres">
      <dgm:prSet presAssocID="{321C6C0A-712D-4BEC-A8FB-949FE0307472}" presName="visible" presStyleLbl="node1" presStyleIdx="0" presStyleCnt="2"/>
      <dgm:spPr>
        <a:solidFill>
          <a:schemeClr val="accent6">
            <a:lumMod val="40000"/>
            <a:lumOff val="60000"/>
          </a:schemeClr>
        </a:solidFill>
      </dgm:spPr>
    </dgm:pt>
    <dgm:pt modelId="{ED268E40-1311-46A1-9A00-C67BFBD3DD49}" type="pres">
      <dgm:prSet presAssocID="{447FF299-30C6-48FA-A4E9-D492E4179B78}" presName="Name25" presStyleLbl="parChTrans1D1" presStyleIdx="0" presStyleCnt="1"/>
      <dgm:spPr/>
    </dgm:pt>
    <dgm:pt modelId="{EAF7857F-47CD-4762-A8A3-5DF13A7321E7}" type="pres">
      <dgm:prSet presAssocID="{B03FD25C-D245-4B83-AE7D-B14ABD985B5E}" presName="node" presStyleCnt="0"/>
      <dgm:spPr/>
    </dgm:pt>
    <dgm:pt modelId="{6AB7CBBE-32C9-4313-985E-61AF5A858546}" type="pres">
      <dgm:prSet presAssocID="{B03FD25C-D245-4B83-AE7D-B14ABD985B5E}" presName="parentNode" presStyleLbl="node1" presStyleIdx="1" presStyleCnt="2">
        <dgm:presLayoutVars>
          <dgm:chMax val="1"/>
          <dgm:bulletEnabled val="1"/>
        </dgm:presLayoutVars>
      </dgm:prSet>
      <dgm:spPr/>
    </dgm:pt>
    <dgm:pt modelId="{8B668133-BC24-43E5-943B-AB4ACF6A827C}" type="pres">
      <dgm:prSet presAssocID="{B03FD25C-D245-4B83-AE7D-B14ABD985B5E}" presName="childNode" presStyleLbl="revTx" presStyleIdx="0" presStyleCnt="0">
        <dgm:presLayoutVars>
          <dgm:bulletEnabled val="1"/>
        </dgm:presLayoutVars>
      </dgm:prSet>
      <dgm:spPr/>
    </dgm:pt>
  </dgm:ptLst>
  <dgm:cxnLst>
    <dgm:cxn modelId="{69C32C36-C591-4441-8615-82BC5A3D30EE}" srcId="{321C6C0A-712D-4BEC-A8FB-949FE0307472}" destId="{B03FD25C-D245-4B83-AE7D-B14ABD985B5E}" srcOrd="0" destOrd="0" parTransId="{447FF299-30C6-48FA-A4E9-D492E4179B78}" sibTransId="{734FBC77-BCA4-43B8-90CD-82105E6230DC}"/>
    <dgm:cxn modelId="{BD650F67-4CF7-4570-B4A8-5B74B89F8BCA}" type="presOf" srcId="{321C6C0A-712D-4BEC-A8FB-949FE0307472}" destId="{AFCBE52C-0701-4483-94C1-B9992CD9FF7C}" srcOrd="0" destOrd="0" presId="urn:microsoft.com/office/officeart/2005/8/layout/radial2"/>
    <dgm:cxn modelId="{B69E4198-9FC9-4E6F-843C-C23625C9D0CF}" type="presOf" srcId="{B03FD25C-D245-4B83-AE7D-B14ABD985B5E}" destId="{6AB7CBBE-32C9-4313-985E-61AF5A858546}" srcOrd="0" destOrd="0" presId="urn:microsoft.com/office/officeart/2005/8/layout/radial2"/>
    <dgm:cxn modelId="{38B18E9B-4B5F-4D97-B9C0-11EB0B42A2BC}" type="presOf" srcId="{447FF299-30C6-48FA-A4E9-D492E4179B78}" destId="{ED268E40-1311-46A1-9A00-C67BFBD3DD49}" srcOrd="0" destOrd="0" presId="urn:microsoft.com/office/officeart/2005/8/layout/radial2"/>
    <dgm:cxn modelId="{922F7EC0-45AD-4E97-AE0B-5090B812CB23}" type="presParOf" srcId="{AFCBE52C-0701-4483-94C1-B9992CD9FF7C}" destId="{204EFAAE-2C6F-42C6-BF4D-45BD0DD45637}" srcOrd="0" destOrd="0" presId="urn:microsoft.com/office/officeart/2005/8/layout/radial2"/>
    <dgm:cxn modelId="{A2416BAF-C793-4EEE-9543-86C312FCB06E}" type="presParOf" srcId="{204EFAAE-2C6F-42C6-BF4D-45BD0DD45637}" destId="{233A0279-AE53-4A7E-8317-F706FA697CBA}" srcOrd="0" destOrd="0" presId="urn:microsoft.com/office/officeart/2005/8/layout/radial2"/>
    <dgm:cxn modelId="{04F01289-55E1-4909-BF7C-B38AA8C6C0C6}" type="presParOf" srcId="{233A0279-AE53-4A7E-8317-F706FA697CBA}" destId="{515AE23E-3CB1-42E7-8E80-C14246A2E810}" srcOrd="0" destOrd="0" presId="urn:microsoft.com/office/officeart/2005/8/layout/radial2"/>
    <dgm:cxn modelId="{8FAF5553-518D-4887-81A7-7E043776C4DE}" type="presParOf" srcId="{233A0279-AE53-4A7E-8317-F706FA697CBA}" destId="{3CA8F69F-F750-402C-B729-692D7DA7E9FF}" srcOrd="1" destOrd="0" presId="urn:microsoft.com/office/officeart/2005/8/layout/radial2"/>
    <dgm:cxn modelId="{16741DDE-D823-4509-8CAF-B727072B6436}" type="presParOf" srcId="{204EFAAE-2C6F-42C6-BF4D-45BD0DD45637}" destId="{ED268E40-1311-46A1-9A00-C67BFBD3DD49}" srcOrd="1" destOrd="0" presId="urn:microsoft.com/office/officeart/2005/8/layout/radial2"/>
    <dgm:cxn modelId="{8FDC2BC2-0825-4755-84DB-50C398D80E36}" type="presParOf" srcId="{204EFAAE-2C6F-42C6-BF4D-45BD0DD45637}" destId="{EAF7857F-47CD-4762-A8A3-5DF13A7321E7}" srcOrd="2" destOrd="0" presId="urn:microsoft.com/office/officeart/2005/8/layout/radial2"/>
    <dgm:cxn modelId="{581700F0-C35C-4780-AA53-F2636A5C187D}" type="presParOf" srcId="{EAF7857F-47CD-4762-A8A3-5DF13A7321E7}" destId="{6AB7CBBE-32C9-4313-985E-61AF5A858546}" srcOrd="0" destOrd="0" presId="urn:microsoft.com/office/officeart/2005/8/layout/radial2"/>
    <dgm:cxn modelId="{DACE5C70-4DD4-46F3-94AC-A34A997C4704}" type="presParOf" srcId="{EAF7857F-47CD-4762-A8A3-5DF13A7321E7}" destId="{8B668133-BC24-43E5-943B-AB4ACF6A827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2C55D6-5B92-4832-B5C2-D18032006461}"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s-CO"/>
        </a:p>
      </dgm:t>
    </dgm:pt>
    <dgm:pt modelId="{2FFD6B24-7623-4C11-80D6-E66800248E9C}">
      <dgm:prSet phldrT="[Texto]" custT="1"/>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dgm:spPr>
      <dgm:t>
        <a:bodyPr/>
        <a:lstStyle/>
        <a:p>
          <a:r>
            <a:rPr lang="es-CO" sz="1400" b="1" dirty="0">
              <a:solidFill>
                <a:schemeClr val="tx1"/>
              </a:solidFill>
            </a:rPr>
            <a:t>6-Planificación</a:t>
          </a:r>
        </a:p>
      </dgm:t>
    </dgm:pt>
    <dgm:pt modelId="{2D0C3AD4-9813-4D92-875D-B4A73DF2B029}" type="parTrans" cxnId="{1A58509C-B53B-433F-8CD7-4C96BBF4BB4D}">
      <dgm:prSet/>
      <dgm:spPr/>
      <dgm:t>
        <a:bodyPr/>
        <a:lstStyle/>
        <a:p>
          <a:endParaRPr lang="es-CO" sz="2400"/>
        </a:p>
      </dgm:t>
    </dgm:pt>
    <dgm:pt modelId="{957BD2CA-718C-4E78-B759-986231B65F0A}" type="sibTrans" cxnId="{1A58509C-B53B-433F-8CD7-4C96BBF4BB4D}">
      <dgm:prSet custT="1"/>
      <dgm:spPr>
        <a:solidFill>
          <a:schemeClr val="bg1">
            <a:lumMod val="50000"/>
            <a:alpha val="90000"/>
          </a:schemeClr>
        </a:solidFill>
      </dgm:spPr>
      <dgm:t>
        <a:bodyPr/>
        <a:lstStyle/>
        <a:p>
          <a:endParaRPr lang="es-CO" sz="3200"/>
        </a:p>
      </dgm:t>
    </dgm:pt>
    <dgm:pt modelId="{F83065CD-B996-48B0-AF3E-D1C60BF43CE4}">
      <dgm:prSet phldrT="[Texto]" custT="1"/>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dgm:spPr>
      <dgm:t>
        <a:bodyPr/>
        <a:lstStyle/>
        <a:p>
          <a:r>
            <a:rPr lang="es-CO" sz="1400" b="1" dirty="0">
              <a:solidFill>
                <a:schemeClr val="tx1"/>
              </a:solidFill>
            </a:rPr>
            <a:t>7-Apoyo</a:t>
          </a:r>
        </a:p>
      </dgm:t>
    </dgm:pt>
    <dgm:pt modelId="{20385382-1E9A-424D-AA33-FC64FB408C4A}" type="parTrans" cxnId="{4A6392AA-1C87-4A7C-A750-C53191B9EC91}">
      <dgm:prSet/>
      <dgm:spPr/>
      <dgm:t>
        <a:bodyPr/>
        <a:lstStyle/>
        <a:p>
          <a:endParaRPr lang="es-CO" sz="2400"/>
        </a:p>
      </dgm:t>
    </dgm:pt>
    <dgm:pt modelId="{885E7B85-CD96-4F09-9CDD-EB0536535A22}" type="sibTrans" cxnId="{4A6392AA-1C87-4A7C-A750-C53191B9EC91}">
      <dgm:prSet custT="1"/>
      <dgm:spPr>
        <a:solidFill>
          <a:schemeClr val="bg1">
            <a:lumMod val="50000"/>
            <a:alpha val="90000"/>
          </a:schemeClr>
        </a:solidFill>
      </dgm:spPr>
      <dgm:t>
        <a:bodyPr/>
        <a:lstStyle/>
        <a:p>
          <a:endParaRPr lang="es-CO" sz="3200"/>
        </a:p>
      </dgm:t>
    </dgm:pt>
    <dgm:pt modelId="{35E5EA56-380C-4E6F-8540-5EB7D85B2335}">
      <dgm:prSet phldrT="[Texto]" custT="1"/>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dgm:spPr>
      <dgm:t>
        <a:bodyPr/>
        <a:lstStyle/>
        <a:p>
          <a:endParaRPr lang="es-CO" sz="1400" b="1" i="0" dirty="0">
            <a:solidFill>
              <a:schemeClr val="tx1"/>
            </a:solidFill>
          </a:endParaRPr>
        </a:p>
        <a:p>
          <a:endParaRPr lang="es-CO" sz="1400" b="1" i="0" dirty="0">
            <a:solidFill>
              <a:schemeClr val="tx1"/>
            </a:solidFill>
          </a:endParaRPr>
        </a:p>
        <a:p>
          <a:endParaRPr lang="es-CO" sz="1400" b="1" i="0" dirty="0">
            <a:solidFill>
              <a:schemeClr val="tx1"/>
            </a:solidFill>
          </a:endParaRPr>
        </a:p>
        <a:p>
          <a:endParaRPr lang="es-CO" sz="1400" b="1" i="0" dirty="0">
            <a:solidFill>
              <a:schemeClr val="tx1"/>
            </a:solidFill>
          </a:endParaRPr>
        </a:p>
        <a:p>
          <a:r>
            <a:rPr lang="es-CO" sz="1400" b="1" i="0" dirty="0">
              <a:solidFill>
                <a:schemeClr val="tx1"/>
              </a:solidFill>
            </a:rPr>
            <a:t>8-Operación											</a:t>
          </a:r>
        </a:p>
      </dgm:t>
    </dgm:pt>
    <dgm:pt modelId="{790FC8FD-0578-4A5B-B92A-F434C03FF50B}" type="parTrans" cxnId="{11EA7218-3C55-47AE-90AB-B92DF52B6591}">
      <dgm:prSet/>
      <dgm:spPr/>
      <dgm:t>
        <a:bodyPr/>
        <a:lstStyle/>
        <a:p>
          <a:endParaRPr lang="es-CO" sz="2400"/>
        </a:p>
      </dgm:t>
    </dgm:pt>
    <dgm:pt modelId="{F2145E5F-D635-49AC-A97A-128E1257952A}" type="sibTrans" cxnId="{11EA7218-3C55-47AE-90AB-B92DF52B6591}">
      <dgm:prSet custT="1"/>
      <dgm:spPr>
        <a:solidFill>
          <a:schemeClr val="bg1">
            <a:lumMod val="50000"/>
            <a:alpha val="90000"/>
          </a:schemeClr>
        </a:solidFill>
      </dgm:spPr>
      <dgm:t>
        <a:bodyPr/>
        <a:lstStyle/>
        <a:p>
          <a:endParaRPr lang="es-CO" sz="3200"/>
        </a:p>
      </dgm:t>
    </dgm:pt>
    <dgm:pt modelId="{EE324FC3-C6F9-418A-9A87-E1D50910A019}">
      <dgm:prSet phldrT="[Texto]" custT="1"/>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dgm:spPr>
      <dgm:t>
        <a:bodyPr/>
        <a:lstStyle/>
        <a:p>
          <a:r>
            <a:rPr lang="es-CO" sz="1400" b="1" dirty="0">
              <a:solidFill>
                <a:schemeClr val="tx1"/>
              </a:solidFill>
            </a:rPr>
            <a:t>9-Evaluación del desempeño</a:t>
          </a:r>
          <a:r>
            <a:rPr lang="es-CO" sz="1400" dirty="0"/>
            <a:t>	</a:t>
          </a:r>
        </a:p>
      </dgm:t>
    </dgm:pt>
    <dgm:pt modelId="{049C6FA9-0162-4DA3-8B2A-A734AD98DBCB}" type="parTrans" cxnId="{E2755CA5-80D5-4D84-B443-3A84743CABDA}">
      <dgm:prSet/>
      <dgm:spPr/>
      <dgm:t>
        <a:bodyPr/>
        <a:lstStyle/>
        <a:p>
          <a:endParaRPr lang="es-CO" sz="2400"/>
        </a:p>
      </dgm:t>
    </dgm:pt>
    <dgm:pt modelId="{B2EEE650-B826-4847-A534-C36124E5B261}" type="sibTrans" cxnId="{E2755CA5-80D5-4D84-B443-3A84743CABDA}">
      <dgm:prSet custT="1"/>
      <dgm:spPr>
        <a:solidFill>
          <a:schemeClr val="bg1">
            <a:lumMod val="50000"/>
            <a:alpha val="90000"/>
          </a:schemeClr>
        </a:solidFill>
      </dgm:spPr>
      <dgm:t>
        <a:bodyPr/>
        <a:lstStyle/>
        <a:p>
          <a:endParaRPr lang="es-CO" sz="3200"/>
        </a:p>
      </dgm:t>
    </dgm:pt>
    <dgm:pt modelId="{3918B9B6-C52D-47A5-B53F-0F9D8843DBD9}">
      <dgm:prSet phldrT="[Texto]" custT="1"/>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dgm:spPr>
      <dgm:t>
        <a:bodyPr/>
        <a:lstStyle/>
        <a:p>
          <a:endParaRPr lang="es-CO" sz="1400" b="1" dirty="0">
            <a:solidFill>
              <a:schemeClr val="tx1"/>
            </a:solidFill>
          </a:endParaRPr>
        </a:p>
        <a:p>
          <a:endParaRPr lang="es-CO" sz="1400" b="1" dirty="0">
            <a:solidFill>
              <a:schemeClr val="tx1"/>
            </a:solidFill>
          </a:endParaRPr>
        </a:p>
        <a:p>
          <a:endParaRPr lang="es-CO" sz="1400" b="1" dirty="0">
            <a:solidFill>
              <a:schemeClr val="tx1"/>
            </a:solidFill>
          </a:endParaRPr>
        </a:p>
        <a:p>
          <a:r>
            <a:rPr lang="es-CO" sz="1400" b="1" dirty="0">
              <a:solidFill>
                <a:schemeClr val="tx1"/>
              </a:solidFill>
            </a:rPr>
            <a:t>10-Mejora										</a:t>
          </a:r>
        </a:p>
      </dgm:t>
    </dgm:pt>
    <dgm:pt modelId="{00C6C834-172E-456A-B7FD-50963BE89CD3}" type="parTrans" cxnId="{3AC012E8-E03D-47E9-B086-D709935ADFC5}">
      <dgm:prSet/>
      <dgm:spPr/>
      <dgm:t>
        <a:bodyPr/>
        <a:lstStyle/>
        <a:p>
          <a:endParaRPr lang="es-CO" sz="2400"/>
        </a:p>
      </dgm:t>
    </dgm:pt>
    <dgm:pt modelId="{3A337748-02E8-47C9-830C-3624D4A5F21C}" type="sibTrans" cxnId="{3AC012E8-E03D-47E9-B086-D709935ADFC5}">
      <dgm:prSet/>
      <dgm:spPr/>
      <dgm:t>
        <a:bodyPr/>
        <a:lstStyle/>
        <a:p>
          <a:endParaRPr lang="es-CO" sz="2400"/>
        </a:p>
      </dgm:t>
    </dgm:pt>
    <dgm:pt modelId="{2EFD7271-7182-41BB-BBB7-7CE3509E156B}">
      <dgm:prSet phldrT="[Texto]"/>
      <dgm:spPr/>
      <dgm:t>
        <a:bodyPr/>
        <a:lstStyle/>
        <a:p>
          <a:endParaRPr lang="es-CO" dirty="0"/>
        </a:p>
      </dgm:t>
    </dgm:pt>
    <dgm:pt modelId="{7C637B09-1B80-440A-875F-B79C775ADB73}" type="parTrans" cxnId="{F1CA2C18-8B6B-4AA5-8A95-020E6F5A25B2}">
      <dgm:prSet/>
      <dgm:spPr/>
      <dgm:t>
        <a:bodyPr/>
        <a:lstStyle/>
        <a:p>
          <a:endParaRPr lang="es-CO" sz="2400"/>
        </a:p>
      </dgm:t>
    </dgm:pt>
    <dgm:pt modelId="{67F89BC6-3D5B-4F84-BCF7-8A3E06BE6F8F}" type="sibTrans" cxnId="{F1CA2C18-8B6B-4AA5-8A95-020E6F5A25B2}">
      <dgm:prSet/>
      <dgm:spPr/>
      <dgm:t>
        <a:bodyPr/>
        <a:lstStyle/>
        <a:p>
          <a:endParaRPr lang="es-CO" sz="2400"/>
        </a:p>
      </dgm:t>
    </dgm:pt>
    <dgm:pt modelId="{F9362D45-EA9D-4E5D-ACD4-7734251E4467}">
      <dgm:prSet/>
      <dgm:spPr/>
      <dgm:t>
        <a:bodyPr/>
        <a:lstStyle/>
        <a:p>
          <a:endParaRPr lang="es-CO" dirty="0"/>
        </a:p>
      </dgm:t>
    </dgm:pt>
    <dgm:pt modelId="{57D2BF09-3370-42D4-9ED6-CC2E8ECA10CB}" type="parTrans" cxnId="{FD48E97F-03CB-42FA-A882-2113C837379B}">
      <dgm:prSet/>
      <dgm:spPr/>
      <dgm:t>
        <a:bodyPr/>
        <a:lstStyle/>
        <a:p>
          <a:endParaRPr lang="es-CO" sz="2400"/>
        </a:p>
      </dgm:t>
    </dgm:pt>
    <dgm:pt modelId="{CA977B3C-C962-4C20-B519-BD64FBA953A6}" type="sibTrans" cxnId="{FD48E97F-03CB-42FA-A882-2113C837379B}">
      <dgm:prSet/>
      <dgm:spPr/>
      <dgm:t>
        <a:bodyPr/>
        <a:lstStyle/>
        <a:p>
          <a:endParaRPr lang="es-CO" sz="2400"/>
        </a:p>
      </dgm:t>
    </dgm:pt>
    <dgm:pt modelId="{81508E26-9823-4C9A-ACD1-08F37B75136B}">
      <dgm:prSet phldrT="[Texto]"/>
      <dgm:spPr/>
      <dgm:t>
        <a:bodyPr/>
        <a:lstStyle/>
        <a:p>
          <a:endParaRPr lang="es-CO" dirty="0"/>
        </a:p>
      </dgm:t>
    </dgm:pt>
    <dgm:pt modelId="{18302B2F-2049-4601-89AC-37F808885A14}" type="parTrans" cxnId="{150C2028-2F3A-4102-BC12-0206ABFA4B1F}">
      <dgm:prSet/>
      <dgm:spPr/>
      <dgm:t>
        <a:bodyPr/>
        <a:lstStyle/>
        <a:p>
          <a:endParaRPr lang="es-CO" sz="2400"/>
        </a:p>
      </dgm:t>
    </dgm:pt>
    <dgm:pt modelId="{7DC98228-8022-485C-B938-E15B891C88F0}" type="sibTrans" cxnId="{150C2028-2F3A-4102-BC12-0206ABFA4B1F}">
      <dgm:prSet/>
      <dgm:spPr/>
      <dgm:t>
        <a:bodyPr/>
        <a:lstStyle/>
        <a:p>
          <a:endParaRPr lang="es-CO" sz="2400"/>
        </a:p>
      </dgm:t>
    </dgm:pt>
    <dgm:pt modelId="{4A8104E4-3928-4C81-9C0F-5F92DC3166ED}">
      <dgm:prSet/>
      <dgm:spPr/>
      <dgm:t>
        <a:bodyPr/>
        <a:lstStyle/>
        <a:p>
          <a:endParaRPr lang="es-CO" dirty="0"/>
        </a:p>
      </dgm:t>
    </dgm:pt>
    <dgm:pt modelId="{012B013A-97B4-434A-B7EA-C948FD4A3CA1}" type="parTrans" cxnId="{9FC52A11-0AFF-4360-8B75-EF19B7B2DE85}">
      <dgm:prSet/>
      <dgm:spPr/>
      <dgm:t>
        <a:bodyPr/>
        <a:lstStyle/>
        <a:p>
          <a:endParaRPr lang="es-CO" sz="2400"/>
        </a:p>
      </dgm:t>
    </dgm:pt>
    <dgm:pt modelId="{28EA73B6-5233-4CC1-9284-69416153BC93}" type="sibTrans" cxnId="{9FC52A11-0AFF-4360-8B75-EF19B7B2DE85}">
      <dgm:prSet/>
      <dgm:spPr/>
      <dgm:t>
        <a:bodyPr/>
        <a:lstStyle/>
        <a:p>
          <a:endParaRPr lang="es-CO" sz="2400"/>
        </a:p>
      </dgm:t>
    </dgm:pt>
    <dgm:pt modelId="{CD2BC77C-56C6-449E-886F-D2D493E3C1C7}" type="pres">
      <dgm:prSet presAssocID="{652C55D6-5B92-4832-B5C2-D18032006461}" presName="outerComposite" presStyleCnt="0">
        <dgm:presLayoutVars>
          <dgm:chMax val="5"/>
          <dgm:dir/>
          <dgm:resizeHandles val="exact"/>
        </dgm:presLayoutVars>
      </dgm:prSet>
      <dgm:spPr/>
    </dgm:pt>
    <dgm:pt modelId="{D6F5CDA9-94EF-43A9-A898-EA1169046B34}" type="pres">
      <dgm:prSet presAssocID="{652C55D6-5B92-4832-B5C2-D18032006461}" presName="dummyMaxCanvas" presStyleCnt="0">
        <dgm:presLayoutVars/>
      </dgm:prSet>
      <dgm:spPr/>
    </dgm:pt>
    <dgm:pt modelId="{2B9587E3-4E05-4473-8DB5-772AFEFAC168}" type="pres">
      <dgm:prSet presAssocID="{652C55D6-5B92-4832-B5C2-D18032006461}" presName="FiveNodes_1" presStyleLbl="node1" presStyleIdx="0" presStyleCnt="5" custScaleX="106612">
        <dgm:presLayoutVars>
          <dgm:bulletEnabled val="1"/>
        </dgm:presLayoutVars>
      </dgm:prSet>
      <dgm:spPr/>
    </dgm:pt>
    <dgm:pt modelId="{09FC65FE-9546-43EE-A89F-FDFA895C6A83}" type="pres">
      <dgm:prSet presAssocID="{652C55D6-5B92-4832-B5C2-D18032006461}" presName="FiveNodes_2" presStyleLbl="node1" presStyleIdx="1" presStyleCnt="5">
        <dgm:presLayoutVars>
          <dgm:bulletEnabled val="1"/>
        </dgm:presLayoutVars>
      </dgm:prSet>
      <dgm:spPr/>
    </dgm:pt>
    <dgm:pt modelId="{51E8F7F5-8B75-4F5C-934D-C7A44C660B7D}" type="pres">
      <dgm:prSet presAssocID="{652C55D6-5B92-4832-B5C2-D18032006461}" presName="FiveNodes_3" presStyleLbl="node1" presStyleIdx="2" presStyleCnt="5">
        <dgm:presLayoutVars>
          <dgm:bulletEnabled val="1"/>
        </dgm:presLayoutVars>
      </dgm:prSet>
      <dgm:spPr/>
    </dgm:pt>
    <dgm:pt modelId="{0A061D59-9481-44FA-AE3E-9237DE3F220C}" type="pres">
      <dgm:prSet presAssocID="{652C55D6-5B92-4832-B5C2-D18032006461}" presName="FiveNodes_4" presStyleLbl="node1" presStyleIdx="3" presStyleCnt="5">
        <dgm:presLayoutVars>
          <dgm:bulletEnabled val="1"/>
        </dgm:presLayoutVars>
      </dgm:prSet>
      <dgm:spPr/>
    </dgm:pt>
    <dgm:pt modelId="{8859AEDF-3E88-40BF-9948-E53D8F4ECBF9}" type="pres">
      <dgm:prSet presAssocID="{652C55D6-5B92-4832-B5C2-D18032006461}" presName="FiveNodes_5" presStyleLbl="node1" presStyleIdx="4" presStyleCnt="5">
        <dgm:presLayoutVars>
          <dgm:bulletEnabled val="1"/>
        </dgm:presLayoutVars>
      </dgm:prSet>
      <dgm:spPr/>
    </dgm:pt>
    <dgm:pt modelId="{5F1CF5E9-2B3F-4A93-A368-D60E6F7F617D}" type="pres">
      <dgm:prSet presAssocID="{652C55D6-5B92-4832-B5C2-D18032006461}" presName="FiveConn_1-2" presStyleLbl="fgAccFollowNode1" presStyleIdx="0" presStyleCnt="4">
        <dgm:presLayoutVars>
          <dgm:bulletEnabled val="1"/>
        </dgm:presLayoutVars>
      </dgm:prSet>
      <dgm:spPr/>
    </dgm:pt>
    <dgm:pt modelId="{76985C8C-402A-40EA-A39F-B206227A36F4}" type="pres">
      <dgm:prSet presAssocID="{652C55D6-5B92-4832-B5C2-D18032006461}" presName="FiveConn_2-3" presStyleLbl="fgAccFollowNode1" presStyleIdx="1" presStyleCnt="4">
        <dgm:presLayoutVars>
          <dgm:bulletEnabled val="1"/>
        </dgm:presLayoutVars>
      </dgm:prSet>
      <dgm:spPr/>
    </dgm:pt>
    <dgm:pt modelId="{E8A8B8BA-60DF-486E-875A-763346C0963A}" type="pres">
      <dgm:prSet presAssocID="{652C55D6-5B92-4832-B5C2-D18032006461}" presName="FiveConn_3-4" presStyleLbl="fgAccFollowNode1" presStyleIdx="2" presStyleCnt="4">
        <dgm:presLayoutVars>
          <dgm:bulletEnabled val="1"/>
        </dgm:presLayoutVars>
      </dgm:prSet>
      <dgm:spPr/>
    </dgm:pt>
    <dgm:pt modelId="{24390C22-403B-4FA4-8A2D-2C97E74827E9}" type="pres">
      <dgm:prSet presAssocID="{652C55D6-5B92-4832-B5C2-D18032006461}" presName="FiveConn_4-5" presStyleLbl="fgAccFollowNode1" presStyleIdx="3" presStyleCnt="4">
        <dgm:presLayoutVars>
          <dgm:bulletEnabled val="1"/>
        </dgm:presLayoutVars>
      </dgm:prSet>
      <dgm:spPr/>
    </dgm:pt>
    <dgm:pt modelId="{DFB75450-C51D-4850-B837-E0DDCFACA481}" type="pres">
      <dgm:prSet presAssocID="{652C55D6-5B92-4832-B5C2-D18032006461}" presName="FiveNodes_1_text" presStyleLbl="node1" presStyleIdx="4" presStyleCnt="5">
        <dgm:presLayoutVars>
          <dgm:bulletEnabled val="1"/>
        </dgm:presLayoutVars>
      </dgm:prSet>
      <dgm:spPr/>
    </dgm:pt>
    <dgm:pt modelId="{67D00408-1894-4DD5-A71F-5EC3B1E23FBD}" type="pres">
      <dgm:prSet presAssocID="{652C55D6-5B92-4832-B5C2-D18032006461}" presName="FiveNodes_2_text" presStyleLbl="node1" presStyleIdx="4" presStyleCnt="5">
        <dgm:presLayoutVars>
          <dgm:bulletEnabled val="1"/>
        </dgm:presLayoutVars>
      </dgm:prSet>
      <dgm:spPr/>
    </dgm:pt>
    <dgm:pt modelId="{3C3304D9-3DAC-4C5C-B385-42D72B2B6AF5}" type="pres">
      <dgm:prSet presAssocID="{652C55D6-5B92-4832-B5C2-D18032006461}" presName="FiveNodes_3_text" presStyleLbl="node1" presStyleIdx="4" presStyleCnt="5">
        <dgm:presLayoutVars>
          <dgm:bulletEnabled val="1"/>
        </dgm:presLayoutVars>
      </dgm:prSet>
      <dgm:spPr/>
    </dgm:pt>
    <dgm:pt modelId="{C40A1700-D59F-4CE7-B26A-C7D60640C812}" type="pres">
      <dgm:prSet presAssocID="{652C55D6-5B92-4832-B5C2-D18032006461}" presName="FiveNodes_4_text" presStyleLbl="node1" presStyleIdx="4" presStyleCnt="5">
        <dgm:presLayoutVars>
          <dgm:bulletEnabled val="1"/>
        </dgm:presLayoutVars>
      </dgm:prSet>
      <dgm:spPr/>
    </dgm:pt>
    <dgm:pt modelId="{08970117-7977-453C-9335-8408A1336B9B}" type="pres">
      <dgm:prSet presAssocID="{652C55D6-5B92-4832-B5C2-D18032006461}" presName="FiveNodes_5_text" presStyleLbl="node1" presStyleIdx="4" presStyleCnt="5">
        <dgm:presLayoutVars>
          <dgm:bulletEnabled val="1"/>
        </dgm:presLayoutVars>
      </dgm:prSet>
      <dgm:spPr/>
    </dgm:pt>
  </dgm:ptLst>
  <dgm:cxnLst>
    <dgm:cxn modelId="{64AF1503-10A4-4602-9154-5C31FAEAAC5D}" type="presOf" srcId="{EE324FC3-C6F9-418A-9A87-E1D50910A019}" destId="{C40A1700-D59F-4CE7-B26A-C7D60640C812}" srcOrd="1" destOrd="0" presId="urn:microsoft.com/office/officeart/2005/8/layout/vProcess5"/>
    <dgm:cxn modelId="{9FC52A11-0AFF-4360-8B75-EF19B7B2DE85}" srcId="{81508E26-9823-4C9A-ACD1-08F37B75136B}" destId="{4A8104E4-3928-4C81-9C0F-5F92DC3166ED}" srcOrd="0" destOrd="0" parTransId="{012B013A-97B4-434A-B7EA-C948FD4A3CA1}" sibTransId="{28EA73B6-5233-4CC1-9284-69416153BC93}"/>
    <dgm:cxn modelId="{F1CA2C18-8B6B-4AA5-8A95-020E6F5A25B2}" srcId="{652C55D6-5B92-4832-B5C2-D18032006461}" destId="{2EFD7271-7182-41BB-BBB7-7CE3509E156B}" srcOrd="6" destOrd="0" parTransId="{7C637B09-1B80-440A-875F-B79C775ADB73}" sibTransId="{67F89BC6-3D5B-4F84-BCF7-8A3E06BE6F8F}"/>
    <dgm:cxn modelId="{11EA7218-3C55-47AE-90AB-B92DF52B6591}" srcId="{652C55D6-5B92-4832-B5C2-D18032006461}" destId="{35E5EA56-380C-4E6F-8540-5EB7D85B2335}" srcOrd="2" destOrd="0" parTransId="{790FC8FD-0578-4A5B-B92A-F434C03FF50B}" sibTransId="{F2145E5F-D635-49AC-A97A-128E1257952A}"/>
    <dgm:cxn modelId="{A84E4326-5634-455E-BE18-1704E687CB7C}" type="presOf" srcId="{35E5EA56-380C-4E6F-8540-5EB7D85B2335}" destId="{51E8F7F5-8B75-4F5C-934D-C7A44C660B7D}" srcOrd="0" destOrd="0" presId="urn:microsoft.com/office/officeart/2005/8/layout/vProcess5"/>
    <dgm:cxn modelId="{150C2028-2F3A-4102-BC12-0206ABFA4B1F}" srcId="{652C55D6-5B92-4832-B5C2-D18032006461}" destId="{81508E26-9823-4C9A-ACD1-08F37B75136B}" srcOrd="5" destOrd="0" parTransId="{18302B2F-2049-4601-89AC-37F808885A14}" sibTransId="{7DC98228-8022-485C-B938-E15B891C88F0}"/>
    <dgm:cxn modelId="{DA4FBF39-7BE4-4936-AEDA-94B4A6AEA538}" type="presOf" srcId="{EE324FC3-C6F9-418A-9A87-E1D50910A019}" destId="{0A061D59-9481-44FA-AE3E-9237DE3F220C}" srcOrd="0" destOrd="0" presId="urn:microsoft.com/office/officeart/2005/8/layout/vProcess5"/>
    <dgm:cxn modelId="{BAC4523B-AED6-4F63-A6AF-5D1BDD43A95B}" type="presOf" srcId="{2FFD6B24-7623-4C11-80D6-E66800248E9C}" destId="{2B9587E3-4E05-4473-8DB5-772AFEFAC168}" srcOrd="0" destOrd="0" presId="urn:microsoft.com/office/officeart/2005/8/layout/vProcess5"/>
    <dgm:cxn modelId="{C58DC044-1808-4BD8-B81E-EE9D15188FCE}" type="presOf" srcId="{3918B9B6-C52D-47A5-B53F-0F9D8843DBD9}" destId="{8859AEDF-3E88-40BF-9948-E53D8F4ECBF9}" srcOrd="0" destOrd="0" presId="urn:microsoft.com/office/officeart/2005/8/layout/vProcess5"/>
    <dgm:cxn modelId="{7C406F55-0FDD-4E8F-AAB6-FB39BB6CE277}" type="presOf" srcId="{F83065CD-B996-48B0-AF3E-D1C60BF43CE4}" destId="{09FC65FE-9546-43EE-A89F-FDFA895C6A83}" srcOrd="0" destOrd="0" presId="urn:microsoft.com/office/officeart/2005/8/layout/vProcess5"/>
    <dgm:cxn modelId="{A864217F-39A0-4471-B429-E65B20F17895}" type="presOf" srcId="{3918B9B6-C52D-47A5-B53F-0F9D8843DBD9}" destId="{08970117-7977-453C-9335-8408A1336B9B}" srcOrd="1" destOrd="0" presId="urn:microsoft.com/office/officeart/2005/8/layout/vProcess5"/>
    <dgm:cxn modelId="{FD48E97F-03CB-42FA-A882-2113C837379B}" srcId="{2EFD7271-7182-41BB-BBB7-7CE3509E156B}" destId="{F9362D45-EA9D-4E5D-ACD4-7734251E4467}" srcOrd="0" destOrd="0" parTransId="{57D2BF09-3370-42D4-9ED6-CC2E8ECA10CB}" sibTransId="{CA977B3C-C962-4C20-B519-BD64FBA953A6}"/>
    <dgm:cxn modelId="{C5193280-EE8C-4959-8F2C-2291555B722B}" type="presOf" srcId="{652C55D6-5B92-4832-B5C2-D18032006461}" destId="{CD2BC77C-56C6-449E-886F-D2D493E3C1C7}" srcOrd="0" destOrd="0" presId="urn:microsoft.com/office/officeart/2005/8/layout/vProcess5"/>
    <dgm:cxn modelId="{5BEA3A8C-8075-40C2-82E0-BD4D140CE846}" type="presOf" srcId="{B2EEE650-B826-4847-A534-C36124E5B261}" destId="{24390C22-403B-4FA4-8A2D-2C97E74827E9}" srcOrd="0" destOrd="0" presId="urn:microsoft.com/office/officeart/2005/8/layout/vProcess5"/>
    <dgm:cxn modelId="{98C3C690-383A-46C1-AA8C-3D787C9A4B51}" type="presOf" srcId="{957BD2CA-718C-4E78-B759-986231B65F0A}" destId="{5F1CF5E9-2B3F-4A93-A368-D60E6F7F617D}" srcOrd="0" destOrd="0" presId="urn:microsoft.com/office/officeart/2005/8/layout/vProcess5"/>
    <dgm:cxn modelId="{55957493-6EA3-4538-85EE-042E3F8240D3}" type="presOf" srcId="{F83065CD-B996-48B0-AF3E-D1C60BF43CE4}" destId="{67D00408-1894-4DD5-A71F-5EC3B1E23FBD}" srcOrd="1" destOrd="0" presId="urn:microsoft.com/office/officeart/2005/8/layout/vProcess5"/>
    <dgm:cxn modelId="{1A58509C-B53B-433F-8CD7-4C96BBF4BB4D}" srcId="{652C55D6-5B92-4832-B5C2-D18032006461}" destId="{2FFD6B24-7623-4C11-80D6-E66800248E9C}" srcOrd="0" destOrd="0" parTransId="{2D0C3AD4-9813-4D92-875D-B4A73DF2B029}" sibTransId="{957BD2CA-718C-4E78-B759-986231B65F0A}"/>
    <dgm:cxn modelId="{E2755CA5-80D5-4D84-B443-3A84743CABDA}" srcId="{652C55D6-5B92-4832-B5C2-D18032006461}" destId="{EE324FC3-C6F9-418A-9A87-E1D50910A019}" srcOrd="3" destOrd="0" parTransId="{049C6FA9-0162-4DA3-8B2A-A734AD98DBCB}" sibTransId="{B2EEE650-B826-4847-A534-C36124E5B261}"/>
    <dgm:cxn modelId="{4A6392AA-1C87-4A7C-A750-C53191B9EC91}" srcId="{652C55D6-5B92-4832-B5C2-D18032006461}" destId="{F83065CD-B996-48B0-AF3E-D1C60BF43CE4}" srcOrd="1" destOrd="0" parTransId="{20385382-1E9A-424D-AA33-FC64FB408C4A}" sibTransId="{885E7B85-CD96-4F09-9CDD-EB0536535A22}"/>
    <dgm:cxn modelId="{45DF0AD7-7472-4261-8EA7-41F958F920EA}" type="presOf" srcId="{35E5EA56-380C-4E6F-8540-5EB7D85B2335}" destId="{3C3304D9-3DAC-4C5C-B385-42D72B2B6AF5}" srcOrd="1" destOrd="0" presId="urn:microsoft.com/office/officeart/2005/8/layout/vProcess5"/>
    <dgm:cxn modelId="{3AC012E8-E03D-47E9-B086-D709935ADFC5}" srcId="{652C55D6-5B92-4832-B5C2-D18032006461}" destId="{3918B9B6-C52D-47A5-B53F-0F9D8843DBD9}" srcOrd="4" destOrd="0" parTransId="{00C6C834-172E-456A-B7FD-50963BE89CD3}" sibTransId="{3A337748-02E8-47C9-830C-3624D4A5F21C}"/>
    <dgm:cxn modelId="{AE300CED-6B77-4D30-A843-BB5318315906}" type="presOf" srcId="{F2145E5F-D635-49AC-A97A-128E1257952A}" destId="{E8A8B8BA-60DF-486E-875A-763346C0963A}" srcOrd="0" destOrd="0" presId="urn:microsoft.com/office/officeart/2005/8/layout/vProcess5"/>
    <dgm:cxn modelId="{DDAE91EE-A533-4A4B-B4FE-991FAB1E4ED4}" type="presOf" srcId="{2FFD6B24-7623-4C11-80D6-E66800248E9C}" destId="{DFB75450-C51D-4850-B837-E0DDCFACA481}" srcOrd="1" destOrd="0" presId="urn:microsoft.com/office/officeart/2005/8/layout/vProcess5"/>
    <dgm:cxn modelId="{0925FAF9-3829-4EC5-A03D-E4ADEE52DE07}" type="presOf" srcId="{885E7B85-CD96-4F09-9CDD-EB0536535A22}" destId="{76985C8C-402A-40EA-A39F-B206227A36F4}" srcOrd="0" destOrd="0" presId="urn:microsoft.com/office/officeart/2005/8/layout/vProcess5"/>
    <dgm:cxn modelId="{D710588E-F599-45A1-B259-98AAB30B0D84}" type="presParOf" srcId="{CD2BC77C-56C6-449E-886F-D2D493E3C1C7}" destId="{D6F5CDA9-94EF-43A9-A898-EA1169046B34}" srcOrd="0" destOrd="0" presId="urn:microsoft.com/office/officeart/2005/8/layout/vProcess5"/>
    <dgm:cxn modelId="{718D72DF-9A5B-4BAB-89F8-B47FBD4954A4}" type="presParOf" srcId="{CD2BC77C-56C6-449E-886F-D2D493E3C1C7}" destId="{2B9587E3-4E05-4473-8DB5-772AFEFAC168}" srcOrd="1" destOrd="0" presId="urn:microsoft.com/office/officeart/2005/8/layout/vProcess5"/>
    <dgm:cxn modelId="{C898101B-9290-47E1-A559-68C591FECE89}" type="presParOf" srcId="{CD2BC77C-56C6-449E-886F-D2D493E3C1C7}" destId="{09FC65FE-9546-43EE-A89F-FDFA895C6A83}" srcOrd="2" destOrd="0" presId="urn:microsoft.com/office/officeart/2005/8/layout/vProcess5"/>
    <dgm:cxn modelId="{D5C87B17-793A-4B61-AFC2-A6978C4D8065}" type="presParOf" srcId="{CD2BC77C-56C6-449E-886F-D2D493E3C1C7}" destId="{51E8F7F5-8B75-4F5C-934D-C7A44C660B7D}" srcOrd="3" destOrd="0" presId="urn:microsoft.com/office/officeart/2005/8/layout/vProcess5"/>
    <dgm:cxn modelId="{4EA3C1EE-5A78-4B89-8F67-CEDE7EBB698D}" type="presParOf" srcId="{CD2BC77C-56C6-449E-886F-D2D493E3C1C7}" destId="{0A061D59-9481-44FA-AE3E-9237DE3F220C}" srcOrd="4" destOrd="0" presId="urn:microsoft.com/office/officeart/2005/8/layout/vProcess5"/>
    <dgm:cxn modelId="{2F6E838B-4F41-4DA7-99C2-F22385484E24}" type="presParOf" srcId="{CD2BC77C-56C6-449E-886F-D2D493E3C1C7}" destId="{8859AEDF-3E88-40BF-9948-E53D8F4ECBF9}" srcOrd="5" destOrd="0" presId="urn:microsoft.com/office/officeart/2005/8/layout/vProcess5"/>
    <dgm:cxn modelId="{D0031026-8AAD-4D48-8E48-B7609A84FD74}" type="presParOf" srcId="{CD2BC77C-56C6-449E-886F-D2D493E3C1C7}" destId="{5F1CF5E9-2B3F-4A93-A368-D60E6F7F617D}" srcOrd="6" destOrd="0" presId="urn:microsoft.com/office/officeart/2005/8/layout/vProcess5"/>
    <dgm:cxn modelId="{87B28011-0E14-461F-8A2E-8436711AE391}" type="presParOf" srcId="{CD2BC77C-56C6-449E-886F-D2D493E3C1C7}" destId="{76985C8C-402A-40EA-A39F-B206227A36F4}" srcOrd="7" destOrd="0" presId="urn:microsoft.com/office/officeart/2005/8/layout/vProcess5"/>
    <dgm:cxn modelId="{DF6862CC-88C0-471C-A0F2-BF0127D1AA6B}" type="presParOf" srcId="{CD2BC77C-56C6-449E-886F-D2D493E3C1C7}" destId="{E8A8B8BA-60DF-486E-875A-763346C0963A}" srcOrd="8" destOrd="0" presId="urn:microsoft.com/office/officeart/2005/8/layout/vProcess5"/>
    <dgm:cxn modelId="{AE8F449D-3B44-469E-8B18-C10F824DE221}" type="presParOf" srcId="{CD2BC77C-56C6-449E-886F-D2D493E3C1C7}" destId="{24390C22-403B-4FA4-8A2D-2C97E74827E9}" srcOrd="9" destOrd="0" presId="urn:microsoft.com/office/officeart/2005/8/layout/vProcess5"/>
    <dgm:cxn modelId="{66804FA0-EE55-4972-BCAA-638773E7E719}" type="presParOf" srcId="{CD2BC77C-56C6-449E-886F-D2D493E3C1C7}" destId="{DFB75450-C51D-4850-B837-E0DDCFACA481}" srcOrd="10" destOrd="0" presId="urn:microsoft.com/office/officeart/2005/8/layout/vProcess5"/>
    <dgm:cxn modelId="{5658B2AC-92D6-49F4-8DF1-BA6913964E0A}" type="presParOf" srcId="{CD2BC77C-56C6-449E-886F-D2D493E3C1C7}" destId="{67D00408-1894-4DD5-A71F-5EC3B1E23FBD}" srcOrd="11" destOrd="0" presId="urn:microsoft.com/office/officeart/2005/8/layout/vProcess5"/>
    <dgm:cxn modelId="{9B34F7E9-C7FA-4B1B-BB02-50EC4EF9EDCB}" type="presParOf" srcId="{CD2BC77C-56C6-449E-886F-D2D493E3C1C7}" destId="{3C3304D9-3DAC-4C5C-B385-42D72B2B6AF5}" srcOrd="12" destOrd="0" presId="urn:microsoft.com/office/officeart/2005/8/layout/vProcess5"/>
    <dgm:cxn modelId="{3042E2E2-3705-45AD-9C0F-6301A45BB1F5}" type="presParOf" srcId="{CD2BC77C-56C6-449E-886F-D2D493E3C1C7}" destId="{C40A1700-D59F-4CE7-B26A-C7D60640C812}" srcOrd="13" destOrd="0" presId="urn:microsoft.com/office/officeart/2005/8/layout/vProcess5"/>
    <dgm:cxn modelId="{4481B3A4-0ED0-4AD0-A87B-F060039D1429}" type="presParOf" srcId="{CD2BC77C-56C6-449E-886F-D2D493E3C1C7}" destId="{08970117-7977-453C-9335-8408A1336B9B}" srcOrd="14"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21C6C0A-712D-4BEC-A8FB-949FE030747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B03FD25C-D245-4B83-AE7D-B14ABD985B5E}">
      <dgm:prSet phldrT="[Texto]" custT="1"/>
      <dgm:spPr>
        <a:solidFill>
          <a:schemeClr val="accent6">
            <a:lumMod val="40000"/>
            <a:lumOff val="60000"/>
          </a:schemeClr>
        </a:solidFill>
      </dgm:spPr>
      <dgm:t>
        <a:bodyPr/>
        <a:lstStyle/>
        <a:p>
          <a:r>
            <a:rPr lang="es-ES" sz="1400" dirty="0">
              <a:solidFill>
                <a:schemeClr val="tx1"/>
              </a:solidFill>
            </a:rPr>
            <a:t>Roles y Responsabilidades</a:t>
          </a:r>
        </a:p>
      </dgm:t>
    </dgm:pt>
    <dgm:pt modelId="{447FF299-30C6-48FA-A4E9-D492E4179B78}" type="parTrans" cxnId="{69C32C36-C591-4441-8615-82BC5A3D30EE}">
      <dgm:prSet/>
      <dgm:spPr/>
      <dgm:t>
        <a:bodyPr/>
        <a:lstStyle/>
        <a:p>
          <a:endParaRPr lang="es-ES"/>
        </a:p>
      </dgm:t>
    </dgm:pt>
    <dgm:pt modelId="{734FBC77-BCA4-43B8-90CD-82105E6230DC}" type="sibTrans" cxnId="{69C32C36-C591-4441-8615-82BC5A3D30EE}">
      <dgm:prSet/>
      <dgm:spPr/>
      <dgm:t>
        <a:bodyPr/>
        <a:lstStyle/>
        <a:p>
          <a:endParaRPr lang="es-ES"/>
        </a:p>
      </dgm:t>
    </dgm:pt>
    <dgm:pt modelId="{9ABF5E8F-2361-47C2-B96E-9CDFDB656239}">
      <dgm:prSet phldrT="[Texto]" custT="1"/>
      <dgm:spPr/>
      <dgm:t>
        <a:bodyPr/>
        <a:lstStyle/>
        <a:p>
          <a:r>
            <a:rPr lang="es-ES" sz="1600" dirty="0"/>
            <a:t>Se le asignan responsabilidades específicas a alta dirección y todos los </a:t>
          </a:r>
          <a:r>
            <a:rPr lang="es-ES" sz="1600" dirty="0" err="1"/>
            <a:t>gtes</a:t>
          </a:r>
          <a:r>
            <a:rPr lang="es-ES" sz="1600" dirty="0"/>
            <a:t> funcionales</a:t>
          </a:r>
        </a:p>
      </dgm:t>
    </dgm:pt>
    <dgm:pt modelId="{176D5581-AF8A-41E3-A776-063C55BEF0DE}" type="parTrans" cxnId="{8E4020FC-FBF5-4B83-A13C-0BFE02BB5E26}">
      <dgm:prSet/>
      <dgm:spPr/>
      <dgm:t>
        <a:bodyPr/>
        <a:lstStyle/>
        <a:p>
          <a:endParaRPr lang="es-ES"/>
        </a:p>
      </dgm:t>
    </dgm:pt>
    <dgm:pt modelId="{5A98D99E-1858-421C-A641-01F4039F4B11}" type="sibTrans" cxnId="{8E4020FC-FBF5-4B83-A13C-0BFE02BB5E26}">
      <dgm:prSet/>
      <dgm:spPr/>
      <dgm:t>
        <a:bodyPr/>
        <a:lstStyle/>
        <a:p>
          <a:endParaRPr lang="es-ES"/>
        </a:p>
      </dgm:t>
    </dgm:pt>
    <dgm:pt modelId="{B559CDDE-09EE-42ED-B666-87B8297FFBFB}">
      <dgm:prSet phldrT="[Texto]"/>
      <dgm:spPr>
        <a:solidFill>
          <a:schemeClr val="accent6">
            <a:lumMod val="40000"/>
            <a:lumOff val="60000"/>
          </a:schemeClr>
        </a:solidFill>
      </dgm:spPr>
      <dgm:t>
        <a:bodyPr/>
        <a:lstStyle/>
        <a:p>
          <a:r>
            <a:rPr lang="es-ES" dirty="0">
              <a:solidFill>
                <a:schemeClr val="tx1"/>
              </a:solidFill>
            </a:rPr>
            <a:t>Función de cumplimiento Anti-soborno</a:t>
          </a:r>
        </a:p>
      </dgm:t>
    </dgm:pt>
    <dgm:pt modelId="{A5744724-B9A3-4238-9B35-60D630707461}" type="parTrans" cxnId="{46880570-1927-4D02-BB98-4F73AB332A43}">
      <dgm:prSet/>
      <dgm:spPr/>
      <dgm:t>
        <a:bodyPr/>
        <a:lstStyle/>
        <a:p>
          <a:endParaRPr lang="es-ES"/>
        </a:p>
      </dgm:t>
    </dgm:pt>
    <dgm:pt modelId="{07B5CBC7-90AA-4246-BAEF-0C65644D10EA}" type="sibTrans" cxnId="{46880570-1927-4D02-BB98-4F73AB332A43}">
      <dgm:prSet/>
      <dgm:spPr/>
      <dgm:t>
        <a:bodyPr/>
        <a:lstStyle/>
        <a:p>
          <a:endParaRPr lang="es-ES"/>
        </a:p>
      </dgm:t>
    </dgm:pt>
    <dgm:pt modelId="{BC2B587F-B6F0-4394-9C0B-32B6CAA19003}">
      <dgm:prSet phldrT="[Texto]" custT="1"/>
      <dgm:spPr/>
      <dgm:t>
        <a:bodyPr/>
        <a:lstStyle/>
        <a:p>
          <a:r>
            <a:rPr lang="es-ES" sz="1200" dirty="0"/>
            <a:t>Además de las responsabilidades directas comunes a un RD, en este caso se hace hincapié en la necesidad que esta </a:t>
          </a:r>
          <a:r>
            <a:rPr lang="es-ES" sz="1100" dirty="0"/>
            <a:t>función</a:t>
          </a:r>
          <a:r>
            <a:rPr lang="es-ES" sz="1200" dirty="0"/>
            <a:t> tenga acceso directo al Órgano de Gobierno por temas relacionados con el soborno</a:t>
          </a:r>
        </a:p>
      </dgm:t>
    </dgm:pt>
    <dgm:pt modelId="{AA8F8169-98C6-4728-AB6D-5434A1E9A53F}" type="parTrans" cxnId="{39572C81-A3A1-4747-B1ED-385A4087B674}">
      <dgm:prSet/>
      <dgm:spPr/>
      <dgm:t>
        <a:bodyPr/>
        <a:lstStyle/>
        <a:p>
          <a:endParaRPr lang="es-ES"/>
        </a:p>
      </dgm:t>
    </dgm:pt>
    <dgm:pt modelId="{F023C3ED-7285-451C-B3E4-A21C3ACDA791}" type="sibTrans" cxnId="{39572C81-A3A1-4747-B1ED-385A4087B674}">
      <dgm:prSet/>
      <dgm:spPr/>
      <dgm:t>
        <a:bodyPr/>
        <a:lstStyle/>
        <a:p>
          <a:endParaRPr lang="es-ES"/>
        </a:p>
      </dgm:t>
    </dgm:pt>
    <dgm:pt modelId="{0FD4D014-81EF-4734-9D9A-68BB4BEEC47B}">
      <dgm:prSet phldrT="[Texto]" custT="1"/>
      <dgm:spPr/>
      <dgm:t>
        <a:bodyPr/>
        <a:lstStyle/>
        <a:p>
          <a:r>
            <a:rPr lang="es-ES" sz="1200" dirty="0"/>
            <a:t>Esta responsabilidad puede ser delegada externamente pero alguien de la alta Dirección es responsable de dicha delegación y supervisión</a:t>
          </a:r>
        </a:p>
      </dgm:t>
    </dgm:pt>
    <dgm:pt modelId="{E91D6F7E-641A-46EF-8DC8-4694426DCA2E}" type="parTrans" cxnId="{407F9305-9482-47FC-8898-1832E5D26C29}">
      <dgm:prSet/>
      <dgm:spPr/>
      <dgm:t>
        <a:bodyPr/>
        <a:lstStyle/>
        <a:p>
          <a:endParaRPr lang="es-ES"/>
        </a:p>
      </dgm:t>
    </dgm:pt>
    <dgm:pt modelId="{2D477E06-F85D-4680-9969-1F44A3AAC3A8}" type="sibTrans" cxnId="{407F9305-9482-47FC-8898-1832E5D26C29}">
      <dgm:prSet/>
      <dgm:spPr/>
      <dgm:t>
        <a:bodyPr/>
        <a:lstStyle/>
        <a:p>
          <a:endParaRPr lang="es-ES"/>
        </a:p>
      </dgm:t>
    </dgm:pt>
    <dgm:pt modelId="{AFCBE52C-0701-4483-94C1-B9992CD9FF7C}" type="pres">
      <dgm:prSet presAssocID="{321C6C0A-712D-4BEC-A8FB-949FE0307472}" presName="composite" presStyleCnt="0">
        <dgm:presLayoutVars>
          <dgm:chMax val="5"/>
          <dgm:dir/>
          <dgm:animLvl val="ctr"/>
          <dgm:resizeHandles val="exact"/>
        </dgm:presLayoutVars>
      </dgm:prSet>
      <dgm:spPr/>
    </dgm:pt>
    <dgm:pt modelId="{204EFAAE-2C6F-42C6-BF4D-45BD0DD45637}" type="pres">
      <dgm:prSet presAssocID="{321C6C0A-712D-4BEC-A8FB-949FE0307472}" presName="cycle" presStyleCnt="0"/>
      <dgm:spPr/>
    </dgm:pt>
    <dgm:pt modelId="{233A0279-AE53-4A7E-8317-F706FA697CBA}" type="pres">
      <dgm:prSet presAssocID="{321C6C0A-712D-4BEC-A8FB-949FE0307472}" presName="centerShape" presStyleCnt="0"/>
      <dgm:spPr/>
    </dgm:pt>
    <dgm:pt modelId="{515AE23E-3CB1-42E7-8E80-C14246A2E810}" type="pres">
      <dgm:prSet presAssocID="{321C6C0A-712D-4BEC-A8FB-949FE0307472}" presName="connSite" presStyleLbl="node1" presStyleIdx="0" presStyleCnt="3"/>
      <dgm:spPr/>
    </dgm:pt>
    <dgm:pt modelId="{3CA8F69F-F750-402C-B729-692D7DA7E9FF}" type="pres">
      <dgm:prSet presAssocID="{321C6C0A-712D-4BEC-A8FB-949FE0307472}" presName="visible" presStyleLbl="node1" presStyleIdx="0" presStyleCnt="3" custScaleX="75328" custScaleY="73738" custLinFactNeighborX="-125" custLinFactNeighborY="-1592"/>
      <dgm:spPr>
        <a:solidFill>
          <a:schemeClr val="accent6">
            <a:lumMod val="40000"/>
            <a:lumOff val="60000"/>
          </a:schemeClr>
        </a:solidFill>
      </dgm:spPr>
    </dgm:pt>
    <dgm:pt modelId="{ED268E40-1311-46A1-9A00-C67BFBD3DD49}" type="pres">
      <dgm:prSet presAssocID="{447FF299-30C6-48FA-A4E9-D492E4179B78}" presName="Name25" presStyleLbl="parChTrans1D1" presStyleIdx="0" presStyleCnt="2"/>
      <dgm:spPr/>
    </dgm:pt>
    <dgm:pt modelId="{EAF7857F-47CD-4762-A8A3-5DF13A7321E7}" type="pres">
      <dgm:prSet presAssocID="{B03FD25C-D245-4B83-AE7D-B14ABD985B5E}" presName="node" presStyleCnt="0"/>
      <dgm:spPr/>
    </dgm:pt>
    <dgm:pt modelId="{6AB7CBBE-32C9-4313-985E-61AF5A858546}" type="pres">
      <dgm:prSet presAssocID="{B03FD25C-D245-4B83-AE7D-B14ABD985B5E}" presName="parentNode" presStyleLbl="node1" presStyleIdx="1" presStyleCnt="3" custScaleX="109273">
        <dgm:presLayoutVars>
          <dgm:chMax val="1"/>
          <dgm:bulletEnabled val="1"/>
        </dgm:presLayoutVars>
      </dgm:prSet>
      <dgm:spPr/>
    </dgm:pt>
    <dgm:pt modelId="{8B668133-BC24-43E5-943B-AB4ACF6A827C}" type="pres">
      <dgm:prSet presAssocID="{B03FD25C-D245-4B83-AE7D-B14ABD985B5E}" presName="childNode" presStyleLbl="revTx" presStyleIdx="0" presStyleCnt="2">
        <dgm:presLayoutVars>
          <dgm:bulletEnabled val="1"/>
        </dgm:presLayoutVars>
      </dgm:prSet>
      <dgm:spPr/>
    </dgm:pt>
    <dgm:pt modelId="{DC06D305-EAED-404C-8C11-AD724641C229}" type="pres">
      <dgm:prSet presAssocID="{A5744724-B9A3-4238-9B35-60D630707461}" presName="Name25" presStyleLbl="parChTrans1D1" presStyleIdx="1" presStyleCnt="2"/>
      <dgm:spPr/>
    </dgm:pt>
    <dgm:pt modelId="{23901F29-BD93-40E5-8D70-4395344825F0}" type="pres">
      <dgm:prSet presAssocID="{B559CDDE-09EE-42ED-B666-87B8297FFBFB}" presName="node" presStyleCnt="0"/>
      <dgm:spPr/>
    </dgm:pt>
    <dgm:pt modelId="{33E0194B-40F8-41D3-8BF7-56ACFB412F2C}" type="pres">
      <dgm:prSet presAssocID="{B559CDDE-09EE-42ED-B666-87B8297FFBFB}" presName="parentNode" presStyleLbl="node1" presStyleIdx="2" presStyleCnt="3" custLinFactNeighborX="4118" custLinFactNeighborY="-40192">
        <dgm:presLayoutVars>
          <dgm:chMax val="1"/>
          <dgm:bulletEnabled val="1"/>
        </dgm:presLayoutVars>
      </dgm:prSet>
      <dgm:spPr/>
    </dgm:pt>
    <dgm:pt modelId="{5AAE42AF-F972-4638-A41B-ABE78322AC53}" type="pres">
      <dgm:prSet presAssocID="{B559CDDE-09EE-42ED-B666-87B8297FFBFB}" presName="childNode" presStyleLbl="revTx" presStyleIdx="1" presStyleCnt="2">
        <dgm:presLayoutVars>
          <dgm:bulletEnabled val="1"/>
        </dgm:presLayoutVars>
      </dgm:prSet>
      <dgm:spPr/>
    </dgm:pt>
  </dgm:ptLst>
  <dgm:cxnLst>
    <dgm:cxn modelId="{407F9305-9482-47FC-8898-1832E5D26C29}" srcId="{B559CDDE-09EE-42ED-B666-87B8297FFBFB}" destId="{0FD4D014-81EF-4734-9D9A-68BB4BEEC47B}" srcOrd="1" destOrd="0" parTransId="{E91D6F7E-641A-46EF-8DC8-4694426DCA2E}" sibTransId="{2D477E06-F85D-4680-9969-1F44A3AAC3A8}"/>
    <dgm:cxn modelId="{A18F2B1C-31D7-46D7-B1B6-D37357F90B65}" type="presOf" srcId="{9ABF5E8F-2361-47C2-B96E-9CDFDB656239}" destId="{8B668133-BC24-43E5-943B-AB4ACF6A827C}" srcOrd="0" destOrd="0" presId="urn:microsoft.com/office/officeart/2005/8/layout/radial2"/>
    <dgm:cxn modelId="{6192EF23-C3F8-493A-A90C-3ADAB3FCA8B1}" type="presOf" srcId="{B559CDDE-09EE-42ED-B666-87B8297FFBFB}" destId="{33E0194B-40F8-41D3-8BF7-56ACFB412F2C}" srcOrd="0" destOrd="0" presId="urn:microsoft.com/office/officeart/2005/8/layout/radial2"/>
    <dgm:cxn modelId="{69C32C36-C591-4441-8615-82BC5A3D30EE}" srcId="{321C6C0A-712D-4BEC-A8FB-949FE0307472}" destId="{B03FD25C-D245-4B83-AE7D-B14ABD985B5E}" srcOrd="0" destOrd="0" parTransId="{447FF299-30C6-48FA-A4E9-D492E4179B78}" sibTransId="{734FBC77-BCA4-43B8-90CD-82105E6230DC}"/>
    <dgm:cxn modelId="{BD650F67-4CF7-4570-B4A8-5B74B89F8BCA}" type="presOf" srcId="{321C6C0A-712D-4BEC-A8FB-949FE0307472}" destId="{AFCBE52C-0701-4483-94C1-B9992CD9FF7C}" srcOrd="0" destOrd="0" presId="urn:microsoft.com/office/officeart/2005/8/layout/radial2"/>
    <dgm:cxn modelId="{46880570-1927-4D02-BB98-4F73AB332A43}" srcId="{321C6C0A-712D-4BEC-A8FB-949FE0307472}" destId="{B559CDDE-09EE-42ED-B666-87B8297FFBFB}" srcOrd="1" destOrd="0" parTransId="{A5744724-B9A3-4238-9B35-60D630707461}" sibTransId="{07B5CBC7-90AA-4246-BAEF-0C65644D10EA}"/>
    <dgm:cxn modelId="{39572C81-A3A1-4747-B1ED-385A4087B674}" srcId="{B559CDDE-09EE-42ED-B666-87B8297FFBFB}" destId="{BC2B587F-B6F0-4394-9C0B-32B6CAA19003}" srcOrd="0" destOrd="0" parTransId="{AA8F8169-98C6-4728-AB6D-5434A1E9A53F}" sibTransId="{F023C3ED-7285-451C-B3E4-A21C3ACDA791}"/>
    <dgm:cxn modelId="{B69E4198-9FC9-4E6F-843C-C23625C9D0CF}" type="presOf" srcId="{B03FD25C-D245-4B83-AE7D-B14ABD985B5E}" destId="{6AB7CBBE-32C9-4313-985E-61AF5A858546}" srcOrd="0" destOrd="0" presId="urn:microsoft.com/office/officeart/2005/8/layout/radial2"/>
    <dgm:cxn modelId="{38B18E9B-4B5F-4D97-B9C0-11EB0B42A2BC}" type="presOf" srcId="{447FF299-30C6-48FA-A4E9-D492E4179B78}" destId="{ED268E40-1311-46A1-9A00-C67BFBD3DD49}" srcOrd="0" destOrd="0" presId="urn:microsoft.com/office/officeart/2005/8/layout/radial2"/>
    <dgm:cxn modelId="{5E61B0B4-E4DE-44AF-AC29-75D53F333FDE}" type="presOf" srcId="{BC2B587F-B6F0-4394-9C0B-32B6CAA19003}" destId="{5AAE42AF-F972-4638-A41B-ABE78322AC53}" srcOrd="0" destOrd="0" presId="urn:microsoft.com/office/officeart/2005/8/layout/radial2"/>
    <dgm:cxn modelId="{E3F1C4C8-7556-49CD-98AC-317AB64A5C35}" type="presOf" srcId="{0FD4D014-81EF-4734-9D9A-68BB4BEEC47B}" destId="{5AAE42AF-F972-4638-A41B-ABE78322AC53}" srcOrd="0" destOrd="1" presId="urn:microsoft.com/office/officeart/2005/8/layout/radial2"/>
    <dgm:cxn modelId="{8AB50ED2-AA28-4AE2-94FF-20D9B985B424}" type="presOf" srcId="{A5744724-B9A3-4238-9B35-60D630707461}" destId="{DC06D305-EAED-404C-8C11-AD724641C229}" srcOrd="0" destOrd="0" presId="urn:microsoft.com/office/officeart/2005/8/layout/radial2"/>
    <dgm:cxn modelId="{8E4020FC-FBF5-4B83-A13C-0BFE02BB5E26}" srcId="{B03FD25C-D245-4B83-AE7D-B14ABD985B5E}" destId="{9ABF5E8F-2361-47C2-B96E-9CDFDB656239}" srcOrd="0" destOrd="0" parTransId="{176D5581-AF8A-41E3-A776-063C55BEF0DE}" sibTransId="{5A98D99E-1858-421C-A641-01F4039F4B11}"/>
    <dgm:cxn modelId="{922F7EC0-45AD-4E97-AE0B-5090B812CB23}" type="presParOf" srcId="{AFCBE52C-0701-4483-94C1-B9992CD9FF7C}" destId="{204EFAAE-2C6F-42C6-BF4D-45BD0DD45637}" srcOrd="0" destOrd="0" presId="urn:microsoft.com/office/officeart/2005/8/layout/radial2"/>
    <dgm:cxn modelId="{A2416BAF-C793-4EEE-9543-86C312FCB06E}" type="presParOf" srcId="{204EFAAE-2C6F-42C6-BF4D-45BD0DD45637}" destId="{233A0279-AE53-4A7E-8317-F706FA697CBA}" srcOrd="0" destOrd="0" presId="urn:microsoft.com/office/officeart/2005/8/layout/radial2"/>
    <dgm:cxn modelId="{04F01289-55E1-4909-BF7C-B38AA8C6C0C6}" type="presParOf" srcId="{233A0279-AE53-4A7E-8317-F706FA697CBA}" destId="{515AE23E-3CB1-42E7-8E80-C14246A2E810}" srcOrd="0" destOrd="0" presId="urn:microsoft.com/office/officeart/2005/8/layout/radial2"/>
    <dgm:cxn modelId="{8FAF5553-518D-4887-81A7-7E043776C4DE}" type="presParOf" srcId="{233A0279-AE53-4A7E-8317-F706FA697CBA}" destId="{3CA8F69F-F750-402C-B729-692D7DA7E9FF}" srcOrd="1" destOrd="0" presId="urn:microsoft.com/office/officeart/2005/8/layout/radial2"/>
    <dgm:cxn modelId="{16741DDE-D823-4509-8CAF-B727072B6436}" type="presParOf" srcId="{204EFAAE-2C6F-42C6-BF4D-45BD0DD45637}" destId="{ED268E40-1311-46A1-9A00-C67BFBD3DD49}" srcOrd="1" destOrd="0" presId="urn:microsoft.com/office/officeart/2005/8/layout/radial2"/>
    <dgm:cxn modelId="{8FDC2BC2-0825-4755-84DB-50C398D80E36}" type="presParOf" srcId="{204EFAAE-2C6F-42C6-BF4D-45BD0DD45637}" destId="{EAF7857F-47CD-4762-A8A3-5DF13A7321E7}" srcOrd="2" destOrd="0" presId="urn:microsoft.com/office/officeart/2005/8/layout/radial2"/>
    <dgm:cxn modelId="{581700F0-C35C-4780-AA53-F2636A5C187D}" type="presParOf" srcId="{EAF7857F-47CD-4762-A8A3-5DF13A7321E7}" destId="{6AB7CBBE-32C9-4313-985E-61AF5A858546}" srcOrd="0" destOrd="0" presId="urn:microsoft.com/office/officeart/2005/8/layout/radial2"/>
    <dgm:cxn modelId="{DACE5C70-4DD4-46F3-94AC-A34A997C4704}" type="presParOf" srcId="{EAF7857F-47CD-4762-A8A3-5DF13A7321E7}" destId="{8B668133-BC24-43E5-943B-AB4ACF6A827C}" srcOrd="1" destOrd="0" presId="urn:microsoft.com/office/officeart/2005/8/layout/radial2"/>
    <dgm:cxn modelId="{F806B558-6AED-434D-9676-AF84BFC5895A}" type="presParOf" srcId="{204EFAAE-2C6F-42C6-BF4D-45BD0DD45637}" destId="{DC06D305-EAED-404C-8C11-AD724641C229}" srcOrd="3" destOrd="0" presId="urn:microsoft.com/office/officeart/2005/8/layout/radial2"/>
    <dgm:cxn modelId="{0098F57B-D1E5-4AB9-9928-37F1F62DD364}" type="presParOf" srcId="{204EFAAE-2C6F-42C6-BF4D-45BD0DD45637}" destId="{23901F29-BD93-40E5-8D70-4395344825F0}" srcOrd="4" destOrd="0" presId="urn:microsoft.com/office/officeart/2005/8/layout/radial2"/>
    <dgm:cxn modelId="{5C4A2740-D527-4DC9-81C4-8A385642C6C9}" type="presParOf" srcId="{23901F29-BD93-40E5-8D70-4395344825F0}" destId="{33E0194B-40F8-41D3-8BF7-56ACFB412F2C}" srcOrd="0" destOrd="0" presId="urn:microsoft.com/office/officeart/2005/8/layout/radial2"/>
    <dgm:cxn modelId="{DBF2469C-759B-452D-AB96-51CBE10DF932}" type="presParOf" srcId="{23901F29-BD93-40E5-8D70-4395344825F0}" destId="{5AAE42AF-F972-4638-A41B-ABE78322AC53}"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40000"/>
            <a:lumOff val="60000"/>
          </a:schemeClr>
        </a:solidFill>
      </dgm:spPr>
      <dgm:t>
        <a:bodyPr/>
        <a:lstStyle/>
        <a:p>
          <a:r>
            <a:rPr lang="es-ES" b="1" dirty="0">
              <a:solidFill>
                <a:schemeClr val="tx1"/>
              </a:solidFill>
            </a:rPr>
            <a:t>Acciones para tratar riesgos y oportunidades</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EB0288C-A961-4F45-B545-305710201D5D}">
      <dgm:prSet phldrT="[Texto]"/>
      <dgm:spPr>
        <a:solidFill>
          <a:schemeClr val="accent6">
            <a:lumMod val="40000"/>
            <a:lumOff val="60000"/>
          </a:schemeClr>
        </a:solidFill>
      </dgm:spPr>
      <dgm:t>
        <a:bodyPr/>
        <a:lstStyle/>
        <a:p>
          <a:r>
            <a:rPr lang="es-ES" b="1" dirty="0">
              <a:solidFill>
                <a:schemeClr val="tx1"/>
              </a:solidFill>
            </a:rPr>
            <a:t>Objetivos anti-soborno y la planificación para alcanzarlos</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2" custScaleX="72400" custScaleY="69346">
        <dgm:presLayoutVars>
          <dgm:bulletEnabled val="1"/>
        </dgm:presLayoutVars>
      </dgm:prSet>
      <dgm:spPr/>
    </dgm:pt>
    <dgm:pt modelId="{DF722240-215A-4E1D-B440-F2A3E3A1335D}" type="pres">
      <dgm:prSet presAssocID="{59E9D43D-2C2A-4661-B152-0F336CBCD93B}" presName="sibTrans" presStyleLbl="sibTrans2D1" presStyleIdx="0" presStyleCnt="2"/>
      <dgm:spPr/>
    </dgm:pt>
    <dgm:pt modelId="{FC75020A-9D0B-48AC-B84E-11B9DC20AFFF}" type="pres">
      <dgm:prSet presAssocID="{59E9D43D-2C2A-4661-B152-0F336CBCD93B}" presName="connectorText" presStyleLbl="sibTrans2D1" presStyleIdx="0" presStyleCnt="2"/>
      <dgm:spPr/>
    </dgm:pt>
    <dgm:pt modelId="{1877E278-6E17-4413-83F0-E98D584DCDB8}" type="pres">
      <dgm:prSet presAssocID="{0EB0288C-A961-4F45-B545-305710201D5D}" presName="node" presStyleLbl="node1" presStyleIdx="1" presStyleCnt="2" custScaleX="74818" custScaleY="70288">
        <dgm:presLayoutVars>
          <dgm:bulletEnabled val="1"/>
        </dgm:presLayoutVars>
      </dgm:prSet>
      <dgm:spPr/>
    </dgm:pt>
    <dgm:pt modelId="{538597E2-68C3-4DD8-BA41-05E4E17D5900}" type="pres">
      <dgm:prSet presAssocID="{93BEACC5-32BA-461E-B3D5-93B12812FA1D}" presName="sibTrans" presStyleLbl="sibTrans2D1" presStyleIdx="1" presStyleCnt="2"/>
      <dgm:spPr/>
    </dgm:pt>
    <dgm:pt modelId="{B6E6F8EF-7A3E-4CD4-A72D-6C9B1E1EEA04}" type="pres">
      <dgm:prSet presAssocID="{93BEACC5-32BA-461E-B3D5-93B12812FA1D}" presName="connectorText" presStyleLbl="sibTrans2D1" presStyleIdx="1" presStyleCnt="2"/>
      <dgm:spPr/>
    </dgm:pt>
  </dgm:ptLst>
  <dgm:cxnLst>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1" destOrd="0" parTransId="{4EC019D9-2471-460D-A092-0E9ECA49AB6F}" sibTransId="{93BEACC5-32BA-461E-B3D5-93B12812FA1D}"/>
    <dgm:cxn modelId="{B35AEEA4-1963-457A-8464-35AE2FDADE41}" type="presOf" srcId="{0EB0288C-A961-4F45-B545-305710201D5D}" destId="{1877E278-6E17-4413-83F0-E98D584DCDB8}"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A95D302E-F0AF-4327-94C2-1705D442C066}" type="presParOf" srcId="{D6D1E2D2-DC6E-4EAD-9098-31F4951EA1C9}" destId="{1877E278-6E17-4413-83F0-E98D584DCDB8}" srcOrd="2" destOrd="0" presId="urn:microsoft.com/office/officeart/2005/8/layout/cycle2"/>
    <dgm:cxn modelId="{4955ECF3-B664-4D94-9712-FEDD7D4AB9F6}" type="presParOf" srcId="{D6D1E2D2-DC6E-4EAD-9098-31F4951EA1C9}" destId="{538597E2-68C3-4DD8-BA41-05E4E17D5900}" srcOrd="3" destOrd="0" presId="urn:microsoft.com/office/officeart/2005/8/layout/cycle2"/>
    <dgm:cxn modelId="{5AEEE675-3A9F-4DF9-9905-CC2CAA5DE966}" type="presParOf" srcId="{538597E2-68C3-4DD8-BA41-05E4E17D5900}" destId="{B6E6F8EF-7A3E-4CD4-A72D-6C9B1E1EEA0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40000"/>
            <a:lumOff val="60000"/>
          </a:schemeClr>
        </a:solidFill>
      </dgm:spPr>
      <dgm:t>
        <a:bodyPr/>
        <a:lstStyle/>
        <a:p>
          <a:r>
            <a:rPr lang="es-ES" b="1" dirty="0">
              <a:solidFill>
                <a:schemeClr val="tx1"/>
              </a:solidFill>
            </a:rPr>
            <a:t>Acciones para tratar riesgos y oportunidades</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1" custScaleX="72400" custScaleY="69346">
        <dgm:presLayoutVars>
          <dgm:bulletEnabled val="1"/>
        </dgm:presLayoutVars>
      </dgm:prSet>
      <dgm:spPr/>
    </dgm:pt>
  </dgm:ptLst>
  <dgm:cxnLst>
    <dgm:cxn modelId="{F6DE45C5-36E8-47B3-B67B-AB3D81996506}" type="presOf" srcId="{1E4FEAC8-5431-4AB8-9DE7-361A70F5221A}" destId="{D6D1E2D2-DC6E-4EAD-9098-31F4951EA1C9}" srcOrd="0"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55448D4-73F4-4934-A5F9-4B63E301D16B}" type="presParOf" srcId="{D6D1E2D2-DC6E-4EAD-9098-31F4951EA1C9}" destId="{76117EA7-8DB9-4A40-AE1E-A320E4AC04E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40000"/>
            <a:lumOff val="60000"/>
          </a:schemeClr>
        </a:solidFill>
      </dgm:spPr>
      <dgm:t>
        <a:bodyPr/>
        <a:lstStyle/>
        <a:p>
          <a:r>
            <a:rPr lang="es-ES" b="1" dirty="0">
              <a:solidFill>
                <a:schemeClr val="tx1"/>
              </a:solidFill>
            </a:rPr>
            <a:t>Objetivos </a:t>
          </a:r>
          <a:r>
            <a:rPr lang="es-ES" b="1" dirty="0" err="1">
              <a:solidFill>
                <a:schemeClr val="tx1"/>
              </a:solidFill>
            </a:rPr>
            <a:t>Antisoborno</a:t>
          </a:r>
          <a:endParaRPr lang="es-ES" b="1" dirty="0">
            <a:solidFill>
              <a:schemeClr val="tx1"/>
            </a:solidFill>
          </a:endParaRP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1" custScaleX="72400" custScaleY="69346">
        <dgm:presLayoutVars>
          <dgm:bulletEnabled val="1"/>
        </dgm:presLayoutVars>
      </dgm:prSet>
      <dgm:spPr/>
    </dgm:pt>
  </dgm:ptLst>
  <dgm:cxnLst>
    <dgm:cxn modelId="{F6DE45C5-36E8-47B3-B67B-AB3D81996506}" type="presOf" srcId="{1E4FEAC8-5431-4AB8-9DE7-361A70F5221A}" destId="{D6D1E2D2-DC6E-4EAD-9098-31F4951EA1C9}" srcOrd="0"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55448D4-73F4-4934-A5F9-4B63E301D16B}" type="presParOf" srcId="{D6D1E2D2-DC6E-4EAD-9098-31F4951EA1C9}" destId="{76117EA7-8DB9-4A40-AE1E-A320E4AC04E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60000"/>
            <a:lumOff val="40000"/>
          </a:schemeClr>
        </a:solidFill>
      </dgm:spPr>
      <dgm:t>
        <a:bodyPr/>
        <a:lstStyle/>
        <a:p>
          <a:r>
            <a:rPr lang="es-ES" b="1" dirty="0">
              <a:solidFill>
                <a:schemeClr val="tx1"/>
              </a:solidFill>
            </a:rPr>
            <a:t>Recursos</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dgm:spPr>
        <a:solidFill>
          <a:schemeClr val="accent6">
            <a:lumMod val="60000"/>
            <a:lumOff val="40000"/>
          </a:schemeClr>
        </a:solidFill>
      </dgm:spPr>
      <dgm:t>
        <a:bodyPr/>
        <a:lstStyle/>
        <a:p>
          <a:r>
            <a:rPr lang="es-ES" b="1" dirty="0">
              <a:solidFill>
                <a:schemeClr val="tx1"/>
              </a:solidFill>
            </a:rPr>
            <a:t>Competencias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dgm:spPr>
        <a:solidFill>
          <a:schemeClr val="accent6">
            <a:lumMod val="60000"/>
            <a:lumOff val="40000"/>
          </a:schemeClr>
        </a:solidFill>
      </dgm:spPr>
      <dgm:t>
        <a:bodyPr/>
        <a:lstStyle/>
        <a:p>
          <a:r>
            <a:rPr lang="es-ES" b="1" dirty="0">
              <a:solidFill>
                <a:schemeClr val="tx1"/>
              </a:solidFill>
            </a:rPr>
            <a:t>Toma de conciencia y formación</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dgm:spPr>
        <a:solidFill>
          <a:schemeClr val="accent6">
            <a:lumMod val="60000"/>
            <a:lumOff val="40000"/>
          </a:schemeClr>
        </a:solidFill>
      </dgm:spPr>
      <dgm:t>
        <a:bodyPr/>
        <a:lstStyle/>
        <a:p>
          <a:r>
            <a:rPr lang="es-ES" b="1" dirty="0">
              <a:solidFill>
                <a:schemeClr val="tx1"/>
              </a:solidFill>
            </a:rPr>
            <a:t>Comunicación</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dgm:spPr>
        <a:solidFill>
          <a:schemeClr val="accent6">
            <a:lumMod val="60000"/>
            <a:lumOff val="40000"/>
          </a:schemeClr>
        </a:solidFill>
      </dgm:spPr>
      <dgm:t>
        <a:bodyPr/>
        <a:lstStyle/>
        <a:p>
          <a:r>
            <a:rPr lang="es-ES" b="1" dirty="0">
              <a:solidFill>
                <a:schemeClr val="tx1"/>
              </a:solidFill>
            </a:rPr>
            <a:t>Información documentada</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custT="1"/>
      <dgm:spPr>
        <a:solidFill>
          <a:schemeClr val="accent6">
            <a:lumMod val="60000"/>
            <a:lumOff val="40000"/>
          </a:schemeClr>
        </a:solidFill>
      </dgm:spPr>
      <dgm:t>
        <a:bodyPr/>
        <a:lstStyle/>
        <a:p>
          <a:r>
            <a:rPr lang="es-ES" sz="800" b="1" dirty="0">
              <a:solidFill>
                <a:schemeClr val="tx1"/>
              </a:solidFill>
            </a:rPr>
            <a:t>Recursos</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custT="1"/>
      <dgm:spPr>
        <a:solidFill>
          <a:schemeClr val="accent6">
            <a:lumMod val="60000"/>
            <a:lumOff val="40000"/>
          </a:schemeClr>
        </a:solidFill>
      </dgm:spPr>
      <dgm:t>
        <a:bodyPr/>
        <a:lstStyle/>
        <a:p>
          <a:r>
            <a:rPr lang="es-ES" sz="800" b="1" dirty="0">
              <a:solidFill>
                <a:schemeClr val="tx1"/>
              </a:solidFill>
            </a:rPr>
            <a:t>Competencias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custT="1"/>
      <dgm:spPr>
        <a:solidFill>
          <a:schemeClr val="accent6">
            <a:lumMod val="60000"/>
            <a:lumOff val="40000"/>
          </a:schemeClr>
        </a:solidFill>
      </dgm:spPr>
      <dgm:t>
        <a:bodyPr/>
        <a:lstStyle/>
        <a:p>
          <a:r>
            <a:rPr lang="es-ES" sz="700" b="1" dirty="0">
              <a:solidFill>
                <a:schemeClr val="tx1"/>
              </a:solidFill>
            </a:rPr>
            <a:t>Toma de conciencia y formación</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custT="1"/>
      <dgm:spPr>
        <a:solidFill>
          <a:schemeClr val="accent6">
            <a:lumMod val="60000"/>
            <a:lumOff val="40000"/>
          </a:schemeClr>
        </a:solidFill>
      </dgm:spPr>
      <dgm:t>
        <a:bodyPr/>
        <a:lstStyle/>
        <a:p>
          <a:r>
            <a:rPr lang="es-ES" sz="800" b="1" dirty="0">
              <a:solidFill>
                <a:schemeClr val="tx1"/>
              </a:solidFill>
            </a:rPr>
            <a:t>Comunicación</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custT="1"/>
      <dgm:spPr>
        <a:solidFill>
          <a:schemeClr val="accent6">
            <a:lumMod val="60000"/>
            <a:lumOff val="40000"/>
          </a:schemeClr>
        </a:solidFill>
      </dgm:spPr>
      <dgm:t>
        <a:bodyPr/>
        <a:lstStyle/>
        <a:p>
          <a:r>
            <a:rPr lang="es-ES" sz="700" b="1" dirty="0">
              <a:solidFill>
                <a:schemeClr val="tx1"/>
              </a:solidFill>
            </a:rPr>
            <a:t>Información documentada</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custScaleX="156958" custScaleY="143320">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custT="1"/>
      <dgm:spPr>
        <a:solidFill>
          <a:schemeClr val="accent6">
            <a:lumMod val="60000"/>
            <a:lumOff val="40000"/>
          </a:schemeClr>
        </a:solidFill>
      </dgm:spPr>
      <dgm:t>
        <a:bodyPr/>
        <a:lstStyle/>
        <a:p>
          <a:r>
            <a:rPr lang="es-ES" sz="800" b="1" dirty="0">
              <a:solidFill>
                <a:schemeClr val="tx1"/>
              </a:solidFill>
            </a:rPr>
            <a:t>Recursos</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custT="1"/>
      <dgm:spPr>
        <a:solidFill>
          <a:schemeClr val="accent6">
            <a:lumMod val="60000"/>
            <a:lumOff val="40000"/>
          </a:schemeClr>
        </a:solidFill>
      </dgm:spPr>
      <dgm:t>
        <a:bodyPr/>
        <a:lstStyle/>
        <a:p>
          <a:r>
            <a:rPr lang="es-ES" sz="800" b="1" dirty="0">
              <a:solidFill>
                <a:schemeClr val="tx1"/>
              </a:solidFill>
            </a:rPr>
            <a:t>Competencias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custT="1"/>
      <dgm:spPr>
        <a:solidFill>
          <a:schemeClr val="accent6">
            <a:lumMod val="60000"/>
            <a:lumOff val="40000"/>
          </a:schemeClr>
        </a:solidFill>
      </dgm:spPr>
      <dgm:t>
        <a:bodyPr/>
        <a:lstStyle/>
        <a:p>
          <a:r>
            <a:rPr lang="es-ES" sz="700" b="1" dirty="0">
              <a:solidFill>
                <a:schemeClr val="tx1"/>
              </a:solidFill>
            </a:rPr>
            <a:t>Toma de conciencia y formación</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custT="1"/>
      <dgm:spPr>
        <a:solidFill>
          <a:schemeClr val="accent6">
            <a:lumMod val="60000"/>
            <a:lumOff val="40000"/>
          </a:schemeClr>
        </a:solidFill>
      </dgm:spPr>
      <dgm:t>
        <a:bodyPr/>
        <a:lstStyle/>
        <a:p>
          <a:r>
            <a:rPr lang="es-ES" sz="800" b="1" dirty="0">
              <a:solidFill>
                <a:schemeClr val="tx1"/>
              </a:solidFill>
            </a:rPr>
            <a:t>Comunicación</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custT="1"/>
      <dgm:spPr>
        <a:solidFill>
          <a:schemeClr val="accent6">
            <a:lumMod val="60000"/>
            <a:lumOff val="40000"/>
          </a:schemeClr>
        </a:solidFill>
      </dgm:spPr>
      <dgm:t>
        <a:bodyPr/>
        <a:lstStyle/>
        <a:p>
          <a:r>
            <a:rPr lang="es-ES" sz="700" b="1" dirty="0">
              <a:solidFill>
                <a:schemeClr val="tx1"/>
              </a:solidFill>
            </a:rPr>
            <a:t>Información documentada</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custScaleX="156958" custScaleY="143320">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custT="1"/>
      <dgm:spPr>
        <a:solidFill>
          <a:schemeClr val="accent6">
            <a:lumMod val="60000"/>
            <a:lumOff val="40000"/>
          </a:schemeClr>
        </a:solidFill>
      </dgm:spPr>
      <dgm:t>
        <a:bodyPr/>
        <a:lstStyle/>
        <a:p>
          <a:r>
            <a:rPr lang="es-ES" sz="800" b="1" dirty="0">
              <a:solidFill>
                <a:schemeClr val="tx1"/>
              </a:solidFill>
            </a:rPr>
            <a:t>Recursos</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custT="1"/>
      <dgm:spPr>
        <a:solidFill>
          <a:schemeClr val="accent6">
            <a:lumMod val="60000"/>
            <a:lumOff val="40000"/>
          </a:schemeClr>
        </a:solidFill>
      </dgm:spPr>
      <dgm:t>
        <a:bodyPr/>
        <a:lstStyle/>
        <a:p>
          <a:r>
            <a:rPr lang="es-ES" sz="800" b="1" dirty="0">
              <a:solidFill>
                <a:schemeClr val="tx1"/>
              </a:solidFill>
            </a:rPr>
            <a:t>Competencias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custT="1"/>
      <dgm:spPr>
        <a:solidFill>
          <a:schemeClr val="accent6">
            <a:lumMod val="60000"/>
            <a:lumOff val="40000"/>
          </a:schemeClr>
        </a:solidFill>
      </dgm:spPr>
      <dgm:t>
        <a:bodyPr/>
        <a:lstStyle/>
        <a:p>
          <a:r>
            <a:rPr lang="es-ES" sz="700" b="1" dirty="0">
              <a:solidFill>
                <a:schemeClr val="tx1"/>
              </a:solidFill>
            </a:rPr>
            <a:t>Toma de conciencia y formación</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custT="1"/>
      <dgm:spPr>
        <a:solidFill>
          <a:schemeClr val="accent6">
            <a:lumMod val="60000"/>
            <a:lumOff val="40000"/>
          </a:schemeClr>
        </a:solidFill>
      </dgm:spPr>
      <dgm:t>
        <a:bodyPr/>
        <a:lstStyle/>
        <a:p>
          <a:r>
            <a:rPr lang="es-ES" sz="800" b="1" dirty="0">
              <a:solidFill>
                <a:schemeClr val="tx1"/>
              </a:solidFill>
            </a:rPr>
            <a:t>Comunicación</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custT="1"/>
      <dgm:spPr>
        <a:solidFill>
          <a:schemeClr val="accent6">
            <a:lumMod val="60000"/>
            <a:lumOff val="40000"/>
          </a:schemeClr>
        </a:solidFill>
      </dgm:spPr>
      <dgm:t>
        <a:bodyPr/>
        <a:lstStyle/>
        <a:p>
          <a:r>
            <a:rPr lang="es-ES" sz="700" b="1" dirty="0">
              <a:solidFill>
                <a:schemeClr val="tx1"/>
              </a:solidFill>
            </a:rPr>
            <a:t>Información documentada</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custScaleX="156958" custScaleY="143320">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custT="1"/>
      <dgm:spPr>
        <a:solidFill>
          <a:schemeClr val="accent6">
            <a:lumMod val="60000"/>
            <a:lumOff val="40000"/>
          </a:schemeClr>
        </a:solidFill>
      </dgm:spPr>
      <dgm:t>
        <a:bodyPr/>
        <a:lstStyle/>
        <a:p>
          <a:r>
            <a:rPr lang="es-ES" sz="800" b="1" dirty="0">
              <a:solidFill>
                <a:schemeClr val="tx1"/>
              </a:solidFill>
            </a:rPr>
            <a:t>Recursos</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custT="1"/>
      <dgm:spPr>
        <a:solidFill>
          <a:schemeClr val="accent6">
            <a:lumMod val="60000"/>
            <a:lumOff val="40000"/>
          </a:schemeClr>
        </a:solidFill>
      </dgm:spPr>
      <dgm:t>
        <a:bodyPr/>
        <a:lstStyle/>
        <a:p>
          <a:r>
            <a:rPr lang="es-ES" sz="800" b="1" dirty="0">
              <a:solidFill>
                <a:schemeClr val="tx1"/>
              </a:solidFill>
            </a:rPr>
            <a:t>Competencias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custT="1"/>
      <dgm:spPr>
        <a:solidFill>
          <a:schemeClr val="accent6">
            <a:lumMod val="60000"/>
            <a:lumOff val="40000"/>
          </a:schemeClr>
        </a:solidFill>
      </dgm:spPr>
      <dgm:t>
        <a:bodyPr/>
        <a:lstStyle/>
        <a:p>
          <a:r>
            <a:rPr lang="es-ES" sz="700" b="1" dirty="0">
              <a:solidFill>
                <a:schemeClr val="tx1"/>
              </a:solidFill>
            </a:rPr>
            <a:t>Toma de conciencia y formación</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custT="1"/>
      <dgm:spPr>
        <a:solidFill>
          <a:schemeClr val="accent6">
            <a:lumMod val="60000"/>
            <a:lumOff val="40000"/>
          </a:schemeClr>
        </a:solidFill>
      </dgm:spPr>
      <dgm:t>
        <a:bodyPr/>
        <a:lstStyle/>
        <a:p>
          <a:r>
            <a:rPr lang="es-ES" sz="800" b="1" dirty="0">
              <a:solidFill>
                <a:schemeClr val="tx1"/>
              </a:solidFill>
            </a:rPr>
            <a:t>Comunicación</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custT="1"/>
      <dgm:spPr>
        <a:solidFill>
          <a:schemeClr val="accent6">
            <a:lumMod val="60000"/>
            <a:lumOff val="40000"/>
          </a:schemeClr>
        </a:solidFill>
      </dgm:spPr>
      <dgm:t>
        <a:bodyPr/>
        <a:lstStyle/>
        <a:p>
          <a:r>
            <a:rPr lang="es-ES" sz="700" b="1" dirty="0">
              <a:solidFill>
                <a:schemeClr val="tx1"/>
              </a:solidFill>
            </a:rPr>
            <a:t>Información documentada</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custScaleX="156958" custScaleY="143320">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custT="1"/>
      <dgm:spPr>
        <a:solidFill>
          <a:schemeClr val="accent6">
            <a:lumMod val="60000"/>
            <a:lumOff val="40000"/>
          </a:schemeClr>
        </a:solidFill>
      </dgm:spPr>
      <dgm:t>
        <a:bodyPr/>
        <a:lstStyle/>
        <a:p>
          <a:r>
            <a:rPr lang="es-ES" sz="800" b="1" dirty="0">
              <a:solidFill>
                <a:schemeClr val="tx1"/>
              </a:solidFill>
            </a:rPr>
            <a:t>Recursos</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custT="1"/>
      <dgm:spPr>
        <a:solidFill>
          <a:schemeClr val="accent6">
            <a:lumMod val="60000"/>
            <a:lumOff val="40000"/>
          </a:schemeClr>
        </a:solidFill>
      </dgm:spPr>
      <dgm:t>
        <a:bodyPr/>
        <a:lstStyle/>
        <a:p>
          <a:r>
            <a:rPr lang="es-ES" sz="800" b="1" dirty="0">
              <a:solidFill>
                <a:schemeClr val="tx1"/>
              </a:solidFill>
            </a:rPr>
            <a:t>Competencias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custT="1"/>
      <dgm:spPr>
        <a:solidFill>
          <a:schemeClr val="accent6">
            <a:lumMod val="60000"/>
            <a:lumOff val="40000"/>
          </a:schemeClr>
        </a:solidFill>
      </dgm:spPr>
      <dgm:t>
        <a:bodyPr/>
        <a:lstStyle/>
        <a:p>
          <a:r>
            <a:rPr lang="es-ES" sz="700" b="1" dirty="0">
              <a:solidFill>
                <a:schemeClr val="tx1"/>
              </a:solidFill>
            </a:rPr>
            <a:t>Toma de conciencia y formación</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custT="1"/>
      <dgm:spPr>
        <a:solidFill>
          <a:schemeClr val="accent6">
            <a:lumMod val="60000"/>
            <a:lumOff val="40000"/>
          </a:schemeClr>
        </a:solidFill>
      </dgm:spPr>
      <dgm:t>
        <a:bodyPr/>
        <a:lstStyle/>
        <a:p>
          <a:r>
            <a:rPr lang="es-ES" sz="800" b="1" dirty="0">
              <a:solidFill>
                <a:schemeClr val="tx1"/>
              </a:solidFill>
            </a:rPr>
            <a:t>Comunicación</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custT="1"/>
      <dgm:spPr>
        <a:solidFill>
          <a:schemeClr val="accent6">
            <a:lumMod val="60000"/>
            <a:lumOff val="40000"/>
          </a:schemeClr>
        </a:solidFill>
      </dgm:spPr>
      <dgm:t>
        <a:bodyPr/>
        <a:lstStyle/>
        <a:p>
          <a:r>
            <a:rPr lang="es-ES" sz="700" b="1" dirty="0">
              <a:solidFill>
                <a:schemeClr val="tx1"/>
              </a:solidFill>
            </a:rPr>
            <a:t>Información documentada</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custScaleX="150235" custScaleY="162389">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custT="1"/>
      <dgm:spPr>
        <a:solidFill>
          <a:schemeClr val="accent6">
            <a:lumMod val="40000"/>
            <a:lumOff val="60000"/>
          </a:schemeClr>
        </a:solidFill>
      </dgm:spPr>
      <dgm:t>
        <a:bodyPr/>
        <a:lstStyle/>
        <a:p>
          <a:r>
            <a:rPr lang="es-ES" sz="1400" b="1" dirty="0">
              <a:solidFill>
                <a:schemeClr val="tx1"/>
              </a:solidFill>
            </a:rPr>
            <a:t>Comprendiendo la organización</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dgm:spPr>
        <a:solidFill>
          <a:schemeClr val="accent6">
            <a:lumMod val="40000"/>
            <a:lumOff val="60000"/>
          </a:schemeClr>
        </a:solidFill>
      </dgm:spPr>
      <dgm:t>
        <a:bodyPr/>
        <a:lstStyle/>
        <a:p>
          <a:r>
            <a:rPr lang="es-ES" b="1" dirty="0">
              <a:solidFill>
                <a:schemeClr val="tx1"/>
              </a:solidFill>
            </a:rPr>
            <a:t>Partes interesadas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dgm:spPr>
        <a:solidFill>
          <a:schemeClr val="accent6">
            <a:lumMod val="40000"/>
            <a:lumOff val="60000"/>
          </a:schemeClr>
        </a:solidFill>
      </dgm:spPr>
      <dgm:t>
        <a:bodyPr/>
        <a:lstStyle/>
        <a:p>
          <a:r>
            <a:rPr lang="es-ES" b="1" dirty="0">
              <a:solidFill>
                <a:schemeClr val="tx1"/>
              </a:solidFill>
            </a:rPr>
            <a:t>Alcance</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dgm:spPr>
        <a:solidFill>
          <a:schemeClr val="accent6">
            <a:lumMod val="40000"/>
            <a:lumOff val="60000"/>
          </a:schemeClr>
        </a:solidFill>
      </dgm:spPr>
      <dgm:t>
        <a:bodyPr/>
        <a:lstStyle/>
        <a:p>
          <a:r>
            <a:rPr lang="es-ES" b="1" dirty="0">
              <a:solidFill>
                <a:schemeClr val="tx1"/>
              </a:solidFill>
            </a:rPr>
            <a:t>SGAS</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dgm:spPr>
        <a:solidFill>
          <a:schemeClr val="accent6">
            <a:lumMod val="40000"/>
            <a:lumOff val="60000"/>
          </a:schemeClr>
        </a:solidFill>
      </dgm:spPr>
      <dgm:t>
        <a:bodyPr/>
        <a:lstStyle/>
        <a:p>
          <a:r>
            <a:rPr lang="es-ES" b="1" dirty="0">
              <a:solidFill>
                <a:schemeClr val="tx1"/>
              </a:solidFill>
            </a:rPr>
            <a:t>Evaluación de riesgo de sobornos</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custRadScaleRad="102781" custRadScaleInc="-2428">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custRadScaleRad="100400" custRadScaleInc="127">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custRadScaleRad="100200" custRadScaleInc="-56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custRadScaleRad="99630" custRadScaleInc="272">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custT="1"/>
      <dgm:spPr>
        <a:solidFill>
          <a:schemeClr val="accent6">
            <a:lumMod val="60000"/>
            <a:lumOff val="40000"/>
          </a:schemeClr>
        </a:solidFill>
      </dgm:spPr>
      <dgm:t>
        <a:bodyPr/>
        <a:lstStyle/>
        <a:p>
          <a:r>
            <a:rPr lang="es-ES" sz="800" b="1" dirty="0">
              <a:solidFill>
                <a:schemeClr val="tx1"/>
              </a:solidFill>
            </a:rPr>
            <a:t>Recursos</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custT="1"/>
      <dgm:spPr>
        <a:solidFill>
          <a:schemeClr val="accent6">
            <a:lumMod val="60000"/>
            <a:lumOff val="40000"/>
          </a:schemeClr>
        </a:solidFill>
      </dgm:spPr>
      <dgm:t>
        <a:bodyPr/>
        <a:lstStyle/>
        <a:p>
          <a:r>
            <a:rPr lang="es-ES" sz="800" b="1" dirty="0">
              <a:solidFill>
                <a:schemeClr val="tx1"/>
              </a:solidFill>
            </a:rPr>
            <a:t>Competencias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custT="1"/>
      <dgm:spPr>
        <a:solidFill>
          <a:schemeClr val="accent6">
            <a:lumMod val="60000"/>
            <a:lumOff val="40000"/>
          </a:schemeClr>
        </a:solidFill>
      </dgm:spPr>
      <dgm:t>
        <a:bodyPr/>
        <a:lstStyle/>
        <a:p>
          <a:r>
            <a:rPr lang="es-ES" sz="700" b="1" dirty="0">
              <a:solidFill>
                <a:schemeClr val="tx1"/>
              </a:solidFill>
            </a:rPr>
            <a:t>Toma de conciencia y formación</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custT="1"/>
      <dgm:spPr>
        <a:solidFill>
          <a:schemeClr val="accent6">
            <a:lumMod val="60000"/>
            <a:lumOff val="40000"/>
          </a:schemeClr>
        </a:solidFill>
      </dgm:spPr>
      <dgm:t>
        <a:bodyPr/>
        <a:lstStyle/>
        <a:p>
          <a:r>
            <a:rPr lang="es-ES" sz="800" b="1" dirty="0">
              <a:solidFill>
                <a:schemeClr val="tx1"/>
              </a:solidFill>
            </a:rPr>
            <a:t>Comunicación</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custT="1"/>
      <dgm:spPr>
        <a:solidFill>
          <a:schemeClr val="accent6">
            <a:lumMod val="60000"/>
            <a:lumOff val="40000"/>
          </a:schemeClr>
        </a:solidFill>
      </dgm:spPr>
      <dgm:t>
        <a:bodyPr/>
        <a:lstStyle/>
        <a:p>
          <a:r>
            <a:rPr lang="es-ES" sz="700" b="1" dirty="0">
              <a:solidFill>
                <a:schemeClr val="tx1"/>
              </a:solidFill>
            </a:rPr>
            <a:t>Información documentada</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custScaleX="150235" custScaleY="162389">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custT="1"/>
      <dgm:spPr>
        <a:solidFill>
          <a:schemeClr val="accent6">
            <a:lumMod val="60000"/>
            <a:lumOff val="40000"/>
          </a:schemeClr>
        </a:solidFill>
      </dgm:spPr>
      <dgm:t>
        <a:bodyPr/>
        <a:lstStyle/>
        <a:p>
          <a:r>
            <a:rPr lang="es-ES" sz="800" b="1" dirty="0">
              <a:solidFill>
                <a:schemeClr val="tx1"/>
              </a:solidFill>
            </a:rPr>
            <a:t>Recursos</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custT="1"/>
      <dgm:spPr>
        <a:solidFill>
          <a:schemeClr val="accent6">
            <a:lumMod val="60000"/>
            <a:lumOff val="40000"/>
          </a:schemeClr>
        </a:solidFill>
      </dgm:spPr>
      <dgm:t>
        <a:bodyPr/>
        <a:lstStyle/>
        <a:p>
          <a:r>
            <a:rPr lang="es-ES" sz="800" b="1" dirty="0">
              <a:solidFill>
                <a:schemeClr val="tx1"/>
              </a:solidFill>
            </a:rPr>
            <a:t>Competencias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custT="1"/>
      <dgm:spPr>
        <a:solidFill>
          <a:schemeClr val="accent6">
            <a:lumMod val="60000"/>
            <a:lumOff val="40000"/>
          </a:schemeClr>
        </a:solidFill>
      </dgm:spPr>
      <dgm:t>
        <a:bodyPr/>
        <a:lstStyle/>
        <a:p>
          <a:r>
            <a:rPr lang="es-ES" sz="700" b="1" dirty="0">
              <a:solidFill>
                <a:schemeClr val="tx1"/>
              </a:solidFill>
            </a:rPr>
            <a:t>Toma de conciencia y formación</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custT="1"/>
      <dgm:spPr>
        <a:solidFill>
          <a:schemeClr val="accent6">
            <a:lumMod val="60000"/>
            <a:lumOff val="40000"/>
          </a:schemeClr>
        </a:solidFill>
      </dgm:spPr>
      <dgm:t>
        <a:bodyPr/>
        <a:lstStyle/>
        <a:p>
          <a:r>
            <a:rPr lang="es-ES" sz="800" b="1" dirty="0">
              <a:solidFill>
                <a:schemeClr val="tx1"/>
              </a:solidFill>
            </a:rPr>
            <a:t>Comunicación</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custT="1"/>
      <dgm:spPr>
        <a:solidFill>
          <a:schemeClr val="accent6">
            <a:lumMod val="60000"/>
            <a:lumOff val="40000"/>
          </a:schemeClr>
        </a:solidFill>
      </dgm:spPr>
      <dgm:t>
        <a:bodyPr/>
        <a:lstStyle/>
        <a:p>
          <a:r>
            <a:rPr lang="es-ES" sz="700" b="1" dirty="0">
              <a:solidFill>
                <a:schemeClr val="tx1"/>
              </a:solidFill>
            </a:rPr>
            <a:t>Información documentada</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custScaleX="150235" custScaleY="162389">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custT="1"/>
      <dgm:spPr>
        <a:solidFill>
          <a:schemeClr val="accent6">
            <a:lumMod val="60000"/>
            <a:lumOff val="40000"/>
          </a:schemeClr>
        </a:solidFill>
      </dgm:spPr>
      <dgm:t>
        <a:bodyPr/>
        <a:lstStyle/>
        <a:p>
          <a:r>
            <a:rPr lang="es-ES" sz="800" b="1" dirty="0">
              <a:solidFill>
                <a:schemeClr val="tx1"/>
              </a:solidFill>
            </a:rPr>
            <a:t>Recursos</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custT="1"/>
      <dgm:spPr>
        <a:solidFill>
          <a:schemeClr val="accent6">
            <a:lumMod val="60000"/>
            <a:lumOff val="40000"/>
          </a:schemeClr>
        </a:solidFill>
      </dgm:spPr>
      <dgm:t>
        <a:bodyPr/>
        <a:lstStyle/>
        <a:p>
          <a:r>
            <a:rPr lang="es-ES" sz="800" b="1" dirty="0">
              <a:solidFill>
                <a:schemeClr val="tx1"/>
              </a:solidFill>
            </a:rPr>
            <a:t>Competencias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custT="1"/>
      <dgm:spPr>
        <a:solidFill>
          <a:schemeClr val="accent6">
            <a:lumMod val="60000"/>
            <a:lumOff val="40000"/>
          </a:schemeClr>
        </a:solidFill>
      </dgm:spPr>
      <dgm:t>
        <a:bodyPr/>
        <a:lstStyle/>
        <a:p>
          <a:r>
            <a:rPr lang="es-ES" sz="700" b="1" dirty="0">
              <a:solidFill>
                <a:schemeClr val="tx1"/>
              </a:solidFill>
            </a:rPr>
            <a:t>Toma de conciencia y formación</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custT="1"/>
      <dgm:spPr>
        <a:solidFill>
          <a:schemeClr val="accent6">
            <a:lumMod val="60000"/>
            <a:lumOff val="40000"/>
          </a:schemeClr>
        </a:solidFill>
      </dgm:spPr>
      <dgm:t>
        <a:bodyPr/>
        <a:lstStyle/>
        <a:p>
          <a:r>
            <a:rPr lang="es-ES" sz="800" b="1" dirty="0">
              <a:solidFill>
                <a:schemeClr val="tx1"/>
              </a:solidFill>
            </a:rPr>
            <a:t>Comunicación</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custT="1"/>
      <dgm:spPr>
        <a:solidFill>
          <a:schemeClr val="accent6">
            <a:lumMod val="60000"/>
            <a:lumOff val="40000"/>
          </a:schemeClr>
        </a:solidFill>
      </dgm:spPr>
      <dgm:t>
        <a:bodyPr/>
        <a:lstStyle/>
        <a:p>
          <a:r>
            <a:rPr lang="es-ES" sz="700" b="1" dirty="0">
              <a:solidFill>
                <a:schemeClr val="tx1"/>
              </a:solidFill>
            </a:rPr>
            <a:t>Información documentada</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custScaleX="150236" custScaleY="140164">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custT="1"/>
      <dgm:spPr>
        <a:solidFill>
          <a:schemeClr val="accent6">
            <a:lumMod val="60000"/>
            <a:lumOff val="40000"/>
          </a:schemeClr>
        </a:solidFill>
      </dgm:spPr>
      <dgm:t>
        <a:bodyPr/>
        <a:lstStyle/>
        <a:p>
          <a:r>
            <a:rPr lang="es-ES" sz="800" b="1" dirty="0">
              <a:solidFill>
                <a:schemeClr val="tx1"/>
              </a:solidFill>
            </a:rPr>
            <a:t>Recursos</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custT="1"/>
      <dgm:spPr>
        <a:solidFill>
          <a:schemeClr val="accent6">
            <a:lumMod val="60000"/>
            <a:lumOff val="40000"/>
          </a:schemeClr>
        </a:solidFill>
      </dgm:spPr>
      <dgm:t>
        <a:bodyPr/>
        <a:lstStyle/>
        <a:p>
          <a:r>
            <a:rPr lang="es-ES" sz="800" b="1" dirty="0">
              <a:solidFill>
                <a:schemeClr val="tx1"/>
              </a:solidFill>
            </a:rPr>
            <a:t>Competencias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custT="1"/>
      <dgm:spPr>
        <a:solidFill>
          <a:schemeClr val="accent6">
            <a:lumMod val="60000"/>
            <a:lumOff val="40000"/>
          </a:schemeClr>
        </a:solidFill>
      </dgm:spPr>
      <dgm:t>
        <a:bodyPr/>
        <a:lstStyle/>
        <a:p>
          <a:r>
            <a:rPr lang="es-ES" sz="700" b="1" dirty="0">
              <a:solidFill>
                <a:schemeClr val="tx1"/>
              </a:solidFill>
            </a:rPr>
            <a:t>Toma de conciencia y formación</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custT="1"/>
      <dgm:spPr>
        <a:solidFill>
          <a:schemeClr val="accent6">
            <a:lumMod val="60000"/>
            <a:lumOff val="40000"/>
          </a:schemeClr>
        </a:solidFill>
      </dgm:spPr>
      <dgm:t>
        <a:bodyPr/>
        <a:lstStyle/>
        <a:p>
          <a:r>
            <a:rPr lang="es-ES" sz="800" b="1" dirty="0">
              <a:solidFill>
                <a:schemeClr val="tx1"/>
              </a:solidFill>
            </a:rPr>
            <a:t>Comunicación</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custT="1"/>
      <dgm:spPr>
        <a:solidFill>
          <a:schemeClr val="accent6">
            <a:lumMod val="60000"/>
            <a:lumOff val="40000"/>
          </a:schemeClr>
        </a:solidFill>
      </dgm:spPr>
      <dgm:t>
        <a:bodyPr/>
        <a:lstStyle/>
        <a:p>
          <a:r>
            <a:rPr lang="es-ES" sz="700" b="1" dirty="0">
              <a:solidFill>
                <a:schemeClr val="tx1"/>
              </a:solidFill>
            </a:rPr>
            <a:t>Información documentada</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custScaleX="134733" custScaleY="143320">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60000"/>
            <a:lumOff val="40000"/>
          </a:schemeClr>
        </a:solidFill>
      </dgm:spPr>
      <dgm:t>
        <a:bodyPr/>
        <a:lstStyle/>
        <a:p>
          <a:r>
            <a:rPr lang="es-ES" b="1" dirty="0">
              <a:solidFill>
                <a:schemeClr val="tx1"/>
              </a:solidFill>
            </a:rPr>
            <a:t>Planificación y control operacional</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dgm:spPr>
        <a:solidFill>
          <a:schemeClr val="accent6">
            <a:lumMod val="60000"/>
            <a:lumOff val="40000"/>
          </a:schemeClr>
        </a:solidFill>
      </dgm:spPr>
      <dgm:t>
        <a:bodyPr/>
        <a:lstStyle/>
        <a:p>
          <a:r>
            <a:rPr lang="es-ES" b="1" dirty="0">
              <a:solidFill>
                <a:schemeClr val="tx1"/>
              </a:solidFill>
            </a:rPr>
            <a:t>Debida diligencia</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dgm:spPr>
        <a:solidFill>
          <a:schemeClr val="accent6">
            <a:lumMod val="60000"/>
            <a:lumOff val="40000"/>
          </a:schemeClr>
        </a:solidFill>
      </dgm:spPr>
      <dgm:t>
        <a:bodyPr/>
        <a:lstStyle/>
        <a:p>
          <a:r>
            <a:rPr lang="es-ES" b="1" dirty="0">
              <a:solidFill>
                <a:schemeClr val="tx1"/>
              </a:solidFill>
            </a:rPr>
            <a:t>Controles financieros y no financieros</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dgm:spPr>
        <a:solidFill>
          <a:schemeClr val="accent6">
            <a:lumMod val="60000"/>
            <a:lumOff val="40000"/>
          </a:schemeClr>
        </a:solidFill>
      </dgm:spPr>
      <dgm:t>
        <a:bodyPr/>
        <a:lstStyle/>
        <a:p>
          <a:r>
            <a:rPr lang="es-ES" b="1" dirty="0">
              <a:solidFill>
                <a:schemeClr val="tx1"/>
              </a:solidFill>
            </a:rPr>
            <a:t>Implementación de controles anti-soborno en OC y SN</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dgm:spPr>
        <a:solidFill>
          <a:schemeClr val="accent6">
            <a:lumMod val="60000"/>
            <a:lumOff val="40000"/>
          </a:schemeClr>
        </a:solidFill>
      </dgm:spPr>
      <dgm:t>
        <a:bodyPr/>
        <a:lstStyle/>
        <a:p>
          <a:r>
            <a:rPr lang="es-ES" b="1" dirty="0">
              <a:solidFill>
                <a:schemeClr val="tx1"/>
              </a:solidFill>
            </a:rPr>
            <a:t>Compromisos anti-soborno</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182F0CE0-C959-4796-8927-76C1C13AA727}">
      <dgm:prSet phldrT="[Texto]"/>
      <dgm:spPr>
        <a:solidFill>
          <a:schemeClr val="accent6">
            <a:lumMod val="60000"/>
            <a:lumOff val="40000"/>
          </a:schemeClr>
        </a:solidFill>
      </dgm:spPr>
      <dgm:t>
        <a:bodyPr/>
        <a:lstStyle/>
        <a:p>
          <a:r>
            <a:rPr lang="es-ES" b="1" dirty="0">
              <a:solidFill>
                <a:schemeClr val="tx1"/>
              </a:solidFill>
            </a:rPr>
            <a:t>Regalos, hospitalidad, donaciones y beneficios similares</a:t>
          </a:r>
        </a:p>
      </dgm:t>
    </dgm:pt>
    <dgm:pt modelId="{4DA8B627-5DE9-416E-BCA2-A18CDFC4E255}" type="parTrans" cxnId="{E8DD7839-5BB3-4510-BA89-882F1F964D88}">
      <dgm:prSet/>
      <dgm:spPr/>
      <dgm:t>
        <a:bodyPr/>
        <a:lstStyle/>
        <a:p>
          <a:endParaRPr lang="es-ES"/>
        </a:p>
      </dgm:t>
    </dgm:pt>
    <dgm:pt modelId="{48F7EDCD-BBF0-4C51-AB17-D8481D12AAF7}" type="sibTrans" cxnId="{E8DD7839-5BB3-4510-BA89-882F1F964D88}">
      <dgm:prSet/>
      <dgm:spPr/>
      <dgm:t>
        <a:bodyPr/>
        <a:lstStyle/>
        <a:p>
          <a:endParaRPr lang="es-ES"/>
        </a:p>
      </dgm:t>
    </dgm:pt>
    <dgm:pt modelId="{C372692C-5E8A-46AD-B176-FDC0F305A6F1}">
      <dgm:prSet phldrT="[Texto]"/>
      <dgm:spPr>
        <a:solidFill>
          <a:schemeClr val="accent6">
            <a:lumMod val="60000"/>
            <a:lumOff val="40000"/>
          </a:schemeClr>
        </a:solidFill>
      </dgm:spPr>
      <dgm:t>
        <a:bodyPr/>
        <a:lstStyle/>
        <a:p>
          <a:r>
            <a:rPr lang="es-ES" b="1" dirty="0">
              <a:solidFill>
                <a:schemeClr val="tx1"/>
              </a:solidFill>
            </a:rPr>
            <a:t>Manejo de controles anti-soborno inadecuados</a:t>
          </a:r>
        </a:p>
      </dgm:t>
    </dgm:pt>
    <dgm:pt modelId="{08B6DEBB-29FA-45DD-9879-FE1BF1B59B54}" type="parTrans" cxnId="{3FA98F28-75E2-4185-9DDE-CBC9D5D18075}">
      <dgm:prSet/>
      <dgm:spPr/>
      <dgm:t>
        <a:bodyPr/>
        <a:lstStyle/>
        <a:p>
          <a:endParaRPr lang="es-ES"/>
        </a:p>
      </dgm:t>
    </dgm:pt>
    <dgm:pt modelId="{BA30FBC6-E3DD-4423-9673-597EC19EE2B5}" type="sibTrans" cxnId="{3FA98F28-75E2-4185-9DDE-CBC9D5D18075}">
      <dgm:prSet/>
      <dgm:spPr/>
      <dgm:t>
        <a:bodyPr/>
        <a:lstStyle/>
        <a:p>
          <a:endParaRPr lang="es-ES"/>
        </a:p>
      </dgm:t>
    </dgm:pt>
    <dgm:pt modelId="{795931E3-19C0-434B-8496-64B2613A4203}">
      <dgm:prSet phldrT="[Texto]"/>
      <dgm:spPr>
        <a:solidFill>
          <a:schemeClr val="accent6">
            <a:lumMod val="60000"/>
            <a:lumOff val="40000"/>
          </a:schemeClr>
        </a:solidFill>
      </dgm:spPr>
      <dgm:t>
        <a:bodyPr/>
        <a:lstStyle/>
        <a:p>
          <a:r>
            <a:rPr lang="es-ES" b="1" dirty="0">
              <a:solidFill>
                <a:schemeClr val="tx1"/>
              </a:solidFill>
            </a:rPr>
            <a:t>Levantamiento de inquietudes, investigaciones y hacer frente al soborno</a:t>
          </a:r>
        </a:p>
      </dgm:t>
    </dgm:pt>
    <dgm:pt modelId="{D8D0689B-CE04-44E0-A3DF-10755E36A569}" type="parTrans" cxnId="{018A8D3E-0601-4973-ADA0-272E869EEBA2}">
      <dgm:prSet/>
      <dgm:spPr/>
      <dgm:t>
        <a:bodyPr/>
        <a:lstStyle/>
        <a:p>
          <a:endParaRPr lang="es-ES"/>
        </a:p>
      </dgm:t>
    </dgm:pt>
    <dgm:pt modelId="{DC7D1018-E57C-45BB-B6B4-EFA36E37C2A2}" type="sibTrans" cxnId="{018A8D3E-0601-4973-ADA0-272E869EEBA2}">
      <dgm:prSet/>
      <dgm:spPr/>
      <dgm:t>
        <a:bodyPr/>
        <a:lstStyle/>
        <a:p>
          <a:endParaRPr lang="es-ES"/>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8">
        <dgm:presLayoutVars>
          <dgm:bulletEnabled val="1"/>
        </dgm:presLayoutVars>
      </dgm:prSet>
      <dgm:spPr/>
    </dgm:pt>
    <dgm:pt modelId="{DF722240-215A-4E1D-B440-F2A3E3A1335D}" type="pres">
      <dgm:prSet presAssocID="{59E9D43D-2C2A-4661-B152-0F336CBCD93B}" presName="sibTrans" presStyleLbl="sibTrans2D1" presStyleIdx="0" presStyleCnt="8"/>
      <dgm:spPr/>
    </dgm:pt>
    <dgm:pt modelId="{FC75020A-9D0B-48AC-B84E-11B9DC20AFFF}" type="pres">
      <dgm:prSet presAssocID="{59E9D43D-2C2A-4661-B152-0F336CBCD93B}" presName="connectorText" presStyleLbl="sibTrans2D1" presStyleIdx="0" presStyleCnt="8"/>
      <dgm:spPr/>
    </dgm:pt>
    <dgm:pt modelId="{0C4A93D7-0225-4498-8ABC-52C5C2959A57}" type="pres">
      <dgm:prSet presAssocID="{0D1051F2-D0A4-4941-ACCB-E20E5B5A9B8E}" presName="node" presStyleLbl="node1" presStyleIdx="1" presStyleCnt="8">
        <dgm:presLayoutVars>
          <dgm:bulletEnabled val="1"/>
        </dgm:presLayoutVars>
      </dgm:prSet>
      <dgm:spPr/>
    </dgm:pt>
    <dgm:pt modelId="{D3F645D0-4821-4EB7-A1F2-BC6E5A24EB70}" type="pres">
      <dgm:prSet presAssocID="{2399141D-4F8B-47C6-AE86-69B795F4BD98}" presName="sibTrans" presStyleLbl="sibTrans2D1" presStyleIdx="1" presStyleCnt="8"/>
      <dgm:spPr/>
    </dgm:pt>
    <dgm:pt modelId="{6106FDD6-B3B9-4485-A4CC-8554D88189BC}" type="pres">
      <dgm:prSet presAssocID="{2399141D-4F8B-47C6-AE86-69B795F4BD98}" presName="connectorText" presStyleLbl="sibTrans2D1" presStyleIdx="1" presStyleCnt="8"/>
      <dgm:spPr/>
    </dgm:pt>
    <dgm:pt modelId="{B452FC9C-D28B-4566-A338-FAA1A2FB16F5}" type="pres">
      <dgm:prSet presAssocID="{18DEFC80-BE8A-435D-88CA-FA44E74E640E}" presName="node" presStyleLbl="node1" presStyleIdx="2" presStyleCnt="8">
        <dgm:presLayoutVars>
          <dgm:bulletEnabled val="1"/>
        </dgm:presLayoutVars>
      </dgm:prSet>
      <dgm:spPr/>
    </dgm:pt>
    <dgm:pt modelId="{A52D5777-5B96-448B-BE87-A7B8C3CC59D6}" type="pres">
      <dgm:prSet presAssocID="{8EAF1D9E-47B2-4F73-A6AD-C06C5A8A0E1F}" presName="sibTrans" presStyleLbl="sibTrans2D1" presStyleIdx="2" presStyleCnt="8"/>
      <dgm:spPr/>
    </dgm:pt>
    <dgm:pt modelId="{A44BE114-787A-4857-A9F5-33A78E71C59E}" type="pres">
      <dgm:prSet presAssocID="{8EAF1D9E-47B2-4F73-A6AD-C06C5A8A0E1F}" presName="connectorText" presStyleLbl="sibTrans2D1" presStyleIdx="2" presStyleCnt="8"/>
      <dgm:spPr/>
    </dgm:pt>
    <dgm:pt modelId="{1877E278-6E17-4413-83F0-E98D584DCDB8}" type="pres">
      <dgm:prSet presAssocID="{0EB0288C-A961-4F45-B545-305710201D5D}" presName="node" presStyleLbl="node1" presStyleIdx="3" presStyleCnt="8">
        <dgm:presLayoutVars>
          <dgm:bulletEnabled val="1"/>
        </dgm:presLayoutVars>
      </dgm:prSet>
      <dgm:spPr/>
    </dgm:pt>
    <dgm:pt modelId="{538597E2-68C3-4DD8-BA41-05E4E17D5900}" type="pres">
      <dgm:prSet presAssocID="{93BEACC5-32BA-461E-B3D5-93B12812FA1D}" presName="sibTrans" presStyleLbl="sibTrans2D1" presStyleIdx="3" presStyleCnt="8"/>
      <dgm:spPr/>
    </dgm:pt>
    <dgm:pt modelId="{B6E6F8EF-7A3E-4CD4-A72D-6C9B1E1EEA04}" type="pres">
      <dgm:prSet presAssocID="{93BEACC5-32BA-461E-B3D5-93B12812FA1D}" presName="connectorText" presStyleLbl="sibTrans2D1" presStyleIdx="3" presStyleCnt="8"/>
      <dgm:spPr/>
    </dgm:pt>
    <dgm:pt modelId="{0BA523C1-9EEA-4BA9-8066-8994C6835493}" type="pres">
      <dgm:prSet presAssocID="{6DFB19CA-8181-4635-8A8F-70690DCE908E}" presName="node" presStyleLbl="node1" presStyleIdx="4" presStyleCnt="8">
        <dgm:presLayoutVars>
          <dgm:bulletEnabled val="1"/>
        </dgm:presLayoutVars>
      </dgm:prSet>
      <dgm:spPr/>
    </dgm:pt>
    <dgm:pt modelId="{71AEB1A6-AFF9-4CD5-A7CC-C3D07AECAB3C}" type="pres">
      <dgm:prSet presAssocID="{B6D92BE6-8420-4A88-B715-2EE7C42EB915}" presName="sibTrans" presStyleLbl="sibTrans2D1" presStyleIdx="4" presStyleCnt="8"/>
      <dgm:spPr/>
    </dgm:pt>
    <dgm:pt modelId="{203EC858-84F2-479B-8929-D53228A6CF5E}" type="pres">
      <dgm:prSet presAssocID="{B6D92BE6-8420-4A88-B715-2EE7C42EB915}" presName="connectorText" presStyleLbl="sibTrans2D1" presStyleIdx="4" presStyleCnt="8"/>
      <dgm:spPr/>
    </dgm:pt>
    <dgm:pt modelId="{4A48ECF1-BB38-415B-8FF5-F66199A75A4B}" type="pres">
      <dgm:prSet presAssocID="{182F0CE0-C959-4796-8927-76C1C13AA727}" presName="node" presStyleLbl="node1" presStyleIdx="5" presStyleCnt="8">
        <dgm:presLayoutVars>
          <dgm:bulletEnabled val="1"/>
        </dgm:presLayoutVars>
      </dgm:prSet>
      <dgm:spPr/>
    </dgm:pt>
    <dgm:pt modelId="{4F003027-AA25-4EC1-ACFE-1358CC7B50CC}" type="pres">
      <dgm:prSet presAssocID="{48F7EDCD-BBF0-4C51-AB17-D8481D12AAF7}" presName="sibTrans" presStyleLbl="sibTrans2D1" presStyleIdx="5" presStyleCnt="8"/>
      <dgm:spPr/>
    </dgm:pt>
    <dgm:pt modelId="{A073DF0A-029A-4A53-A876-3F071238EE36}" type="pres">
      <dgm:prSet presAssocID="{48F7EDCD-BBF0-4C51-AB17-D8481D12AAF7}" presName="connectorText" presStyleLbl="sibTrans2D1" presStyleIdx="5" presStyleCnt="8"/>
      <dgm:spPr/>
    </dgm:pt>
    <dgm:pt modelId="{8EDE9857-482D-484A-B8B8-5728C7041725}" type="pres">
      <dgm:prSet presAssocID="{C372692C-5E8A-46AD-B176-FDC0F305A6F1}" presName="node" presStyleLbl="node1" presStyleIdx="6" presStyleCnt="8">
        <dgm:presLayoutVars>
          <dgm:bulletEnabled val="1"/>
        </dgm:presLayoutVars>
      </dgm:prSet>
      <dgm:spPr/>
    </dgm:pt>
    <dgm:pt modelId="{E7E6A309-7C29-45CF-9375-3D5F66A8232A}" type="pres">
      <dgm:prSet presAssocID="{BA30FBC6-E3DD-4423-9673-597EC19EE2B5}" presName="sibTrans" presStyleLbl="sibTrans2D1" presStyleIdx="6" presStyleCnt="8"/>
      <dgm:spPr/>
    </dgm:pt>
    <dgm:pt modelId="{9A1179AA-1E6A-4971-8745-024BA389ECF2}" type="pres">
      <dgm:prSet presAssocID="{BA30FBC6-E3DD-4423-9673-597EC19EE2B5}" presName="connectorText" presStyleLbl="sibTrans2D1" presStyleIdx="6" presStyleCnt="8"/>
      <dgm:spPr/>
    </dgm:pt>
    <dgm:pt modelId="{A11ADDC2-A264-46D3-8D23-F20057E56D99}" type="pres">
      <dgm:prSet presAssocID="{795931E3-19C0-434B-8496-64B2613A4203}" presName="node" presStyleLbl="node1" presStyleIdx="7" presStyleCnt="8">
        <dgm:presLayoutVars>
          <dgm:bulletEnabled val="1"/>
        </dgm:presLayoutVars>
      </dgm:prSet>
      <dgm:spPr/>
    </dgm:pt>
    <dgm:pt modelId="{9E57E29C-CB46-4421-85E3-5A0BE7BC32DE}" type="pres">
      <dgm:prSet presAssocID="{DC7D1018-E57C-45BB-B6B4-EFA36E37C2A2}" presName="sibTrans" presStyleLbl="sibTrans2D1" presStyleIdx="7" presStyleCnt="8"/>
      <dgm:spPr/>
    </dgm:pt>
    <dgm:pt modelId="{8063DF6A-7C1E-4F48-9CD3-2DE0B49A69D5}" type="pres">
      <dgm:prSet presAssocID="{DC7D1018-E57C-45BB-B6B4-EFA36E37C2A2}" presName="connectorText" presStyleLbl="sibTrans2D1" presStyleIdx="7" presStyleCnt="8"/>
      <dgm:spPr/>
    </dgm:pt>
  </dgm:ptLst>
  <dgm:cxnLst>
    <dgm:cxn modelId="{A5EF6C07-AFD5-4E10-A908-97069B973150}" type="presOf" srcId="{48F7EDCD-BBF0-4C51-AB17-D8481D12AAF7}" destId="{A073DF0A-029A-4A53-A876-3F071238EE36}" srcOrd="1" destOrd="0" presId="urn:microsoft.com/office/officeart/2005/8/layout/cycle2"/>
    <dgm:cxn modelId="{248C2011-93F3-42EB-9784-13696CE40D75}" type="presOf" srcId="{795931E3-19C0-434B-8496-64B2613A4203}" destId="{A11ADDC2-A264-46D3-8D23-F20057E56D99}" srcOrd="0" destOrd="0" presId="urn:microsoft.com/office/officeart/2005/8/layout/cycle2"/>
    <dgm:cxn modelId="{0F3EE117-4551-4E4F-A56E-E310108BB0DB}" srcId="{1E4FEAC8-5431-4AB8-9DE7-361A70F5221A}" destId="{18DEFC80-BE8A-435D-88CA-FA44E74E640E}" srcOrd="2" destOrd="0" parTransId="{F12A5265-8FA4-446A-9959-9EF0D71E8AFD}" sibTransId="{8EAF1D9E-47B2-4F73-A6AD-C06C5A8A0E1F}"/>
    <dgm:cxn modelId="{52B57B1E-6C31-433A-A376-A9A36AB7CADB}" type="presOf" srcId="{BA30FBC6-E3DD-4423-9673-597EC19EE2B5}" destId="{E7E6A309-7C29-45CF-9375-3D5F66A8232A}" srcOrd="0" destOrd="0" presId="urn:microsoft.com/office/officeart/2005/8/layout/cycle2"/>
    <dgm:cxn modelId="{9BB0FC26-C967-477D-BBCC-48AF8BA2E965}" type="presOf" srcId="{B6D92BE6-8420-4A88-B715-2EE7C42EB915}" destId="{203EC858-84F2-479B-8929-D53228A6CF5E}" srcOrd="1" destOrd="0" presId="urn:microsoft.com/office/officeart/2005/8/layout/cycle2"/>
    <dgm:cxn modelId="{3FA98F28-75E2-4185-9DDE-CBC9D5D18075}" srcId="{1E4FEAC8-5431-4AB8-9DE7-361A70F5221A}" destId="{C372692C-5E8A-46AD-B176-FDC0F305A6F1}" srcOrd="6" destOrd="0" parTransId="{08B6DEBB-29FA-45DD-9879-FE1BF1B59B54}" sibTransId="{BA30FBC6-E3DD-4423-9673-597EC19EE2B5}"/>
    <dgm:cxn modelId="{E8DD7839-5BB3-4510-BA89-882F1F964D88}" srcId="{1E4FEAC8-5431-4AB8-9DE7-361A70F5221A}" destId="{182F0CE0-C959-4796-8927-76C1C13AA727}" srcOrd="5" destOrd="0" parTransId="{4DA8B627-5DE9-416E-BCA2-A18CDFC4E255}" sibTransId="{48F7EDCD-BBF0-4C51-AB17-D8481D12AAF7}"/>
    <dgm:cxn modelId="{4A49773D-C28F-450B-AD6E-AD15FD94D8EA}" type="presOf" srcId="{8EAF1D9E-47B2-4F73-A6AD-C06C5A8A0E1F}" destId="{A52D5777-5B96-448B-BE87-A7B8C3CC59D6}" srcOrd="0" destOrd="0" presId="urn:microsoft.com/office/officeart/2005/8/layout/cycle2"/>
    <dgm:cxn modelId="{018A8D3E-0601-4973-ADA0-272E869EEBA2}" srcId="{1E4FEAC8-5431-4AB8-9DE7-361A70F5221A}" destId="{795931E3-19C0-434B-8496-64B2613A4203}" srcOrd="7" destOrd="0" parTransId="{D8D0689B-CE04-44E0-A3DF-10755E36A569}" sibTransId="{DC7D1018-E57C-45BB-B6B4-EFA36E37C2A2}"/>
    <dgm:cxn modelId="{AEB56D3F-E317-477F-A0E8-C9CE6EF880C7}" srcId="{1E4FEAC8-5431-4AB8-9DE7-361A70F5221A}" destId="{6DFB19CA-8181-4635-8A8F-70690DCE908E}" srcOrd="4" destOrd="0" parTransId="{83376F6B-59CC-4DD4-B2AA-5FCCBDF08FCC}" sibTransId="{B6D92BE6-8420-4A88-B715-2EE7C42EB915}"/>
    <dgm:cxn modelId="{016ABE3F-8FA3-445D-A5BE-9CDBD0B7FF71}" type="presOf" srcId="{48F7EDCD-BBF0-4C51-AB17-D8481D12AAF7}" destId="{4F003027-AA25-4EC1-ACFE-1358CC7B50CC}" srcOrd="0" destOrd="0" presId="urn:microsoft.com/office/officeart/2005/8/layout/cycle2"/>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10A0F77B-6D36-4FA1-AFAB-45C3E9384FA7}" type="presOf" srcId="{BA30FBC6-E3DD-4423-9673-597EC19EE2B5}" destId="{9A1179AA-1E6A-4971-8745-024BA389ECF2}" srcOrd="1"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1CF98E82-E22C-41E2-943D-96375AA181E7}" type="presOf" srcId="{182F0CE0-C959-4796-8927-76C1C13AA727}" destId="{4A48ECF1-BB38-415B-8FF5-F66199A75A4B}" srcOrd="0" destOrd="0" presId="urn:microsoft.com/office/officeart/2005/8/layout/cycle2"/>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5A685BA-5EFA-448D-8D13-00CA6492D523}" type="presOf" srcId="{C372692C-5E8A-46AD-B176-FDC0F305A6F1}" destId="{8EDE9857-482D-484A-B8B8-5728C7041725}"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EE0E0CDE-3970-4B88-B7BE-1D2DC915A434}" type="presOf" srcId="{DC7D1018-E57C-45BB-B6B4-EFA36E37C2A2}" destId="{8063DF6A-7C1E-4F48-9CD3-2DE0B49A69D5}" srcOrd="1"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31356EFE-4A4A-42DB-98D9-2CB187F4D648}" type="presOf" srcId="{DC7D1018-E57C-45BB-B6B4-EFA36E37C2A2}" destId="{9E57E29C-CB46-4421-85E3-5A0BE7BC32DE}"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 modelId="{AC97FA26-568B-4B84-BF2E-ADD0EB81FCAE}" type="presParOf" srcId="{D6D1E2D2-DC6E-4EAD-9098-31F4951EA1C9}" destId="{4A48ECF1-BB38-415B-8FF5-F66199A75A4B}" srcOrd="10" destOrd="0" presId="urn:microsoft.com/office/officeart/2005/8/layout/cycle2"/>
    <dgm:cxn modelId="{C5A20C44-A7B2-4451-A861-23BFD24AE0B0}" type="presParOf" srcId="{D6D1E2D2-DC6E-4EAD-9098-31F4951EA1C9}" destId="{4F003027-AA25-4EC1-ACFE-1358CC7B50CC}" srcOrd="11" destOrd="0" presId="urn:microsoft.com/office/officeart/2005/8/layout/cycle2"/>
    <dgm:cxn modelId="{2410226D-0676-430F-B723-425725CF45AC}" type="presParOf" srcId="{4F003027-AA25-4EC1-ACFE-1358CC7B50CC}" destId="{A073DF0A-029A-4A53-A876-3F071238EE36}" srcOrd="0" destOrd="0" presId="urn:microsoft.com/office/officeart/2005/8/layout/cycle2"/>
    <dgm:cxn modelId="{9AE02B15-DEFF-4563-BD4D-AA03FDD47E73}" type="presParOf" srcId="{D6D1E2D2-DC6E-4EAD-9098-31F4951EA1C9}" destId="{8EDE9857-482D-484A-B8B8-5728C7041725}" srcOrd="12" destOrd="0" presId="urn:microsoft.com/office/officeart/2005/8/layout/cycle2"/>
    <dgm:cxn modelId="{41B15204-BB05-4BCE-A2E5-043396D7CF3A}" type="presParOf" srcId="{D6D1E2D2-DC6E-4EAD-9098-31F4951EA1C9}" destId="{E7E6A309-7C29-45CF-9375-3D5F66A8232A}" srcOrd="13" destOrd="0" presId="urn:microsoft.com/office/officeart/2005/8/layout/cycle2"/>
    <dgm:cxn modelId="{AB52867F-0EE9-4158-B0E7-1328E70F94F0}" type="presParOf" srcId="{E7E6A309-7C29-45CF-9375-3D5F66A8232A}" destId="{9A1179AA-1E6A-4971-8745-024BA389ECF2}" srcOrd="0" destOrd="0" presId="urn:microsoft.com/office/officeart/2005/8/layout/cycle2"/>
    <dgm:cxn modelId="{F79AD68E-399A-4666-AF76-4CF24908B08F}" type="presParOf" srcId="{D6D1E2D2-DC6E-4EAD-9098-31F4951EA1C9}" destId="{A11ADDC2-A264-46D3-8D23-F20057E56D99}" srcOrd="14" destOrd="0" presId="urn:microsoft.com/office/officeart/2005/8/layout/cycle2"/>
    <dgm:cxn modelId="{15F3E199-A698-4294-B423-8553800ED9F0}" type="presParOf" srcId="{D6D1E2D2-DC6E-4EAD-9098-31F4951EA1C9}" destId="{9E57E29C-CB46-4421-85E3-5A0BE7BC32DE}" srcOrd="15" destOrd="0" presId="urn:microsoft.com/office/officeart/2005/8/layout/cycle2"/>
    <dgm:cxn modelId="{040E658E-49BA-472F-86F5-0D01452884C6}" type="presParOf" srcId="{9E57E29C-CB46-4421-85E3-5A0BE7BC32DE}" destId="{8063DF6A-7C1E-4F48-9CD3-2DE0B49A69D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92289D9-263A-4E65-B6F4-6D6BFDAC4AC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S"/>
        </a:p>
      </dgm:t>
    </dgm:pt>
    <dgm:pt modelId="{E23BF499-6376-4DAC-A995-70D0E9AED1B4}">
      <dgm:prSet phldrT="[Texto]"/>
      <dgm:spPr/>
      <dgm:t>
        <a:bodyPr/>
        <a:lstStyle/>
        <a:p>
          <a:r>
            <a:rPr lang="es-ES" dirty="0"/>
            <a:t>CRITERIOS</a:t>
          </a:r>
        </a:p>
      </dgm:t>
    </dgm:pt>
    <dgm:pt modelId="{24D2B7CF-9C67-4300-814F-C17DBDD53047}" type="parTrans" cxnId="{DC2A095D-9FC1-41A6-AF28-FA69E0C37A3F}">
      <dgm:prSet/>
      <dgm:spPr/>
      <dgm:t>
        <a:bodyPr/>
        <a:lstStyle/>
        <a:p>
          <a:endParaRPr lang="es-ES"/>
        </a:p>
      </dgm:t>
    </dgm:pt>
    <dgm:pt modelId="{C2014FD9-BDE0-41BB-B66F-2445D0BEABB8}" type="sibTrans" cxnId="{DC2A095D-9FC1-41A6-AF28-FA69E0C37A3F}">
      <dgm:prSet/>
      <dgm:spPr/>
      <dgm:t>
        <a:bodyPr/>
        <a:lstStyle/>
        <a:p>
          <a:endParaRPr lang="es-ES"/>
        </a:p>
      </dgm:t>
    </dgm:pt>
    <dgm:pt modelId="{46F792C2-999D-4F98-9A0E-96E584A966A2}">
      <dgm:prSet phldrT="[Texto]"/>
      <dgm:spPr/>
      <dgm:t>
        <a:bodyPr/>
        <a:lstStyle/>
        <a:p>
          <a:r>
            <a:rPr lang="es-ES" dirty="0"/>
            <a:t>Como voy a llevar adelante los procesos</a:t>
          </a:r>
        </a:p>
      </dgm:t>
    </dgm:pt>
    <dgm:pt modelId="{A61565D6-386C-443E-934F-604E255C0EC2}" type="parTrans" cxnId="{E2347FA9-7C71-4BCF-9E63-7E96A3886146}">
      <dgm:prSet/>
      <dgm:spPr/>
      <dgm:t>
        <a:bodyPr/>
        <a:lstStyle/>
        <a:p>
          <a:endParaRPr lang="es-ES"/>
        </a:p>
      </dgm:t>
    </dgm:pt>
    <dgm:pt modelId="{7A247FB2-C4DA-42C7-AAA9-018E58505A97}" type="sibTrans" cxnId="{E2347FA9-7C71-4BCF-9E63-7E96A3886146}">
      <dgm:prSet/>
      <dgm:spPr/>
      <dgm:t>
        <a:bodyPr/>
        <a:lstStyle/>
        <a:p>
          <a:endParaRPr lang="es-ES"/>
        </a:p>
      </dgm:t>
    </dgm:pt>
    <dgm:pt modelId="{F284318A-220B-4E9F-A538-875A63D47EDE}">
      <dgm:prSet phldrT="[Texto]"/>
      <dgm:spPr/>
      <dgm:t>
        <a:bodyPr/>
        <a:lstStyle/>
        <a:p>
          <a:r>
            <a:rPr lang="es-ES" dirty="0"/>
            <a:t>CONTROL</a:t>
          </a:r>
        </a:p>
      </dgm:t>
    </dgm:pt>
    <dgm:pt modelId="{37F6A768-14C4-4278-A02A-DD1AF1CF1C0A}" type="parTrans" cxnId="{4F3D61F7-BE2A-4963-9468-F01E894AC30F}">
      <dgm:prSet/>
      <dgm:spPr/>
      <dgm:t>
        <a:bodyPr/>
        <a:lstStyle/>
        <a:p>
          <a:endParaRPr lang="es-ES"/>
        </a:p>
      </dgm:t>
    </dgm:pt>
    <dgm:pt modelId="{3E68D99A-C280-473A-9DB7-52387022A22D}" type="sibTrans" cxnId="{4F3D61F7-BE2A-4963-9468-F01E894AC30F}">
      <dgm:prSet/>
      <dgm:spPr/>
      <dgm:t>
        <a:bodyPr/>
        <a:lstStyle/>
        <a:p>
          <a:endParaRPr lang="es-ES"/>
        </a:p>
      </dgm:t>
    </dgm:pt>
    <dgm:pt modelId="{809BB2EB-DF05-4F29-957D-F04EEA5E2DB2}">
      <dgm:prSet phldrT="[Texto]"/>
      <dgm:spPr/>
      <dgm:t>
        <a:bodyPr/>
        <a:lstStyle/>
        <a:p>
          <a:r>
            <a:rPr lang="es-ES" dirty="0"/>
            <a:t>Como los vos a controlar</a:t>
          </a:r>
        </a:p>
      </dgm:t>
    </dgm:pt>
    <dgm:pt modelId="{EB2EB6AE-9DBA-46BE-9C20-FEA8B52ED7E6}" type="parTrans" cxnId="{1D762CD1-A931-456B-9923-32716F86C163}">
      <dgm:prSet/>
      <dgm:spPr/>
      <dgm:t>
        <a:bodyPr/>
        <a:lstStyle/>
        <a:p>
          <a:endParaRPr lang="es-ES"/>
        </a:p>
      </dgm:t>
    </dgm:pt>
    <dgm:pt modelId="{5123AC81-9B57-41F2-ABB3-4ECDBEF47F8F}" type="sibTrans" cxnId="{1D762CD1-A931-456B-9923-32716F86C163}">
      <dgm:prSet/>
      <dgm:spPr/>
      <dgm:t>
        <a:bodyPr/>
        <a:lstStyle/>
        <a:p>
          <a:endParaRPr lang="es-ES"/>
        </a:p>
      </dgm:t>
    </dgm:pt>
    <dgm:pt modelId="{9A75BA16-CABC-41BC-B479-854E96A885B3}">
      <dgm:prSet phldrT="[Texto]"/>
      <dgm:spPr/>
      <dgm:t>
        <a:bodyPr/>
        <a:lstStyle/>
        <a:p>
          <a:r>
            <a:rPr lang="es-ES" dirty="0"/>
            <a:t>REGISTROS</a:t>
          </a:r>
        </a:p>
      </dgm:t>
    </dgm:pt>
    <dgm:pt modelId="{08BD5FCC-4C34-4C2C-931C-0FF755893C2B}" type="parTrans" cxnId="{797D521A-C017-4B8A-965C-6AF3C68AD199}">
      <dgm:prSet/>
      <dgm:spPr/>
      <dgm:t>
        <a:bodyPr/>
        <a:lstStyle/>
        <a:p>
          <a:endParaRPr lang="es-ES"/>
        </a:p>
      </dgm:t>
    </dgm:pt>
    <dgm:pt modelId="{6F4C5F3A-D341-47DB-896E-C7AFBEB0A2A8}" type="sibTrans" cxnId="{797D521A-C017-4B8A-965C-6AF3C68AD199}">
      <dgm:prSet/>
      <dgm:spPr/>
      <dgm:t>
        <a:bodyPr/>
        <a:lstStyle/>
        <a:p>
          <a:endParaRPr lang="es-ES"/>
        </a:p>
      </dgm:t>
    </dgm:pt>
    <dgm:pt modelId="{4E77CECF-2805-4137-ABC7-38B9AF1F0691}">
      <dgm:prSet phldrT="[Texto]"/>
      <dgm:spPr/>
      <dgm:t>
        <a:bodyPr/>
        <a:lstStyle/>
        <a:p>
          <a:r>
            <a:rPr lang="es-ES" dirty="0"/>
            <a:t>Que registros voy a mantener</a:t>
          </a:r>
        </a:p>
      </dgm:t>
    </dgm:pt>
    <dgm:pt modelId="{A9F93020-55BA-4A9A-BF95-ACB9AAC90764}" type="parTrans" cxnId="{09065362-8DA8-4225-9D1C-98CAC9E2BCC7}">
      <dgm:prSet/>
      <dgm:spPr/>
      <dgm:t>
        <a:bodyPr/>
        <a:lstStyle/>
        <a:p>
          <a:endParaRPr lang="es-ES"/>
        </a:p>
      </dgm:t>
    </dgm:pt>
    <dgm:pt modelId="{5530FDEE-6E59-4D27-9524-E39B17C88A21}" type="sibTrans" cxnId="{09065362-8DA8-4225-9D1C-98CAC9E2BCC7}">
      <dgm:prSet/>
      <dgm:spPr/>
      <dgm:t>
        <a:bodyPr/>
        <a:lstStyle/>
        <a:p>
          <a:endParaRPr lang="es-ES"/>
        </a:p>
      </dgm:t>
    </dgm:pt>
    <dgm:pt modelId="{96730522-ADC3-40D0-AEA9-789B5A7D29E3}" type="pres">
      <dgm:prSet presAssocID="{292289D9-263A-4E65-B6F4-6D6BFDAC4AC0}" presName="Name0" presStyleCnt="0">
        <dgm:presLayoutVars>
          <dgm:dir/>
          <dgm:animLvl val="lvl"/>
          <dgm:resizeHandles val="exact"/>
        </dgm:presLayoutVars>
      </dgm:prSet>
      <dgm:spPr/>
    </dgm:pt>
    <dgm:pt modelId="{D3678CA2-C63F-4D46-A0E3-B3F770319560}" type="pres">
      <dgm:prSet presAssocID="{292289D9-263A-4E65-B6F4-6D6BFDAC4AC0}" presName="tSp" presStyleCnt="0"/>
      <dgm:spPr/>
    </dgm:pt>
    <dgm:pt modelId="{B1585ABA-F1BE-453D-8475-DF6488E3C602}" type="pres">
      <dgm:prSet presAssocID="{292289D9-263A-4E65-B6F4-6D6BFDAC4AC0}" presName="bSp" presStyleCnt="0"/>
      <dgm:spPr/>
    </dgm:pt>
    <dgm:pt modelId="{EE218850-3C78-4B04-9C7F-6EF14F29C089}" type="pres">
      <dgm:prSet presAssocID="{292289D9-263A-4E65-B6F4-6D6BFDAC4AC0}" presName="process" presStyleCnt="0"/>
      <dgm:spPr/>
    </dgm:pt>
    <dgm:pt modelId="{F49FF47A-2752-4AD2-A0EC-FED6BA3B8E03}" type="pres">
      <dgm:prSet presAssocID="{E23BF499-6376-4DAC-A995-70D0E9AED1B4}" presName="composite1" presStyleCnt="0"/>
      <dgm:spPr/>
    </dgm:pt>
    <dgm:pt modelId="{5C4E22EA-D8E4-4148-BFE3-D9CDEA470B56}" type="pres">
      <dgm:prSet presAssocID="{E23BF499-6376-4DAC-A995-70D0E9AED1B4}" presName="dummyNode1" presStyleLbl="node1" presStyleIdx="0" presStyleCnt="3"/>
      <dgm:spPr/>
    </dgm:pt>
    <dgm:pt modelId="{5EA0F522-57DD-4428-A74D-E0DEB2BE6C51}" type="pres">
      <dgm:prSet presAssocID="{E23BF499-6376-4DAC-A995-70D0E9AED1B4}" presName="childNode1" presStyleLbl="bgAcc1" presStyleIdx="0" presStyleCnt="3" custLinFactNeighborX="3250" custLinFactNeighborY="360">
        <dgm:presLayoutVars>
          <dgm:bulletEnabled val="1"/>
        </dgm:presLayoutVars>
      </dgm:prSet>
      <dgm:spPr/>
    </dgm:pt>
    <dgm:pt modelId="{A0BCC275-2CC3-410C-B4E9-BEA9068F7D9B}" type="pres">
      <dgm:prSet presAssocID="{E23BF499-6376-4DAC-A995-70D0E9AED1B4}" presName="childNode1tx" presStyleLbl="bgAcc1" presStyleIdx="0" presStyleCnt="3">
        <dgm:presLayoutVars>
          <dgm:bulletEnabled val="1"/>
        </dgm:presLayoutVars>
      </dgm:prSet>
      <dgm:spPr/>
    </dgm:pt>
    <dgm:pt modelId="{5AE15E70-BB71-4D29-B1EE-211E32215F64}" type="pres">
      <dgm:prSet presAssocID="{E23BF499-6376-4DAC-A995-70D0E9AED1B4}" presName="parentNode1" presStyleLbl="node1" presStyleIdx="0" presStyleCnt="3">
        <dgm:presLayoutVars>
          <dgm:chMax val="1"/>
          <dgm:bulletEnabled val="1"/>
        </dgm:presLayoutVars>
      </dgm:prSet>
      <dgm:spPr/>
    </dgm:pt>
    <dgm:pt modelId="{4DA5B50B-8AC5-4D91-834B-B1DEF874F839}" type="pres">
      <dgm:prSet presAssocID="{E23BF499-6376-4DAC-A995-70D0E9AED1B4}" presName="connSite1" presStyleCnt="0"/>
      <dgm:spPr/>
    </dgm:pt>
    <dgm:pt modelId="{CBEC1B27-0AD9-4E2F-8DC3-34FD1AD550B7}" type="pres">
      <dgm:prSet presAssocID="{C2014FD9-BDE0-41BB-B66F-2445D0BEABB8}" presName="Name9" presStyleLbl="sibTrans2D1" presStyleIdx="0" presStyleCnt="2"/>
      <dgm:spPr/>
    </dgm:pt>
    <dgm:pt modelId="{C160E79E-07F9-4466-BAF6-95627CDC17C3}" type="pres">
      <dgm:prSet presAssocID="{F284318A-220B-4E9F-A538-875A63D47EDE}" presName="composite2" presStyleCnt="0"/>
      <dgm:spPr/>
    </dgm:pt>
    <dgm:pt modelId="{131E9C31-DB13-4CE4-A178-D12D94E2B773}" type="pres">
      <dgm:prSet presAssocID="{F284318A-220B-4E9F-A538-875A63D47EDE}" presName="dummyNode2" presStyleLbl="node1" presStyleIdx="0" presStyleCnt="3"/>
      <dgm:spPr/>
    </dgm:pt>
    <dgm:pt modelId="{C799CDCB-56D5-48F9-B120-4EBEC61300C3}" type="pres">
      <dgm:prSet presAssocID="{F284318A-220B-4E9F-A538-875A63D47EDE}" presName="childNode2" presStyleLbl="bgAcc1" presStyleIdx="1" presStyleCnt="3">
        <dgm:presLayoutVars>
          <dgm:bulletEnabled val="1"/>
        </dgm:presLayoutVars>
      </dgm:prSet>
      <dgm:spPr/>
    </dgm:pt>
    <dgm:pt modelId="{5478E246-1F4D-4BA8-98B1-65FAFB6D4509}" type="pres">
      <dgm:prSet presAssocID="{F284318A-220B-4E9F-A538-875A63D47EDE}" presName="childNode2tx" presStyleLbl="bgAcc1" presStyleIdx="1" presStyleCnt="3">
        <dgm:presLayoutVars>
          <dgm:bulletEnabled val="1"/>
        </dgm:presLayoutVars>
      </dgm:prSet>
      <dgm:spPr/>
    </dgm:pt>
    <dgm:pt modelId="{4A5AD4F8-3455-4D4B-94B1-79E7C6F96998}" type="pres">
      <dgm:prSet presAssocID="{F284318A-220B-4E9F-A538-875A63D47EDE}" presName="parentNode2" presStyleLbl="node1" presStyleIdx="1" presStyleCnt="3">
        <dgm:presLayoutVars>
          <dgm:chMax val="0"/>
          <dgm:bulletEnabled val="1"/>
        </dgm:presLayoutVars>
      </dgm:prSet>
      <dgm:spPr/>
    </dgm:pt>
    <dgm:pt modelId="{A0DDD49C-3359-4490-BE3B-F8D04C4D03B0}" type="pres">
      <dgm:prSet presAssocID="{F284318A-220B-4E9F-A538-875A63D47EDE}" presName="connSite2" presStyleCnt="0"/>
      <dgm:spPr/>
    </dgm:pt>
    <dgm:pt modelId="{C4513BE4-1320-4BA8-8D95-A7D4B75680CA}" type="pres">
      <dgm:prSet presAssocID="{3E68D99A-C280-473A-9DB7-52387022A22D}" presName="Name18" presStyleLbl="sibTrans2D1" presStyleIdx="1" presStyleCnt="2"/>
      <dgm:spPr/>
    </dgm:pt>
    <dgm:pt modelId="{49D16155-0133-4C45-97A1-BF90207A58F4}" type="pres">
      <dgm:prSet presAssocID="{9A75BA16-CABC-41BC-B479-854E96A885B3}" presName="composite1" presStyleCnt="0"/>
      <dgm:spPr/>
    </dgm:pt>
    <dgm:pt modelId="{0D074B69-25DB-4ED6-8B50-37E2886A5292}" type="pres">
      <dgm:prSet presAssocID="{9A75BA16-CABC-41BC-B479-854E96A885B3}" presName="dummyNode1" presStyleLbl="node1" presStyleIdx="1" presStyleCnt="3"/>
      <dgm:spPr/>
    </dgm:pt>
    <dgm:pt modelId="{D54FE792-0C2D-4F2E-A92C-6B0B5FD7BDED}" type="pres">
      <dgm:prSet presAssocID="{9A75BA16-CABC-41BC-B479-854E96A885B3}" presName="childNode1" presStyleLbl="bgAcc1" presStyleIdx="2" presStyleCnt="3">
        <dgm:presLayoutVars>
          <dgm:bulletEnabled val="1"/>
        </dgm:presLayoutVars>
      </dgm:prSet>
      <dgm:spPr/>
    </dgm:pt>
    <dgm:pt modelId="{32439C07-89FE-4DEC-869C-15FA3646B794}" type="pres">
      <dgm:prSet presAssocID="{9A75BA16-CABC-41BC-B479-854E96A885B3}" presName="childNode1tx" presStyleLbl="bgAcc1" presStyleIdx="2" presStyleCnt="3">
        <dgm:presLayoutVars>
          <dgm:bulletEnabled val="1"/>
        </dgm:presLayoutVars>
      </dgm:prSet>
      <dgm:spPr/>
    </dgm:pt>
    <dgm:pt modelId="{4EBCB566-2FA1-47C1-AB57-68AA574F6B67}" type="pres">
      <dgm:prSet presAssocID="{9A75BA16-CABC-41BC-B479-854E96A885B3}" presName="parentNode1" presStyleLbl="node1" presStyleIdx="2" presStyleCnt="3">
        <dgm:presLayoutVars>
          <dgm:chMax val="1"/>
          <dgm:bulletEnabled val="1"/>
        </dgm:presLayoutVars>
      </dgm:prSet>
      <dgm:spPr/>
    </dgm:pt>
    <dgm:pt modelId="{694F635B-0E1B-4AFF-B939-86CAF5CF010E}" type="pres">
      <dgm:prSet presAssocID="{9A75BA16-CABC-41BC-B479-854E96A885B3}" presName="connSite1" presStyleCnt="0"/>
      <dgm:spPr/>
    </dgm:pt>
  </dgm:ptLst>
  <dgm:cxnLst>
    <dgm:cxn modelId="{E4FC5C08-09B7-4F38-8D8C-8C003DCCEBB3}" type="presOf" srcId="{9A75BA16-CABC-41BC-B479-854E96A885B3}" destId="{4EBCB566-2FA1-47C1-AB57-68AA574F6B67}" srcOrd="0" destOrd="0" presId="urn:microsoft.com/office/officeart/2005/8/layout/hProcess4"/>
    <dgm:cxn modelId="{17E6DB12-5A9A-4B98-ADFA-6DC263C5AA66}" type="presOf" srcId="{809BB2EB-DF05-4F29-957D-F04EEA5E2DB2}" destId="{5478E246-1F4D-4BA8-98B1-65FAFB6D4509}" srcOrd="1" destOrd="0" presId="urn:microsoft.com/office/officeart/2005/8/layout/hProcess4"/>
    <dgm:cxn modelId="{797D521A-C017-4B8A-965C-6AF3C68AD199}" srcId="{292289D9-263A-4E65-B6F4-6D6BFDAC4AC0}" destId="{9A75BA16-CABC-41BC-B479-854E96A885B3}" srcOrd="2" destOrd="0" parTransId="{08BD5FCC-4C34-4C2C-931C-0FF755893C2B}" sibTransId="{6F4C5F3A-D341-47DB-896E-C7AFBEB0A2A8}"/>
    <dgm:cxn modelId="{BBF5941B-383F-4E21-9B1B-59BB66C6F686}" type="presOf" srcId="{46F792C2-999D-4F98-9A0E-96E584A966A2}" destId="{A0BCC275-2CC3-410C-B4E9-BEA9068F7D9B}" srcOrd="1" destOrd="0" presId="urn:microsoft.com/office/officeart/2005/8/layout/hProcess4"/>
    <dgm:cxn modelId="{1172613D-8910-46B9-A779-C35CFCB7E94E}" type="presOf" srcId="{3E68D99A-C280-473A-9DB7-52387022A22D}" destId="{C4513BE4-1320-4BA8-8D95-A7D4B75680CA}" srcOrd="0" destOrd="0" presId="urn:microsoft.com/office/officeart/2005/8/layout/hProcess4"/>
    <dgm:cxn modelId="{DC2A095D-9FC1-41A6-AF28-FA69E0C37A3F}" srcId="{292289D9-263A-4E65-B6F4-6D6BFDAC4AC0}" destId="{E23BF499-6376-4DAC-A995-70D0E9AED1B4}" srcOrd="0" destOrd="0" parTransId="{24D2B7CF-9C67-4300-814F-C17DBDD53047}" sibTransId="{C2014FD9-BDE0-41BB-B66F-2445D0BEABB8}"/>
    <dgm:cxn modelId="{09065362-8DA8-4225-9D1C-98CAC9E2BCC7}" srcId="{9A75BA16-CABC-41BC-B479-854E96A885B3}" destId="{4E77CECF-2805-4137-ABC7-38B9AF1F0691}" srcOrd="0" destOrd="0" parTransId="{A9F93020-55BA-4A9A-BF95-ACB9AAC90764}" sibTransId="{5530FDEE-6E59-4D27-9524-E39B17C88A21}"/>
    <dgm:cxn modelId="{B4FAC043-045C-4CFA-97BE-4605579C90BD}" type="presOf" srcId="{E23BF499-6376-4DAC-A995-70D0E9AED1B4}" destId="{5AE15E70-BB71-4D29-B1EE-211E32215F64}" srcOrd="0" destOrd="0" presId="urn:microsoft.com/office/officeart/2005/8/layout/hProcess4"/>
    <dgm:cxn modelId="{0F8C7F69-0FD7-414D-AC7C-DB0E5A54DBC1}" type="presOf" srcId="{F284318A-220B-4E9F-A538-875A63D47EDE}" destId="{4A5AD4F8-3455-4D4B-94B1-79E7C6F96998}" srcOrd="0" destOrd="0" presId="urn:microsoft.com/office/officeart/2005/8/layout/hProcess4"/>
    <dgm:cxn modelId="{5418F777-86D3-488A-A183-02F7E3CDA354}" type="presOf" srcId="{46F792C2-999D-4F98-9A0E-96E584A966A2}" destId="{5EA0F522-57DD-4428-A74D-E0DEB2BE6C51}" srcOrd="0" destOrd="0" presId="urn:microsoft.com/office/officeart/2005/8/layout/hProcess4"/>
    <dgm:cxn modelId="{48942690-C6DA-49E0-9C0F-79AAAD630536}" type="presOf" srcId="{C2014FD9-BDE0-41BB-B66F-2445D0BEABB8}" destId="{CBEC1B27-0AD9-4E2F-8DC3-34FD1AD550B7}" srcOrd="0" destOrd="0" presId="urn:microsoft.com/office/officeart/2005/8/layout/hProcess4"/>
    <dgm:cxn modelId="{E2347FA9-7C71-4BCF-9E63-7E96A3886146}" srcId="{E23BF499-6376-4DAC-A995-70D0E9AED1B4}" destId="{46F792C2-999D-4F98-9A0E-96E584A966A2}" srcOrd="0" destOrd="0" parTransId="{A61565D6-386C-443E-934F-604E255C0EC2}" sibTransId="{7A247FB2-C4DA-42C7-AAA9-018E58505A97}"/>
    <dgm:cxn modelId="{1D762CD1-A931-456B-9923-32716F86C163}" srcId="{F284318A-220B-4E9F-A538-875A63D47EDE}" destId="{809BB2EB-DF05-4F29-957D-F04EEA5E2DB2}" srcOrd="0" destOrd="0" parTransId="{EB2EB6AE-9DBA-46BE-9C20-FEA8B52ED7E6}" sibTransId="{5123AC81-9B57-41F2-ABB3-4ECDBEF47F8F}"/>
    <dgm:cxn modelId="{ED9AEDE9-DD27-4959-B1E4-C2AB8D79AA84}" type="presOf" srcId="{809BB2EB-DF05-4F29-957D-F04EEA5E2DB2}" destId="{C799CDCB-56D5-48F9-B120-4EBEC61300C3}" srcOrd="0" destOrd="0" presId="urn:microsoft.com/office/officeart/2005/8/layout/hProcess4"/>
    <dgm:cxn modelId="{E86F33EB-40B0-45F5-8E40-118DC0654841}" type="presOf" srcId="{4E77CECF-2805-4137-ABC7-38B9AF1F0691}" destId="{D54FE792-0C2D-4F2E-A92C-6B0B5FD7BDED}" srcOrd="0" destOrd="0" presId="urn:microsoft.com/office/officeart/2005/8/layout/hProcess4"/>
    <dgm:cxn modelId="{39F8D5EE-F3EE-4152-9CC4-273EC7A93E1F}" type="presOf" srcId="{4E77CECF-2805-4137-ABC7-38B9AF1F0691}" destId="{32439C07-89FE-4DEC-869C-15FA3646B794}" srcOrd="1" destOrd="0" presId="urn:microsoft.com/office/officeart/2005/8/layout/hProcess4"/>
    <dgm:cxn modelId="{4F3D61F7-BE2A-4963-9468-F01E894AC30F}" srcId="{292289D9-263A-4E65-B6F4-6D6BFDAC4AC0}" destId="{F284318A-220B-4E9F-A538-875A63D47EDE}" srcOrd="1" destOrd="0" parTransId="{37F6A768-14C4-4278-A02A-DD1AF1CF1C0A}" sibTransId="{3E68D99A-C280-473A-9DB7-52387022A22D}"/>
    <dgm:cxn modelId="{0630BAF7-D37F-460A-9D8C-BD453839F023}" type="presOf" srcId="{292289D9-263A-4E65-B6F4-6D6BFDAC4AC0}" destId="{96730522-ADC3-40D0-AEA9-789B5A7D29E3}" srcOrd="0" destOrd="0" presId="urn:microsoft.com/office/officeart/2005/8/layout/hProcess4"/>
    <dgm:cxn modelId="{8BDB803C-0BA9-4B4B-84C9-8729FEE4C56E}" type="presParOf" srcId="{96730522-ADC3-40D0-AEA9-789B5A7D29E3}" destId="{D3678CA2-C63F-4D46-A0E3-B3F770319560}" srcOrd="0" destOrd="0" presId="urn:microsoft.com/office/officeart/2005/8/layout/hProcess4"/>
    <dgm:cxn modelId="{BB5958BA-49A6-4E60-AC81-558EC3D363CF}" type="presParOf" srcId="{96730522-ADC3-40D0-AEA9-789B5A7D29E3}" destId="{B1585ABA-F1BE-453D-8475-DF6488E3C602}" srcOrd="1" destOrd="0" presId="urn:microsoft.com/office/officeart/2005/8/layout/hProcess4"/>
    <dgm:cxn modelId="{9DF18A01-7C8D-4F80-AAEC-1C750E58C2E1}" type="presParOf" srcId="{96730522-ADC3-40D0-AEA9-789B5A7D29E3}" destId="{EE218850-3C78-4B04-9C7F-6EF14F29C089}" srcOrd="2" destOrd="0" presId="urn:microsoft.com/office/officeart/2005/8/layout/hProcess4"/>
    <dgm:cxn modelId="{0A23AA4E-4F50-4653-8E95-C1075D18F598}" type="presParOf" srcId="{EE218850-3C78-4B04-9C7F-6EF14F29C089}" destId="{F49FF47A-2752-4AD2-A0EC-FED6BA3B8E03}" srcOrd="0" destOrd="0" presId="urn:microsoft.com/office/officeart/2005/8/layout/hProcess4"/>
    <dgm:cxn modelId="{A7B59415-AF96-405C-8784-FFF63F55139B}" type="presParOf" srcId="{F49FF47A-2752-4AD2-A0EC-FED6BA3B8E03}" destId="{5C4E22EA-D8E4-4148-BFE3-D9CDEA470B56}" srcOrd="0" destOrd="0" presId="urn:microsoft.com/office/officeart/2005/8/layout/hProcess4"/>
    <dgm:cxn modelId="{E12D30C9-34D9-4BF1-8C17-F0AAAB111DF1}" type="presParOf" srcId="{F49FF47A-2752-4AD2-A0EC-FED6BA3B8E03}" destId="{5EA0F522-57DD-4428-A74D-E0DEB2BE6C51}" srcOrd="1" destOrd="0" presId="urn:microsoft.com/office/officeart/2005/8/layout/hProcess4"/>
    <dgm:cxn modelId="{FCD95123-FAFE-4CD1-BACE-65D8D774126C}" type="presParOf" srcId="{F49FF47A-2752-4AD2-A0EC-FED6BA3B8E03}" destId="{A0BCC275-2CC3-410C-B4E9-BEA9068F7D9B}" srcOrd="2" destOrd="0" presId="urn:microsoft.com/office/officeart/2005/8/layout/hProcess4"/>
    <dgm:cxn modelId="{D3B0C9CA-5C7A-47F2-93CB-FFE8E3A4BE77}" type="presParOf" srcId="{F49FF47A-2752-4AD2-A0EC-FED6BA3B8E03}" destId="{5AE15E70-BB71-4D29-B1EE-211E32215F64}" srcOrd="3" destOrd="0" presId="urn:microsoft.com/office/officeart/2005/8/layout/hProcess4"/>
    <dgm:cxn modelId="{B44E71F6-0609-4C54-B77A-13DF0A79718B}" type="presParOf" srcId="{F49FF47A-2752-4AD2-A0EC-FED6BA3B8E03}" destId="{4DA5B50B-8AC5-4D91-834B-B1DEF874F839}" srcOrd="4" destOrd="0" presId="urn:microsoft.com/office/officeart/2005/8/layout/hProcess4"/>
    <dgm:cxn modelId="{F104490A-C8BD-4DE6-9A3A-49D680900C8E}" type="presParOf" srcId="{EE218850-3C78-4B04-9C7F-6EF14F29C089}" destId="{CBEC1B27-0AD9-4E2F-8DC3-34FD1AD550B7}" srcOrd="1" destOrd="0" presId="urn:microsoft.com/office/officeart/2005/8/layout/hProcess4"/>
    <dgm:cxn modelId="{0C7DDFB8-A78D-4F54-80A8-C8820C1758E9}" type="presParOf" srcId="{EE218850-3C78-4B04-9C7F-6EF14F29C089}" destId="{C160E79E-07F9-4466-BAF6-95627CDC17C3}" srcOrd="2" destOrd="0" presId="urn:microsoft.com/office/officeart/2005/8/layout/hProcess4"/>
    <dgm:cxn modelId="{B3ED4200-732F-4D2F-B772-4A6B83070197}" type="presParOf" srcId="{C160E79E-07F9-4466-BAF6-95627CDC17C3}" destId="{131E9C31-DB13-4CE4-A178-D12D94E2B773}" srcOrd="0" destOrd="0" presId="urn:microsoft.com/office/officeart/2005/8/layout/hProcess4"/>
    <dgm:cxn modelId="{16888F09-7B86-4617-A6C0-171F987B5AC1}" type="presParOf" srcId="{C160E79E-07F9-4466-BAF6-95627CDC17C3}" destId="{C799CDCB-56D5-48F9-B120-4EBEC61300C3}" srcOrd="1" destOrd="0" presId="urn:microsoft.com/office/officeart/2005/8/layout/hProcess4"/>
    <dgm:cxn modelId="{19935389-42DE-40EE-B9C3-0B4832ADEF6A}" type="presParOf" srcId="{C160E79E-07F9-4466-BAF6-95627CDC17C3}" destId="{5478E246-1F4D-4BA8-98B1-65FAFB6D4509}" srcOrd="2" destOrd="0" presId="urn:microsoft.com/office/officeart/2005/8/layout/hProcess4"/>
    <dgm:cxn modelId="{8B9BB8FC-44CF-4D77-9D4F-1B35DBC87430}" type="presParOf" srcId="{C160E79E-07F9-4466-BAF6-95627CDC17C3}" destId="{4A5AD4F8-3455-4D4B-94B1-79E7C6F96998}" srcOrd="3" destOrd="0" presId="urn:microsoft.com/office/officeart/2005/8/layout/hProcess4"/>
    <dgm:cxn modelId="{6F0636BF-B2F7-4563-9740-90158B1BF3A9}" type="presParOf" srcId="{C160E79E-07F9-4466-BAF6-95627CDC17C3}" destId="{A0DDD49C-3359-4490-BE3B-F8D04C4D03B0}" srcOrd="4" destOrd="0" presId="urn:microsoft.com/office/officeart/2005/8/layout/hProcess4"/>
    <dgm:cxn modelId="{1C0B8E0D-2FD1-4F5B-AD6B-7FFA82025D27}" type="presParOf" srcId="{EE218850-3C78-4B04-9C7F-6EF14F29C089}" destId="{C4513BE4-1320-4BA8-8D95-A7D4B75680CA}" srcOrd="3" destOrd="0" presId="urn:microsoft.com/office/officeart/2005/8/layout/hProcess4"/>
    <dgm:cxn modelId="{1963CB1A-4C20-443B-9649-FC5F3AB2145D}" type="presParOf" srcId="{EE218850-3C78-4B04-9C7F-6EF14F29C089}" destId="{49D16155-0133-4C45-97A1-BF90207A58F4}" srcOrd="4" destOrd="0" presId="urn:microsoft.com/office/officeart/2005/8/layout/hProcess4"/>
    <dgm:cxn modelId="{B7D004C4-1E69-46E6-B710-4776D578BFEA}" type="presParOf" srcId="{49D16155-0133-4C45-97A1-BF90207A58F4}" destId="{0D074B69-25DB-4ED6-8B50-37E2886A5292}" srcOrd="0" destOrd="0" presId="urn:microsoft.com/office/officeart/2005/8/layout/hProcess4"/>
    <dgm:cxn modelId="{F9115496-7B78-421B-B811-13125CAB5298}" type="presParOf" srcId="{49D16155-0133-4C45-97A1-BF90207A58F4}" destId="{D54FE792-0C2D-4F2E-A92C-6B0B5FD7BDED}" srcOrd="1" destOrd="0" presId="urn:microsoft.com/office/officeart/2005/8/layout/hProcess4"/>
    <dgm:cxn modelId="{129CEA3F-8F38-4345-B4F7-BCA4104C3E90}" type="presParOf" srcId="{49D16155-0133-4C45-97A1-BF90207A58F4}" destId="{32439C07-89FE-4DEC-869C-15FA3646B794}" srcOrd="2" destOrd="0" presId="urn:microsoft.com/office/officeart/2005/8/layout/hProcess4"/>
    <dgm:cxn modelId="{59392F39-ADAA-4EB7-B600-10ABED76D9AF}" type="presParOf" srcId="{49D16155-0133-4C45-97A1-BF90207A58F4}" destId="{4EBCB566-2FA1-47C1-AB57-68AA574F6B67}" srcOrd="3" destOrd="0" presId="urn:microsoft.com/office/officeart/2005/8/layout/hProcess4"/>
    <dgm:cxn modelId="{7FC6E7AD-2BD1-43C8-99D5-6B4E7A56E407}" type="presParOf" srcId="{49D16155-0133-4C45-97A1-BF90207A58F4}" destId="{694F635B-0E1B-4AFF-B939-86CAF5CF010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92289D9-263A-4E65-B6F4-6D6BFDAC4AC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S"/>
        </a:p>
      </dgm:t>
    </dgm:pt>
    <dgm:pt modelId="{E23BF499-6376-4DAC-A995-70D0E9AED1B4}">
      <dgm:prSet phldrT="[Texto]"/>
      <dgm:spPr/>
      <dgm:t>
        <a:bodyPr/>
        <a:lstStyle/>
        <a:p>
          <a:r>
            <a:rPr lang="es-ES" dirty="0"/>
            <a:t>PROYECTOS</a:t>
          </a:r>
        </a:p>
      </dgm:t>
    </dgm:pt>
    <dgm:pt modelId="{24D2B7CF-9C67-4300-814F-C17DBDD53047}" type="parTrans" cxnId="{DC2A095D-9FC1-41A6-AF28-FA69E0C37A3F}">
      <dgm:prSet/>
      <dgm:spPr/>
      <dgm:t>
        <a:bodyPr/>
        <a:lstStyle/>
        <a:p>
          <a:endParaRPr lang="es-ES"/>
        </a:p>
      </dgm:t>
    </dgm:pt>
    <dgm:pt modelId="{C2014FD9-BDE0-41BB-B66F-2445D0BEABB8}" type="sibTrans" cxnId="{DC2A095D-9FC1-41A6-AF28-FA69E0C37A3F}">
      <dgm:prSet/>
      <dgm:spPr/>
      <dgm:t>
        <a:bodyPr/>
        <a:lstStyle/>
        <a:p>
          <a:endParaRPr lang="es-ES"/>
        </a:p>
      </dgm:t>
    </dgm:pt>
    <dgm:pt modelId="{46F792C2-999D-4F98-9A0E-96E584A966A2}">
      <dgm:prSet phldrT="[Texto]"/>
      <dgm:spPr/>
      <dgm:t>
        <a:bodyPr/>
        <a:lstStyle/>
        <a:p>
          <a:r>
            <a:rPr lang="es-ES" dirty="0"/>
            <a:t>Ciertas categorías de proyectos, actividades o transacciones</a:t>
          </a:r>
        </a:p>
      </dgm:t>
    </dgm:pt>
    <dgm:pt modelId="{A61565D6-386C-443E-934F-604E255C0EC2}" type="parTrans" cxnId="{E2347FA9-7C71-4BCF-9E63-7E96A3886146}">
      <dgm:prSet/>
      <dgm:spPr/>
      <dgm:t>
        <a:bodyPr/>
        <a:lstStyle/>
        <a:p>
          <a:endParaRPr lang="es-ES"/>
        </a:p>
      </dgm:t>
    </dgm:pt>
    <dgm:pt modelId="{7A247FB2-C4DA-42C7-AAA9-018E58505A97}" type="sibTrans" cxnId="{E2347FA9-7C71-4BCF-9E63-7E96A3886146}">
      <dgm:prSet/>
      <dgm:spPr/>
      <dgm:t>
        <a:bodyPr/>
        <a:lstStyle/>
        <a:p>
          <a:endParaRPr lang="es-ES"/>
        </a:p>
      </dgm:t>
    </dgm:pt>
    <dgm:pt modelId="{F284318A-220B-4E9F-A538-875A63D47EDE}">
      <dgm:prSet phldrT="[Texto]"/>
      <dgm:spPr/>
      <dgm:t>
        <a:bodyPr/>
        <a:lstStyle/>
        <a:p>
          <a:r>
            <a:rPr lang="es-ES" dirty="0"/>
            <a:t>RELACIONES</a:t>
          </a:r>
        </a:p>
      </dgm:t>
    </dgm:pt>
    <dgm:pt modelId="{37F6A768-14C4-4278-A02A-DD1AF1CF1C0A}" type="parTrans" cxnId="{4F3D61F7-BE2A-4963-9468-F01E894AC30F}">
      <dgm:prSet/>
      <dgm:spPr/>
      <dgm:t>
        <a:bodyPr/>
        <a:lstStyle/>
        <a:p>
          <a:endParaRPr lang="es-ES"/>
        </a:p>
      </dgm:t>
    </dgm:pt>
    <dgm:pt modelId="{3E68D99A-C280-473A-9DB7-52387022A22D}" type="sibTrans" cxnId="{4F3D61F7-BE2A-4963-9468-F01E894AC30F}">
      <dgm:prSet/>
      <dgm:spPr/>
      <dgm:t>
        <a:bodyPr/>
        <a:lstStyle/>
        <a:p>
          <a:endParaRPr lang="es-ES"/>
        </a:p>
      </dgm:t>
    </dgm:pt>
    <dgm:pt modelId="{809BB2EB-DF05-4F29-957D-F04EEA5E2DB2}">
      <dgm:prSet phldrT="[Texto]"/>
      <dgm:spPr/>
      <dgm:t>
        <a:bodyPr/>
        <a:lstStyle/>
        <a:p>
          <a:r>
            <a:rPr lang="es-ES" dirty="0"/>
            <a:t>Ciertos socios de negocios actuales o previstos</a:t>
          </a:r>
        </a:p>
      </dgm:t>
    </dgm:pt>
    <dgm:pt modelId="{EB2EB6AE-9DBA-46BE-9C20-FEA8B52ED7E6}" type="parTrans" cxnId="{1D762CD1-A931-456B-9923-32716F86C163}">
      <dgm:prSet/>
      <dgm:spPr/>
      <dgm:t>
        <a:bodyPr/>
        <a:lstStyle/>
        <a:p>
          <a:endParaRPr lang="es-ES"/>
        </a:p>
      </dgm:t>
    </dgm:pt>
    <dgm:pt modelId="{5123AC81-9B57-41F2-ABB3-4ECDBEF47F8F}" type="sibTrans" cxnId="{1D762CD1-A931-456B-9923-32716F86C163}">
      <dgm:prSet/>
      <dgm:spPr/>
      <dgm:t>
        <a:bodyPr/>
        <a:lstStyle/>
        <a:p>
          <a:endParaRPr lang="es-ES"/>
        </a:p>
      </dgm:t>
    </dgm:pt>
    <dgm:pt modelId="{9A75BA16-CABC-41BC-B479-854E96A885B3}">
      <dgm:prSet phldrT="[Texto]"/>
      <dgm:spPr/>
      <dgm:t>
        <a:bodyPr/>
        <a:lstStyle/>
        <a:p>
          <a:r>
            <a:rPr lang="es-ES" dirty="0"/>
            <a:t>PERSONAS</a:t>
          </a:r>
        </a:p>
      </dgm:t>
    </dgm:pt>
    <dgm:pt modelId="{08BD5FCC-4C34-4C2C-931C-0FF755893C2B}" type="parTrans" cxnId="{797D521A-C017-4B8A-965C-6AF3C68AD199}">
      <dgm:prSet/>
      <dgm:spPr/>
      <dgm:t>
        <a:bodyPr/>
        <a:lstStyle/>
        <a:p>
          <a:endParaRPr lang="es-ES"/>
        </a:p>
      </dgm:t>
    </dgm:pt>
    <dgm:pt modelId="{6F4C5F3A-D341-47DB-896E-C7AFBEB0A2A8}" type="sibTrans" cxnId="{797D521A-C017-4B8A-965C-6AF3C68AD199}">
      <dgm:prSet/>
      <dgm:spPr/>
      <dgm:t>
        <a:bodyPr/>
        <a:lstStyle/>
        <a:p>
          <a:endParaRPr lang="es-ES"/>
        </a:p>
      </dgm:t>
    </dgm:pt>
    <dgm:pt modelId="{4E77CECF-2805-4137-ABC7-38B9AF1F0691}">
      <dgm:prSet phldrT="[Texto]"/>
      <dgm:spPr/>
      <dgm:t>
        <a:bodyPr/>
        <a:lstStyle/>
        <a:p>
          <a:r>
            <a:rPr lang="es-ES" dirty="0"/>
            <a:t>Ciertas funciones de la organización</a:t>
          </a:r>
        </a:p>
      </dgm:t>
    </dgm:pt>
    <dgm:pt modelId="{A9F93020-55BA-4A9A-BF95-ACB9AAC90764}" type="parTrans" cxnId="{09065362-8DA8-4225-9D1C-98CAC9E2BCC7}">
      <dgm:prSet/>
      <dgm:spPr/>
      <dgm:t>
        <a:bodyPr/>
        <a:lstStyle/>
        <a:p>
          <a:endParaRPr lang="es-ES"/>
        </a:p>
      </dgm:t>
    </dgm:pt>
    <dgm:pt modelId="{5530FDEE-6E59-4D27-9524-E39B17C88A21}" type="sibTrans" cxnId="{09065362-8DA8-4225-9D1C-98CAC9E2BCC7}">
      <dgm:prSet/>
      <dgm:spPr/>
      <dgm:t>
        <a:bodyPr/>
        <a:lstStyle/>
        <a:p>
          <a:endParaRPr lang="es-ES"/>
        </a:p>
      </dgm:t>
    </dgm:pt>
    <dgm:pt modelId="{96730522-ADC3-40D0-AEA9-789B5A7D29E3}" type="pres">
      <dgm:prSet presAssocID="{292289D9-263A-4E65-B6F4-6D6BFDAC4AC0}" presName="Name0" presStyleCnt="0">
        <dgm:presLayoutVars>
          <dgm:dir/>
          <dgm:animLvl val="lvl"/>
          <dgm:resizeHandles val="exact"/>
        </dgm:presLayoutVars>
      </dgm:prSet>
      <dgm:spPr/>
    </dgm:pt>
    <dgm:pt modelId="{D3678CA2-C63F-4D46-A0E3-B3F770319560}" type="pres">
      <dgm:prSet presAssocID="{292289D9-263A-4E65-B6F4-6D6BFDAC4AC0}" presName="tSp" presStyleCnt="0"/>
      <dgm:spPr/>
    </dgm:pt>
    <dgm:pt modelId="{B1585ABA-F1BE-453D-8475-DF6488E3C602}" type="pres">
      <dgm:prSet presAssocID="{292289D9-263A-4E65-B6F4-6D6BFDAC4AC0}" presName="bSp" presStyleCnt="0"/>
      <dgm:spPr/>
    </dgm:pt>
    <dgm:pt modelId="{EE218850-3C78-4B04-9C7F-6EF14F29C089}" type="pres">
      <dgm:prSet presAssocID="{292289D9-263A-4E65-B6F4-6D6BFDAC4AC0}" presName="process" presStyleCnt="0"/>
      <dgm:spPr/>
    </dgm:pt>
    <dgm:pt modelId="{F49FF47A-2752-4AD2-A0EC-FED6BA3B8E03}" type="pres">
      <dgm:prSet presAssocID="{E23BF499-6376-4DAC-A995-70D0E9AED1B4}" presName="composite1" presStyleCnt="0"/>
      <dgm:spPr/>
    </dgm:pt>
    <dgm:pt modelId="{5C4E22EA-D8E4-4148-BFE3-D9CDEA470B56}" type="pres">
      <dgm:prSet presAssocID="{E23BF499-6376-4DAC-A995-70D0E9AED1B4}" presName="dummyNode1" presStyleLbl="node1" presStyleIdx="0" presStyleCnt="3"/>
      <dgm:spPr/>
    </dgm:pt>
    <dgm:pt modelId="{5EA0F522-57DD-4428-A74D-E0DEB2BE6C51}" type="pres">
      <dgm:prSet presAssocID="{E23BF499-6376-4DAC-A995-70D0E9AED1B4}" presName="childNode1" presStyleLbl="bgAcc1" presStyleIdx="0" presStyleCnt="3" custLinFactNeighborX="3250" custLinFactNeighborY="360">
        <dgm:presLayoutVars>
          <dgm:bulletEnabled val="1"/>
        </dgm:presLayoutVars>
      </dgm:prSet>
      <dgm:spPr/>
    </dgm:pt>
    <dgm:pt modelId="{A0BCC275-2CC3-410C-B4E9-BEA9068F7D9B}" type="pres">
      <dgm:prSet presAssocID="{E23BF499-6376-4DAC-A995-70D0E9AED1B4}" presName="childNode1tx" presStyleLbl="bgAcc1" presStyleIdx="0" presStyleCnt="3">
        <dgm:presLayoutVars>
          <dgm:bulletEnabled val="1"/>
        </dgm:presLayoutVars>
      </dgm:prSet>
      <dgm:spPr/>
    </dgm:pt>
    <dgm:pt modelId="{5AE15E70-BB71-4D29-B1EE-211E32215F64}" type="pres">
      <dgm:prSet presAssocID="{E23BF499-6376-4DAC-A995-70D0E9AED1B4}" presName="parentNode1" presStyleLbl="node1" presStyleIdx="0" presStyleCnt="3">
        <dgm:presLayoutVars>
          <dgm:chMax val="1"/>
          <dgm:bulletEnabled val="1"/>
        </dgm:presLayoutVars>
      </dgm:prSet>
      <dgm:spPr/>
    </dgm:pt>
    <dgm:pt modelId="{4DA5B50B-8AC5-4D91-834B-B1DEF874F839}" type="pres">
      <dgm:prSet presAssocID="{E23BF499-6376-4DAC-A995-70D0E9AED1B4}" presName="connSite1" presStyleCnt="0"/>
      <dgm:spPr/>
    </dgm:pt>
    <dgm:pt modelId="{CBEC1B27-0AD9-4E2F-8DC3-34FD1AD550B7}" type="pres">
      <dgm:prSet presAssocID="{C2014FD9-BDE0-41BB-B66F-2445D0BEABB8}" presName="Name9" presStyleLbl="sibTrans2D1" presStyleIdx="0" presStyleCnt="2"/>
      <dgm:spPr/>
    </dgm:pt>
    <dgm:pt modelId="{C160E79E-07F9-4466-BAF6-95627CDC17C3}" type="pres">
      <dgm:prSet presAssocID="{F284318A-220B-4E9F-A538-875A63D47EDE}" presName="composite2" presStyleCnt="0"/>
      <dgm:spPr/>
    </dgm:pt>
    <dgm:pt modelId="{131E9C31-DB13-4CE4-A178-D12D94E2B773}" type="pres">
      <dgm:prSet presAssocID="{F284318A-220B-4E9F-A538-875A63D47EDE}" presName="dummyNode2" presStyleLbl="node1" presStyleIdx="0" presStyleCnt="3"/>
      <dgm:spPr/>
    </dgm:pt>
    <dgm:pt modelId="{C799CDCB-56D5-48F9-B120-4EBEC61300C3}" type="pres">
      <dgm:prSet presAssocID="{F284318A-220B-4E9F-A538-875A63D47EDE}" presName="childNode2" presStyleLbl="bgAcc1" presStyleIdx="1" presStyleCnt="3">
        <dgm:presLayoutVars>
          <dgm:bulletEnabled val="1"/>
        </dgm:presLayoutVars>
      </dgm:prSet>
      <dgm:spPr/>
    </dgm:pt>
    <dgm:pt modelId="{5478E246-1F4D-4BA8-98B1-65FAFB6D4509}" type="pres">
      <dgm:prSet presAssocID="{F284318A-220B-4E9F-A538-875A63D47EDE}" presName="childNode2tx" presStyleLbl="bgAcc1" presStyleIdx="1" presStyleCnt="3">
        <dgm:presLayoutVars>
          <dgm:bulletEnabled val="1"/>
        </dgm:presLayoutVars>
      </dgm:prSet>
      <dgm:spPr/>
    </dgm:pt>
    <dgm:pt modelId="{4A5AD4F8-3455-4D4B-94B1-79E7C6F96998}" type="pres">
      <dgm:prSet presAssocID="{F284318A-220B-4E9F-A538-875A63D47EDE}" presName="parentNode2" presStyleLbl="node1" presStyleIdx="1" presStyleCnt="3">
        <dgm:presLayoutVars>
          <dgm:chMax val="0"/>
          <dgm:bulletEnabled val="1"/>
        </dgm:presLayoutVars>
      </dgm:prSet>
      <dgm:spPr/>
    </dgm:pt>
    <dgm:pt modelId="{A0DDD49C-3359-4490-BE3B-F8D04C4D03B0}" type="pres">
      <dgm:prSet presAssocID="{F284318A-220B-4E9F-A538-875A63D47EDE}" presName="connSite2" presStyleCnt="0"/>
      <dgm:spPr/>
    </dgm:pt>
    <dgm:pt modelId="{C4513BE4-1320-4BA8-8D95-A7D4B75680CA}" type="pres">
      <dgm:prSet presAssocID="{3E68D99A-C280-473A-9DB7-52387022A22D}" presName="Name18" presStyleLbl="sibTrans2D1" presStyleIdx="1" presStyleCnt="2"/>
      <dgm:spPr/>
    </dgm:pt>
    <dgm:pt modelId="{49D16155-0133-4C45-97A1-BF90207A58F4}" type="pres">
      <dgm:prSet presAssocID="{9A75BA16-CABC-41BC-B479-854E96A885B3}" presName="composite1" presStyleCnt="0"/>
      <dgm:spPr/>
    </dgm:pt>
    <dgm:pt modelId="{0D074B69-25DB-4ED6-8B50-37E2886A5292}" type="pres">
      <dgm:prSet presAssocID="{9A75BA16-CABC-41BC-B479-854E96A885B3}" presName="dummyNode1" presStyleLbl="node1" presStyleIdx="1" presStyleCnt="3"/>
      <dgm:spPr/>
    </dgm:pt>
    <dgm:pt modelId="{D54FE792-0C2D-4F2E-A92C-6B0B5FD7BDED}" type="pres">
      <dgm:prSet presAssocID="{9A75BA16-CABC-41BC-B479-854E96A885B3}" presName="childNode1" presStyleLbl="bgAcc1" presStyleIdx="2" presStyleCnt="3">
        <dgm:presLayoutVars>
          <dgm:bulletEnabled val="1"/>
        </dgm:presLayoutVars>
      </dgm:prSet>
      <dgm:spPr/>
    </dgm:pt>
    <dgm:pt modelId="{32439C07-89FE-4DEC-869C-15FA3646B794}" type="pres">
      <dgm:prSet presAssocID="{9A75BA16-CABC-41BC-B479-854E96A885B3}" presName="childNode1tx" presStyleLbl="bgAcc1" presStyleIdx="2" presStyleCnt="3">
        <dgm:presLayoutVars>
          <dgm:bulletEnabled val="1"/>
        </dgm:presLayoutVars>
      </dgm:prSet>
      <dgm:spPr/>
    </dgm:pt>
    <dgm:pt modelId="{4EBCB566-2FA1-47C1-AB57-68AA574F6B67}" type="pres">
      <dgm:prSet presAssocID="{9A75BA16-CABC-41BC-B479-854E96A885B3}" presName="parentNode1" presStyleLbl="node1" presStyleIdx="2" presStyleCnt="3">
        <dgm:presLayoutVars>
          <dgm:chMax val="1"/>
          <dgm:bulletEnabled val="1"/>
        </dgm:presLayoutVars>
      </dgm:prSet>
      <dgm:spPr/>
    </dgm:pt>
    <dgm:pt modelId="{694F635B-0E1B-4AFF-B939-86CAF5CF010E}" type="pres">
      <dgm:prSet presAssocID="{9A75BA16-CABC-41BC-B479-854E96A885B3}" presName="connSite1" presStyleCnt="0"/>
      <dgm:spPr/>
    </dgm:pt>
  </dgm:ptLst>
  <dgm:cxnLst>
    <dgm:cxn modelId="{E4FC5C08-09B7-4F38-8D8C-8C003DCCEBB3}" type="presOf" srcId="{9A75BA16-CABC-41BC-B479-854E96A885B3}" destId="{4EBCB566-2FA1-47C1-AB57-68AA574F6B67}" srcOrd="0" destOrd="0" presId="urn:microsoft.com/office/officeart/2005/8/layout/hProcess4"/>
    <dgm:cxn modelId="{17E6DB12-5A9A-4B98-ADFA-6DC263C5AA66}" type="presOf" srcId="{809BB2EB-DF05-4F29-957D-F04EEA5E2DB2}" destId="{5478E246-1F4D-4BA8-98B1-65FAFB6D4509}" srcOrd="1" destOrd="0" presId="urn:microsoft.com/office/officeart/2005/8/layout/hProcess4"/>
    <dgm:cxn modelId="{797D521A-C017-4B8A-965C-6AF3C68AD199}" srcId="{292289D9-263A-4E65-B6F4-6D6BFDAC4AC0}" destId="{9A75BA16-CABC-41BC-B479-854E96A885B3}" srcOrd="2" destOrd="0" parTransId="{08BD5FCC-4C34-4C2C-931C-0FF755893C2B}" sibTransId="{6F4C5F3A-D341-47DB-896E-C7AFBEB0A2A8}"/>
    <dgm:cxn modelId="{BBF5941B-383F-4E21-9B1B-59BB66C6F686}" type="presOf" srcId="{46F792C2-999D-4F98-9A0E-96E584A966A2}" destId="{A0BCC275-2CC3-410C-B4E9-BEA9068F7D9B}" srcOrd="1" destOrd="0" presId="urn:microsoft.com/office/officeart/2005/8/layout/hProcess4"/>
    <dgm:cxn modelId="{1172613D-8910-46B9-A779-C35CFCB7E94E}" type="presOf" srcId="{3E68D99A-C280-473A-9DB7-52387022A22D}" destId="{C4513BE4-1320-4BA8-8D95-A7D4B75680CA}" srcOrd="0" destOrd="0" presId="urn:microsoft.com/office/officeart/2005/8/layout/hProcess4"/>
    <dgm:cxn modelId="{DC2A095D-9FC1-41A6-AF28-FA69E0C37A3F}" srcId="{292289D9-263A-4E65-B6F4-6D6BFDAC4AC0}" destId="{E23BF499-6376-4DAC-A995-70D0E9AED1B4}" srcOrd="0" destOrd="0" parTransId="{24D2B7CF-9C67-4300-814F-C17DBDD53047}" sibTransId="{C2014FD9-BDE0-41BB-B66F-2445D0BEABB8}"/>
    <dgm:cxn modelId="{09065362-8DA8-4225-9D1C-98CAC9E2BCC7}" srcId="{9A75BA16-CABC-41BC-B479-854E96A885B3}" destId="{4E77CECF-2805-4137-ABC7-38B9AF1F0691}" srcOrd="0" destOrd="0" parTransId="{A9F93020-55BA-4A9A-BF95-ACB9AAC90764}" sibTransId="{5530FDEE-6E59-4D27-9524-E39B17C88A21}"/>
    <dgm:cxn modelId="{B4FAC043-045C-4CFA-97BE-4605579C90BD}" type="presOf" srcId="{E23BF499-6376-4DAC-A995-70D0E9AED1B4}" destId="{5AE15E70-BB71-4D29-B1EE-211E32215F64}" srcOrd="0" destOrd="0" presId="urn:microsoft.com/office/officeart/2005/8/layout/hProcess4"/>
    <dgm:cxn modelId="{0F8C7F69-0FD7-414D-AC7C-DB0E5A54DBC1}" type="presOf" srcId="{F284318A-220B-4E9F-A538-875A63D47EDE}" destId="{4A5AD4F8-3455-4D4B-94B1-79E7C6F96998}" srcOrd="0" destOrd="0" presId="urn:microsoft.com/office/officeart/2005/8/layout/hProcess4"/>
    <dgm:cxn modelId="{5418F777-86D3-488A-A183-02F7E3CDA354}" type="presOf" srcId="{46F792C2-999D-4F98-9A0E-96E584A966A2}" destId="{5EA0F522-57DD-4428-A74D-E0DEB2BE6C51}" srcOrd="0" destOrd="0" presId="urn:microsoft.com/office/officeart/2005/8/layout/hProcess4"/>
    <dgm:cxn modelId="{48942690-C6DA-49E0-9C0F-79AAAD630536}" type="presOf" srcId="{C2014FD9-BDE0-41BB-B66F-2445D0BEABB8}" destId="{CBEC1B27-0AD9-4E2F-8DC3-34FD1AD550B7}" srcOrd="0" destOrd="0" presId="urn:microsoft.com/office/officeart/2005/8/layout/hProcess4"/>
    <dgm:cxn modelId="{E2347FA9-7C71-4BCF-9E63-7E96A3886146}" srcId="{E23BF499-6376-4DAC-A995-70D0E9AED1B4}" destId="{46F792C2-999D-4F98-9A0E-96E584A966A2}" srcOrd="0" destOrd="0" parTransId="{A61565D6-386C-443E-934F-604E255C0EC2}" sibTransId="{7A247FB2-C4DA-42C7-AAA9-018E58505A97}"/>
    <dgm:cxn modelId="{1D762CD1-A931-456B-9923-32716F86C163}" srcId="{F284318A-220B-4E9F-A538-875A63D47EDE}" destId="{809BB2EB-DF05-4F29-957D-F04EEA5E2DB2}" srcOrd="0" destOrd="0" parTransId="{EB2EB6AE-9DBA-46BE-9C20-FEA8B52ED7E6}" sibTransId="{5123AC81-9B57-41F2-ABB3-4ECDBEF47F8F}"/>
    <dgm:cxn modelId="{ED9AEDE9-DD27-4959-B1E4-C2AB8D79AA84}" type="presOf" srcId="{809BB2EB-DF05-4F29-957D-F04EEA5E2DB2}" destId="{C799CDCB-56D5-48F9-B120-4EBEC61300C3}" srcOrd="0" destOrd="0" presId="urn:microsoft.com/office/officeart/2005/8/layout/hProcess4"/>
    <dgm:cxn modelId="{E86F33EB-40B0-45F5-8E40-118DC0654841}" type="presOf" srcId="{4E77CECF-2805-4137-ABC7-38B9AF1F0691}" destId="{D54FE792-0C2D-4F2E-A92C-6B0B5FD7BDED}" srcOrd="0" destOrd="0" presId="urn:microsoft.com/office/officeart/2005/8/layout/hProcess4"/>
    <dgm:cxn modelId="{39F8D5EE-F3EE-4152-9CC4-273EC7A93E1F}" type="presOf" srcId="{4E77CECF-2805-4137-ABC7-38B9AF1F0691}" destId="{32439C07-89FE-4DEC-869C-15FA3646B794}" srcOrd="1" destOrd="0" presId="urn:microsoft.com/office/officeart/2005/8/layout/hProcess4"/>
    <dgm:cxn modelId="{4F3D61F7-BE2A-4963-9468-F01E894AC30F}" srcId="{292289D9-263A-4E65-B6F4-6D6BFDAC4AC0}" destId="{F284318A-220B-4E9F-A538-875A63D47EDE}" srcOrd="1" destOrd="0" parTransId="{37F6A768-14C4-4278-A02A-DD1AF1CF1C0A}" sibTransId="{3E68D99A-C280-473A-9DB7-52387022A22D}"/>
    <dgm:cxn modelId="{0630BAF7-D37F-460A-9D8C-BD453839F023}" type="presOf" srcId="{292289D9-263A-4E65-B6F4-6D6BFDAC4AC0}" destId="{96730522-ADC3-40D0-AEA9-789B5A7D29E3}" srcOrd="0" destOrd="0" presId="urn:microsoft.com/office/officeart/2005/8/layout/hProcess4"/>
    <dgm:cxn modelId="{8BDB803C-0BA9-4B4B-84C9-8729FEE4C56E}" type="presParOf" srcId="{96730522-ADC3-40D0-AEA9-789B5A7D29E3}" destId="{D3678CA2-C63F-4D46-A0E3-B3F770319560}" srcOrd="0" destOrd="0" presId="urn:microsoft.com/office/officeart/2005/8/layout/hProcess4"/>
    <dgm:cxn modelId="{BB5958BA-49A6-4E60-AC81-558EC3D363CF}" type="presParOf" srcId="{96730522-ADC3-40D0-AEA9-789B5A7D29E3}" destId="{B1585ABA-F1BE-453D-8475-DF6488E3C602}" srcOrd="1" destOrd="0" presId="urn:microsoft.com/office/officeart/2005/8/layout/hProcess4"/>
    <dgm:cxn modelId="{9DF18A01-7C8D-4F80-AAEC-1C750E58C2E1}" type="presParOf" srcId="{96730522-ADC3-40D0-AEA9-789B5A7D29E3}" destId="{EE218850-3C78-4B04-9C7F-6EF14F29C089}" srcOrd="2" destOrd="0" presId="urn:microsoft.com/office/officeart/2005/8/layout/hProcess4"/>
    <dgm:cxn modelId="{0A23AA4E-4F50-4653-8E95-C1075D18F598}" type="presParOf" srcId="{EE218850-3C78-4B04-9C7F-6EF14F29C089}" destId="{F49FF47A-2752-4AD2-A0EC-FED6BA3B8E03}" srcOrd="0" destOrd="0" presId="urn:microsoft.com/office/officeart/2005/8/layout/hProcess4"/>
    <dgm:cxn modelId="{A7B59415-AF96-405C-8784-FFF63F55139B}" type="presParOf" srcId="{F49FF47A-2752-4AD2-A0EC-FED6BA3B8E03}" destId="{5C4E22EA-D8E4-4148-BFE3-D9CDEA470B56}" srcOrd="0" destOrd="0" presId="urn:microsoft.com/office/officeart/2005/8/layout/hProcess4"/>
    <dgm:cxn modelId="{E12D30C9-34D9-4BF1-8C17-F0AAAB111DF1}" type="presParOf" srcId="{F49FF47A-2752-4AD2-A0EC-FED6BA3B8E03}" destId="{5EA0F522-57DD-4428-A74D-E0DEB2BE6C51}" srcOrd="1" destOrd="0" presId="urn:microsoft.com/office/officeart/2005/8/layout/hProcess4"/>
    <dgm:cxn modelId="{FCD95123-FAFE-4CD1-BACE-65D8D774126C}" type="presParOf" srcId="{F49FF47A-2752-4AD2-A0EC-FED6BA3B8E03}" destId="{A0BCC275-2CC3-410C-B4E9-BEA9068F7D9B}" srcOrd="2" destOrd="0" presId="urn:microsoft.com/office/officeart/2005/8/layout/hProcess4"/>
    <dgm:cxn modelId="{D3B0C9CA-5C7A-47F2-93CB-FFE8E3A4BE77}" type="presParOf" srcId="{F49FF47A-2752-4AD2-A0EC-FED6BA3B8E03}" destId="{5AE15E70-BB71-4D29-B1EE-211E32215F64}" srcOrd="3" destOrd="0" presId="urn:microsoft.com/office/officeart/2005/8/layout/hProcess4"/>
    <dgm:cxn modelId="{B44E71F6-0609-4C54-B77A-13DF0A79718B}" type="presParOf" srcId="{F49FF47A-2752-4AD2-A0EC-FED6BA3B8E03}" destId="{4DA5B50B-8AC5-4D91-834B-B1DEF874F839}" srcOrd="4" destOrd="0" presId="urn:microsoft.com/office/officeart/2005/8/layout/hProcess4"/>
    <dgm:cxn modelId="{F104490A-C8BD-4DE6-9A3A-49D680900C8E}" type="presParOf" srcId="{EE218850-3C78-4B04-9C7F-6EF14F29C089}" destId="{CBEC1B27-0AD9-4E2F-8DC3-34FD1AD550B7}" srcOrd="1" destOrd="0" presId="urn:microsoft.com/office/officeart/2005/8/layout/hProcess4"/>
    <dgm:cxn modelId="{0C7DDFB8-A78D-4F54-80A8-C8820C1758E9}" type="presParOf" srcId="{EE218850-3C78-4B04-9C7F-6EF14F29C089}" destId="{C160E79E-07F9-4466-BAF6-95627CDC17C3}" srcOrd="2" destOrd="0" presId="urn:microsoft.com/office/officeart/2005/8/layout/hProcess4"/>
    <dgm:cxn modelId="{B3ED4200-732F-4D2F-B772-4A6B83070197}" type="presParOf" srcId="{C160E79E-07F9-4466-BAF6-95627CDC17C3}" destId="{131E9C31-DB13-4CE4-A178-D12D94E2B773}" srcOrd="0" destOrd="0" presId="urn:microsoft.com/office/officeart/2005/8/layout/hProcess4"/>
    <dgm:cxn modelId="{16888F09-7B86-4617-A6C0-171F987B5AC1}" type="presParOf" srcId="{C160E79E-07F9-4466-BAF6-95627CDC17C3}" destId="{C799CDCB-56D5-48F9-B120-4EBEC61300C3}" srcOrd="1" destOrd="0" presId="urn:microsoft.com/office/officeart/2005/8/layout/hProcess4"/>
    <dgm:cxn modelId="{19935389-42DE-40EE-B9C3-0B4832ADEF6A}" type="presParOf" srcId="{C160E79E-07F9-4466-BAF6-95627CDC17C3}" destId="{5478E246-1F4D-4BA8-98B1-65FAFB6D4509}" srcOrd="2" destOrd="0" presId="urn:microsoft.com/office/officeart/2005/8/layout/hProcess4"/>
    <dgm:cxn modelId="{8B9BB8FC-44CF-4D77-9D4F-1B35DBC87430}" type="presParOf" srcId="{C160E79E-07F9-4466-BAF6-95627CDC17C3}" destId="{4A5AD4F8-3455-4D4B-94B1-79E7C6F96998}" srcOrd="3" destOrd="0" presId="urn:microsoft.com/office/officeart/2005/8/layout/hProcess4"/>
    <dgm:cxn modelId="{6F0636BF-B2F7-4563-9740-90158B1BF3A9}" type="presParOf" srcId="{C160E79E-07F9-4466-BAF6-95627CDC17C3}" destId="{A0DDD49C-3359-4490-BE3B-F8D04C4D03B0}" srcOrd="4" destOrd="0" presId="urn:microsoft.com/office/officeart/2005/8/layout/hProcess4"/>
    <dgm:cxn modelId="{1C0B8E0D-2FD1-4F5B-AD6B-7FFA82025D27}" type="presParOf" srcId="{EE218850-3C78-4B04-9C7F-6EF14F29C089}" destId="{C4513BE4-1320-4BA8-8D95-A7D4B75680CA}" srcOrd="3" destOrd="0" presId="urn:microsoft.com/office/officeart/2005/8/layout/hProcess4"/>
    <dgm:cxn modelId="{1963CB1A-4C20-443B-9649-FC5F3AB2145D}" type="presParOf" srcId="{EE218850-3C78-4B04-9C7F-6EF14F29C089}" destId="{49D16155-0133-4C45-97A1-BF90207A58F4}" srcOrd="4" destOrd="0" presId="urn:microsoft.com/office/officeart/2005/8/layout/hProcess4"/>
    <dgm:cxn modelId="{B7D004C4-1E69-46E6-B710-4776D578BFEA}" type="presParOf" srcId="{49D16155-0133-4C45-97A1-BF90207A58F4}" destId="{0D074B69-25DB-4ED6-8B50-37E2886A5292}" srcOrd="0" destOrd="0" presId="urn:microsoft.com/office/officeart/2005/8/layout/hProcess4"/>
    <dgm:cxn modelId="{F9115496-7B78-421B-B811-13125CAB5298}" type="presParOf" srcId="{49D16155-0133-4C45-97A1-BF90207A58F4}" destId="{D54FE792-0C2D-4F2E-A92C-6B0B5FD7BDED}" srcOrd="1" destOrd="0" presId="urn:microsoft.com/office/officeart/2005/8/layout/hProcess4"/>
    <dgm:cxn modelId="{129CEA3F-8F38-4345-B4F7-BCA4104C3E90}" type="presParOf" srcId="{49D16155-0133-4C45-97A1-BF90207A58F4}" destId="{32439C07-89FE-4DEC-869C-15FA3646B794}" srcOrd="2" destOrd="0" presId="urn:microsoft.com/office/officeart/2005/8/layout/hProcess4"/>
    <dgm:cxn modelId="{59392F39-ADAA-4EB7-B600-10ABED76D9AF}" type="presParOf" srcId="{49D16155-0133-4C45-97A1-BF90207A58F4}" destId="{4EBCB566-2FA1-47C1-AB57-68AA574F6B67}" srcOrd="3" destOrd="0" presId="urn:microsoft.com/office/officeart/2005/8/layout/hProcess4"/>
    <dgm:cxn modelId="{7FC6E7AD-2BD1-43C8-99D5-6B4E7A56E407}" type="presParOf" srcId="{49D16155-0133-4C45-97A1-BF90207A58F4}" destId="{694F635B-0E1B-4AFF-B939-86CAF5CF010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BBFF02B-8794-4FE1-985C-DA8AD80F16DA}"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S"/>
        </a:p>
      </dgm:t>
    </dgm:pt>
    <dgm:pt modelId="{69F52AB1-7577-4A2A-BCEC-754AEB523A9F}">
      <dgm:prSet phldrT="[Texto]" custT="1"/>
      <dgm:spPr/>
      <dgm:t>
        <a:bodyPr/>
        <a:lstStyle/>
        <a:p>
          <a:r>
            <a:rPr lang="es-ES" sz="2800" dirty="0"/>
            <a:t>Financieros</a:t>
          </a:r>
        </a:p>
      </dgm:t>
    </dgm:pt>
    <dgm:pt modelId="{13702AA0-5127-47B6-891C-97F709BC8329}" type="parTrans" cxnId="{A4A4D308-1ADE-4A1E-9CF4-11D133E6A501}">
      <dgm:prSet/>
      <dgm:spPr/>
      <dgm:t>
        <a:bodyPr/>
        <a:lstStyle/>
        <a:p>
          <a:endParaRPr lang="es-ES"/>
        </a:p>
      </dgm:t>
    </dgm:pt>
    <dgm:pt modelId="{1DCEEC93-C977-4806-9FF6-E1C641AB4B78}" type="sibTrans" cxnId="{A4A4D308-1ADE-4A1E-9CF4-11D133E6A501}">
      <dgm:prSet/>
      <dgm:spPr/>
      <dgm:t>
        <a:bodyPr/>
        <a:lstStyle/>
        <a:p>
          <a:endParaRPr lang="es-ES"/>
        </a:p>
      </dgm:t>
    </dgm:pt>
    <dgm:pt modelId="{F58323B0-EE2B-4EAB-8338-2121623DF13E}">
      <dgm:prSet phldrT="[Texto]" custT="1"/>
      <dgm:spPr/>
      <dgm:t>
        <a:bodyPr/>
        <a:lstStyle/>
        <a:p>
          <a:r>
            <a:rPr lang="es-ES" sz="1400" dirty="0"/>
            <a:t>Separación de funciones</a:t>
          </a:r>
        </a:p>
      </dgm:t>
    </dgm:pt>
    <dgm:pt modelId="{CF8AC96F-3E36-46DA-A002-A904FA513AB0}" type="parTrans" cxnId="{0356F006-BE6C-496E-A796-4FF4208337DB}">
      <dgm:prSet/>
      <dgm:spPr/>
      <dgm:t>
        <a:bodyPr/>
        <a:lstStyle/>
        <a:p>
          <a:endParaRPr lang="es-ES"/>
        </a:p>
      </dgm:t>
    </dgm:pt>
    <dgm:pt modelId="{E0A9CE0F-84D5-4C42-8B34-68A77557E87E}" type="sibTrans" cxnId="{0356F006-BE6C-496E-A796-4FF4208337DB}">
      <dgm:prSet/>
      <dgm:spPr/>
      <dgm:t>
        <a:bodyPr/>
        <a:lstStyle/>
        <a:p>
          <a:endParaRPr lang="es-ES"/>
        </a:p>
      </dgm:t>
    </dgm:pt>
    <dgm:pt modelId="{4A926364-127D-496F-8862-C77A92E58F88}">
      <dgm:prSet phldrT="[Texto]" custT="1"/>
      <dgm:spPr/>
      <dgm:t>
        <a:bodyPr/>
        <a:lstStyle/>
        <a:p>
          <a:r>
            <a:rPr lang="es-ES" sz="1400" dirty="0"/>
            <a:t>Escalamiento de aprobación de gastos</a:t>
          </a:r>
        </a:p>
      </dgm:t>
    </dgm:pt>
    <dgm:pt modelId="{D7BF94E8-C3EE-4D23-89EA-1EA96DAB546F}" type="parTrans" cxnId="{C790C56B-FE8B-49D8-9F60-9ECF21424C70}">
      <dgm:prSet/>
      <dgm:spPr/>
      <dgm:t>
        <a:bodyPr/>
        <a:lstStyle/>
        <a:p>
          <a:endParaRPr lang="es-ES"/>
        </a:p>
      </dgm:t>
    </dgm:pt>
    <dgm:pt modelId="{518DD452-49BB-4636-BA4F-2421E813D5F6}" type="sibTrans" cxnId="{C790C56B-FE8B-49D8-9F60-9ECF21424C70}">
      <dgm:prSet/>
      <dgm:spPr/>
      <dgm:t>
        <a:bodyPr/>
        <a:lstStyle/>
        <a:p>
          <a:endParaRPr lang="es-ES"/>
        </a:p>
      </dgm:t>
    </dgm:pt>
    <dgm:pt modelId="{DD33F450-069D-4D7B-8882-79CCC0305DEF}">
      <dgm:prSet phldrT="[Texto]" custT="1"/>
      <dgm:spPr/>
      <dgm:t>
        <a:bodyPr/>
        <a:lstStyle/>
        <a:p>
          <a:r>
            <a:rPr lang="es-ES" sz="1200" dirty="0"/>
            <a:t>Precalificar según el riesgo de soborno a contratistas, subcontratistas, proveedores y consultores</a:t>
          </a:r>
        </a:p>
      </dgm:t>
    </dgm:pt>
    <dgm:pt modelId="{8F4AD84C-4F0A-4A87-8678-91631CC7CE89}" type="parTrans" cxnId="{5F83DFAA-9819-4C56-B481-14C9841439E6}">
      <dgm:prSet/>
      <dgm:spPr/>
      <dgm:t>
        <a:bodyPr/>
        <a:lstStyle/>
        <a:p>
          <a:endParaRPr lang="es-ES"/>
        </a:p>
      </dgm:t>
    </dgm:pt>
    <dgm:pt modelId="{7EAA0D42-AA77-4BF9-A2E4-1B1338C5DCE5}" type="sibTrans" cxnId="{5F83DFAA-9819-4C56-B481-14C9841439E6}">
      <dgm:prSet/>
      <dgm:spPr/>
      <dgm:t>
        <a:bodyPr/>
        <a:lstStyle/>
        <a:p>
          <a:endParaRPr lang="es-ES"/>
        </a:p>
      </dgm:t>
    </dgm:pt>
    <dgm:pt modelId="{B88E4F41-4D1B-42A6-9783-0A5F44D3D861}">
      <dgm:prSet phldrT="[Texto]" custT="1"/>
      <dgm:spPr/>
      <dgm:t>
        <a:bodyPr/>
        <a:lstStyle/>
        <a:p>
          <a:r>
            <a:rPr lang="es-ES" sz="1200" dirty="0"/>
            <a:t>Licitaciones con tres oferentes como mínimo</a:t>
          </a:r>
        </a:p>
      </dgm:t>
    </dgm:pt>
    <dgm:pt modelId="{38E3A319-0ADF-45B0-849A-4BA07CBFC60E}" type="parTrans" cxnId="{F61D6FC2-8225-4DB0-B438-028B40E056AD}">
      <dgm:prSet/>
      <dgm:spPr/>
      <dgm:t>
        <a:bodyPr/>
        <a:lstStyle/>
        <a:p>
          <a:endParaRPr lang="es-ES"/>
        </a:p>
      </dgm:t>
    </dgm:pt>
    <dgm:pt modelId="{53788EA3-868F-471D-8EA1-7E3965CAC1CC}" type="sibTrans" cxnId="{F61D6FC2-8225-4DB0-B438-028B40E056AD}">
      <dgm:prSet/>
      <dgm:spPr/>
      <dgm:t>
        <a:bodyPr/>
        <a:lstStyle/>
        <a:p>
          <a:endParaRPr lang="es-ES"/>
        </a:p>
      </dgm:t>
    </dgm:pt>
    <dgm:pt modelId="{1D5E5004-BA5B-44C3-82F5-49A0DD0CADD4}">
      <dgm:prSet phldrT="[Texto]" custT="1"/>
      <dgm:spPr/>
      <dgm:t>
        <a:bodyPr/>
        <a:lstStyle/>
        <a:p>
          <a:r>
            <a:rPr lang="es-ES" sz="1400" dirty="0"/>
            <a:t>Verificaciones sobre el beneficiario, trabajo realizado y aprobaciones requeridas</a:t>
          </a:r>
        </a:p>
      </dgm:t>
    </dgm:pt>
    <dgm:pt modelId="{33DAC122-903F-487A-8A1F-950FDEA9B812}" type="sibTrans" cxnId="{23F2C4D8-BFE0-4FBB-9608-436790D41D37}">
      <dgm:prSet/>
      <dgm:spPr/>
      <dgm:t>
        <a:bodyPr/>
        <a:lstStyle/>
        <a:p>
          <a:endParaRPr lang="es-ES"/>
        </a:p>
      </dgm:t>
    </dgm:pt>
    <dgm:pt modelId="{70A1EC5A-FDD3-41AD-82F8-4E18B964DCF1}" type="parTrans" cxnId="{23F2C4D8-BFE0-4FBB-9608-436790D41D37}">
      <dgm:prSet/>
      <dgm:spPr/>
      <dgm:t>
        <a:bodyPr/>
        <a:lstStyle/>
        <a:p>
          <a:endParaRPr lang="es-ES"/>
        </a:p>
      </dgm:t>
    </dgm:pt>
    <dgm:pt modelId="{BC51DBA5-5F4E-41DE-8988-E6757CA461EC}">
      <dgm:prSet phldrT="[Texto]" custT="1"/>
      <dgm:spPr/>
      <dgm:t>
        <a:bodyPr/>
        <a:lstStyle/>
        <a:p>
          <a:r>
            <a:rPr lang="es-ES" sz="1200" dirty="0"/>
            <a:t>Mas de una persona para evaluar y adjudicar ofertas, separación de funciones entre el que pide el contrato y el que lo adjudica</a:t>
          </a:r>
        </a:p>
      </dgm:t>
    </dgm:pt>
    <dgm:pt modelId="{9F0BC6E4-56EC-4448-8CBA-9D6BA435A65B}" type="parTrans" cxnId="{04199AE5-59D1-443F-8B42-5FD2FA8BEDB5}">
      <dgm:prSet/>
      <dgm:spPr/>
      <dgm:t>
        <a:bodyPr/>
        <a:lstStyle/>
        <a:p>
          <a:endParaRPr lang="es-ES"/>
        </a:p>
      </dgm:t>
    </dgm:pt>
    <dgm:pt modelId="{F7B007AB-31C5-4605-B23F-A32006320A68}" type="sibTrans" cxnId="{04199AE5-59D1-443F-8B42-5FD2FA8BEDB5}">
      <dgm:prSet/>
      <dgm:spPr/>
      <dgm:t>
        <a:bodyPr/>
        <a:lstStyle/>
        <a:p>
          <a:endParaRPr lang="es-ES"/>
        </a:p>
      </dgm:t>
    </dgm:pt>
    <dgm:pt modelId="{92DCA829-4140-45ED-8D42-F30E923FC744}">
      <dgm:prSet phldrT="[Texto]" custT="1"/>
      <dgm:spPr/>
      <dgm:t>
        <a:bodyPr/>
        <a:lstStyle/>
        <a:p>
          <a:r>
            <a:rPr lang="es-ES" sz="1400" dirty="0"/>
            <a:t>Dos firmas, registros de pagos, restricciones al uso de efectivo</a:t>
          </a:r>
        </a:p>
      </dgm:t>
    </dgm:pt>
    <dgm:pt modelId="{AD28E19D-0FC3-41AE-95AD-CF3AB779E817}" type="parTrans" cxnId="{B9E2A0AF-BF32-4A21-A063-64DD356A3E13}">
      <dgm:prSet/>
      <dgm:spPr/>
      <dgm:t>
        <a:bodyPr/>
        <a:lstStyle/>
        <a:p>
          <a:endParaRPr lang="es-ES"/>
        </a:p>
      </dgm:t>
    </dgm:pt>
    <dgm:pt modelId="{782B47BB-F12B-41F5-859F-58190B42B584}" type="sibTrans" cxnId="{B9E2A0AF-BF32-4A21-A063-64DD356A3E13}">
      <dgm:prSet/>
      <dgm:spPr/>
      <dgm:t>
        <a:bodyPr/>
        <a:lstStyle/>
        <a:p>
          <a:endParaRPr lang="es-ES"/>
        </a:p>
      </dgm:t>
    </dgm:pt>
    <dgm:pt modelId="{CBFFCE5C-2214-4B2A-BCD6-B9F75C0CCFE6}">
      <dgm:prSet phldrT="[Texto]"/>
      <dgm:spPr/>
      <dgm:t>
        <a:bodyPr/>
        <a:lstStyle/>
        <a:p>
          <a:r>
            <a:rPr lang="es-ES" dirty="0"/>
            <a:t>Supervisión de las operaciones de alto riesgo por funcionarios de alto rango</a:t>
          </a:r>
        </a:p>
      </dgm:t>
    </dgm:pt>
    <dgm:pt modelId="{12348FA7-28DF-4180-A6C7-E3AD0AD3B664}" type="parTrans" cxnId="{55AA26F2-A6F4-444F-833C-F5DF3AC10D64}">
      <dgm:prSet/>
      <dgm:spPr/>
      <dgm:t>
        <a:bodyPr/>
        <a:lstStyle/>
        <a:p>
          <a:endParaRPr lang="es-ES"/>
        </a:p>
      </dgm:t>
    </dgm:pt>
    <dgm:pt modelId="{17DCB1F9-8B77-4700-9005-7AA9F666B3EE}" type="sibTrans" cxnId="{55AA26F2-A6F4-444F-833C-F5DF3AC10D64}">
      <dgm:prSet/>
      <dgm:spPr/>
      <dgm:t>
        <a:bodyPr/>
        <a:lstStyle/>
        <a:p>
          <a:endParaRPr lang="es-ES"/>
        </a:p>
      </dgm:t>
    </dgm:pt>
    <dgm:pt modelId="{F2E2112F-9BC9-4540-AD21-4C2D3DC50C21}">
      <dgm:prSet phldrT="[Texto]" custT="1"/>
      <dgm:spPr/>
      <dgm:t>
        <a:bodyPr/>
        <a:lstStyle/>
        <a:p>
          <a:r>
            <a:rPr lang="es-ES" sz="2800" dirty="0"/>
            <a:t>No financieros</a:t>
          </a:r>
        </a:p>
      </dgm:t>
    </dgm:pt>
    <dgm:pt modelId="{58B85C06-44C8-4DD4-9B2C-2FAB84921CBD}" type="sibTrans" cxnId="{E50CE25C-01EC-4645-A75A-1070EEEADF7F}">
      <dgm:prSet/>
      <dgm:spPr/>
      <dgm:t>
        <a:bodyPr/>
        <a:lstStyle/>
        <a:p>
          <a:endParaRPr lang="es-ES"/>
        </a:p>
      </dgm:t>
    </dgm:pt>
    <dgm:pt modelId="{D406E815-2B55-49E4-8833-8F19E2DA0A77}" type="parTrans" cxnId="{E50CE25C-01EC-4645-A75A-1070EEEADF7F}">
      <dgm:prSet/>
      <dgm:spPr/>
      <dgm:t>
        <a:bodyPr/>
        <a:lstStyle/>
        <a:p>
          <a:endParaRPr lang="es-ES"/>
        </a:p>
      </dgm:t>
    </dgm:pt>
    <dgm:pt modelId="{A7DB3924-6A5D-4D31-A0EE-724E0A49F289}" type="pres">
      <dgm:prSet presAssocID="{2BBFF02B-8794-4FE1-985C-DA8AD80F16DA}" presName="layout" presStyleCnt="0">
        <dgm:presLayoutVars>
          <dgm:chMax/>
          <dgm:chPref/>
          <dgm:dir/>
          <dgm:resizeHandles/>
        </dgm:presLayoutVars>
      </dgm:prSet>
      <dgm:spPr/>
    </dgm:pt>
    <dgm:pt modelId="{97149A44-1980-458C-AC61-36B801234B86}" type="pres">
      <dgm:prSet presAssocID="{69F52AB1-7577-4A2A-BCEC-754AEB523A9F}" presName="root" presStyleCnt="0">
        <dgm:presLayoutVars>
          <dgm:chMax/>
          <dgm:chPref/>
        </dgm:presLayoutVars>
      </dgm:prSet>
      <dgm:spPr/>
    </dgm:pt>
    <dgm:pt modelId="{90412462-ADB6-455B-ACFB-56EA9AE9826D}" type="pres">
      <dgm:prSet presAssocID="{69F52AB1-7577-4A2A-BCEC-754AEB523A9F}" presName="rootComposite" presStyleCnt="0">
        <dgm:presLayoutVars/>
      </dgm:prSet>
      <dgm:spPr/>
    </dgm:pt>
    <dgm:pt modelId="{47E8ECDD-90C3-4F72-8DEA-3266AD348D01}" type="pres">
      <dgm:prSet presAssocID="{69F52AB1-7577-4A2A-BCEC-754AEB523A9F}" presName="ParentAccent" presStyleLbl="alignNode1" presStyleIdx="0" presStyleCnt="2"/>
      <dgm:spPr/>
    </dgm:pt>
    <dgm:pt modelId="{E9ADBE84-44C9-47AE-A37B-465C3FC21332}" type="pres">
      <dgm:prSet presAssocID="{69F52AB1-7577-4A2A-BCEC-754AEB523A9F}" presName="ParentSmallAccent" presStyleLbl="fgAcc1" presStyleIdx="0" presStyleCnt="2"/>
      <dgm:spPr/>
    </dgm:pt>
    <dgm:pt modelId="{C36D9D77-24FD-4BD5-8570-B98114313649}" type="pres">
      <dgm:prSet presAssocID="{69F52AB1-7577-4A2A-BCEC-754AEB523A9F}" presName="Parent" presStyleLbl="revTx" presStyleIdx="0" presStyleCnt="10">
        <dgm:presLayoutVars>
          <dgm:chMax/>
          <dgm:chPref val="4"/>
          <dgm:bulletEnabled val="1"/>
        </dgm:presLayoutVars>
      </dgm:prSet>
      <dgm:spPr/>
    </dgm:pt>
    <dgm:pt modelId="{D86B617F-4E67-4B60-8708-84F53EE1DECE}" type="pres">
      <dgm:prSet presAssocID="{69F52AB1-7577-4A2A-BCEC-754AEB523A9F}" presName="childShape" presStyleCnt="0">
        <dgm:presLayoutVars>
          <dgm:chMax val="0"/>
          <dgm:chPref val="0"/>
        </dgm:presLayoutVars>
      </dgm:prSet>
      <dgm:spPr/>
    </dgm:pt>
    <dgm:pt modelId="{F03A4214-0BC3-4632-A9E3-DA436DE25BE8}" type="pres">
      <dgm:prSet presAssocID="{F58323B0-EE2B-4EAB-8338-2121623DF13E}" presName="childComposite" presStyleCnt="0">
        <dgm:presLayoutVars>
          <dgm:chMax val="0"/>
          <dgm:chPref val="0"/>
        </dgm:presLayoutVars>
      </dgm:prSet>
      <dgm:spPr/>
    </dgm:pt>
    <dgm:pt modelId="{7A400DCD-D79F-4C5F-93C2-BB770A24B766}" type="pres">
      <dgm:prSet presAssocID="{F58323B0-EE2B-4EAB-8338-2121623DF13E}" presName="ChildAccent" presStyleLbl="solidFgAcc1" presStyleIdx="0" presStyleCnt="8"/>
      <dgm:spPr/>
    </dgm:pt>
    <dgm:pt modelId="{81744922-5BEB-42A6-8891-92E4BCB15495}" type="pres">
      <dgm:prSet presAssocID="{F58323B0-EE2B-4EAB-8338-2121623DF13E}" presName="Child" presStyleLbl="revTx" presStyleIdx="1" presStyleCnt="10">
        <dgm:presLayoutVars>
          <dgm:chMax val="0"/>
          <dgm:chPref val="0"/>
          <dgm:bulletEnabled val="1"/>
        </dgm:presLayoutVars>
      </dgm:prSet>
      <dgm:spPr/>
    </dgm:pt>
    <dgm:pt modelId="{6C4D3417-406F-4CBD-9EE9-2CB1288177EF}" type="pres">
      <dgm:prSet presAssocID="{4A926364-127D-496F-8862-C77A92E58F88}" presName="childComposite" presStyleCnt="0">
        <dgm:presLayoutVars>
          <dgm:chMax val="0"/>
          <dgm:chPref val="0"/>
        </dgm:presLayoutVars>
      </dgm:prSet>
      <dgm:spPr/>
    </dgm:pt>
    <dgm:pt modelId="{7528DDC8-8DFD-443A-A5F6-927B4CEE29F5}" type="pres">
      <dgm:prSet presAssocID="{4A926364-127D-496F-8862-C77A92E58F88}" presName="ChildAccent" presStyleLbl="solidFgAcc1" presStyleIdx="1" presStyleCnt="8"/>
      <dgm:spPr/>
    </dgm:pt>
    <dgm:pt modelId="{BDDF9BC1-DC0C-4C6B-B4B2-AE0B6D755D71}" type="pres">
      <dgm:prSet presAssocID="{4A926364-127D-496F-8862-C77A92E58F88}" presName="Child" presStyleLbl="revTx" presStyleIdx="2" presStyleCnt="10">
        <dgm:presLayoutVars>
          <dgm:chMax val="0"/>
          <dgm:chPref val="0"/>
          <dgm:bulletEnabled val="1"/>
        </dgm:presLayoutVars>
      </dgm:prSet>
      <dgm:spPr/>
    </dgm:pt>
    <dgm:pt modelId="{E9728868-0E85-41FD-9EEF-60D4DD180C7F}" type="pres">
      <dgm:prSet presAssocID="{1D5E5004-BA5B-44C3-82F5-49A0DD0CADD4}" presName="childComposite" presStyleCnt="0">
        <dgm:presLayoutVars>
          <dgm:chMax val="0"/>
          <dgm:chPref val="0"/>
        </dgm:presLayoutVars>
      </dgm:prSet>
      <dgm:spPr/>
    </dgm:pt>
    <dgm:pt modelId="{90DF9649-BFE1-4D79-BB24-070581973562}" type="pres">
      <dgm:prSet presAssocID="{1D5E5004-BA5B-44C3-82F5-49A0DD0CADD4}" presName="ChildAccent" presStyleLbl="solidFgAcc1" presStyleIdx="2" presStyleCnt="8"/>
      <dgm:spPr/>
    </dgm:pt>
    <dgm:pt modelId="{5945D5EB-818B-43CE-82E7-E6A5CBCEA46C}" type="pres">
      <dgm:prSet presAssocID="{1D5E5004-BA5B-44C3-82F5-49A0DD0CADD4}" presName="Child" presStyleLbl="revTx" presStyleIdx="3" presStyleCnt="10">
        <dgm:presLayoutVars>
          <dgm:chMax val="0"/>
          <dgm:chPref val="0"/>
          <dgm:bulletEnabled val="1"/>
        </dgm:presLayoutVars>
      </dgm:prSet>
      <dgm:spPr/>
    </dgm:pt>
    <dgm:pt modelId="{6C4A7ACA-4F11-4A1A-8855-45975A41789B}" type="pres">
      <dgm:prSet presAssocID="{92DCA829-4140-45ED-8D42-F30E923FC744}" presName="childComposite" presStyleCnt="0">
        <dgm:presLayoutVars>
          <dgm:chMax val="0"/>
          <dgm:chPref val="0"/>
        </dgm:presLayoutVars>
      </dgm:prSet>
      <dgm:spPr/>
    </dgm:pt>
    <dgm:pt modelId="{452D015D-8BDB-49D4-A4FF-7F42F0BFF131}" type="pres">
      <dgm:prSet presAssocID="{92DCA829-4140-45ED-8D42-F30E923FC744}" presName="ChildAccent" presStyleLbl="solidFgAcc1" presStyleIdx="3" presStyleCnt="8"/>
      <dgm:spPr/>
    </dgm:pt>
    <dgm:pt modelId="{2DC04AB2-2F6D-4B24-8C4E-5B97EFC28D20}" type="pres">
      <dgm:prSet presAssocID="{92DCA829-4140-45ED-8D42-F30E923FC744}" presName="Child" presStyleLbl="revTx" presStyleIdx="4" presStyleCnt="10">
        <dgm:presLayoutVars>
          <dgm:chMax val="0"/>
          <dgm:chPref val="0"/>
          <dgm:bulletEnabled val="1"/>
        </dgm:presLayoutVars>
      </dgm:prSet>
      <dgm:spPr/>
    </dgm:pt>
    <dgm:pt modelId="{8CB89E05-8841-4FDE-BFA1-A15BCD4DEE66}" type="pres">
      <dgm:prSet presAssocID="{F2E2112F-9BC9-4540-AD21-4C2D3DC50C21}" presName="root" presStyleCnt="0">
        <dgm:presLayoutVars>
          <dgm:chMax/>
          <dgm:chPref/>
        </dgm:presLayoutVars>
      </dgm:prSet>
      <dgm:spPr/>
    </dgm:pt>
    <dgm:pt modelId="{3FDF2595-7CC6-4FD8-8DFD-26D357C8002C}" type="pres">
      <dgm:prSet presAssocID="{F2E2112F-9BC9-4540-AD21-4C2D3DC50C21}" presName="rootComposite" presStyleCnt="0">
        <dgm:presLayoutVars/>
      </dgm:prSet>
      <dgm:spPr/>
    </dgm:pt>
    <dgm:pt modelId="{7D9DB749-3BDC-4AE0-A616-E86391E379A0}" type="pres">
      <dgm:prSet presAssocID="{F2E2112F-9BC9-4540-AD21-4C2D3DC50C21}" presName="ParentAccent" presStyleLbl="alignNode1" presStyleIdx="1" presStyleCnt="2"/>
      <dgm:spPr/>
    </dgm:pt>
    <dgm:pt modelId="{E0BE2249-19C5-4F69-BA3B-C884C40D10FD}" type="pres">
      <dgm:prSet presAssocID="{F2E2112F-9BC9-4540-AD21-4C2D3DC50C21}" presName="ParentSmallAccent" presStyleLbl="fgAcc1" presStyleIdx="1" presStyleCnt="2"/>
      <dgm:spPr/>
    </dgm:pt>
    <dgm:pt modelId="{A3800D25-725A-4191-BDEF-EA3C98871DFF}" type="pres">
      <dgm:prSet presAssocID="{F2E2112F-9BC9-4540-AD21-4C2D3DC50C21}" presName="Parent" presStyleLbl="revTx" presStyleIdx="5" presStyleCnt="10">
        <dgm:presLayoutVars>
          <dgm:chMax/>
          <dgm:chPref val="4"/>
          <dgm:bulletEnabled val="1"/>
        </dgm:presLayoutVars>
      </dgm:prSet>
      <dgm:spPr/>
    </dgm:pt>
    <dgm:pt modelId="{025DF245-FE6C-4C76-A590-370ED7A63B69}" type="pres">
      <dgm:prSet presAssocID="{F2E2112F-9BC9-4540-AD21-4C2D3DC50C21}" presName="childShape" presStyleCnt="0">
        <dgm:presLayoutVars>
          <dgm:chMax val="0"/>
          <dgm:chPref val="0"/>
        </dgm:presLayoutVars>
      </dgm:prSet>
      <dgm:spPr/>
    </dgm:pt>
    <dgm:pt modelId="{88EB9CFA-B333-4110-A5E5-A6F0BEE73A46}" type="pres">
      <dgm:prSet presAssocID="{DD33F450-069D-4D7B-8882-79CCC0305DEF}" presName="childComposite" presStyleCnt="0">
        <dgm:presLayoutVars>
          <dgm:chMax val="0"/>
          <dgm:chPref val="0"/>
        </dgm:presLayoutVars>
      </dgm:prSet>
      <dgm:spPr/>
    </dgm:pt>
    <dgm:pt modelId="{C45F1CB4-2227-4F27-BF8E-9D52F9D0822F}" type="pres">
      <dgm:prSet presAssocID="{DD33F450-069D-4D7B-8882-79CCC0305DEF}" presName="ChildAccent" presStyleLbl="solidFgAcc1" presStyleIdx="4" presStyleCnt="8"/>
      <dgm:spPr/>
    </dgm:pt>
    <dgm:pt modelId="{A2F4A21A-F7F1-4637-999A-6C90A11411C6}" type="pres">
      <dgm:prSet presAssocID="{DD33F450-069D-4D7B-8882-79CCC0305DEF}" presName="Child" presStyleLbl="revTx" presStyleIdx="6" presStyleCnt="10">
        <dgm:presLayoutVars>
          <dgm:chMax val="0"/>
          <dgm:chPref val="0"/>
          <dgm:bulletEnabled val="1"/>
        </dgm:presLayoutVars>
      </dgm:prSet>
      <dgm:spPr/>
    </dgm:pt>
    <dgm:pt modelId="{11C14317-E7BD-4676-B650-C16FA763AB50}" type="pres">
      <dgm:prSet presAssocID="{B88E4F41-4D1B-42A6-9783-0A5F44D3D861}" presName="childComposite" presStyleCnt="0">
        <dgm:presLayoutVars>
          <dgm:chMax val="0"/>
          <dgm:chPref val="0"/>
        </dgm:presLayoutVars>
      </dgm:prSet>
      <dgm:spPr/>
    </dgm:pt>
    <dgm:pt modelId="{811F3E52-3870-40A6-99CC-499571264145}" type="pres">
      <dgm:prSet presAssocID="{B88E4F41-4D1B-42A6-9783-0A5F44D3D861}" presName="ChildAccent" presStyleLbl="solidFgAcc1" presStyleIdx="5" presStyleCnt="8"/>
      <dgm:spPr/>
    </dgm:pt>
    <dgm:pt modelId="{141636F6-CFEA-4419-B897-825CE5EAC9DD}" type="pres">
      <dgm:prSet presAssocID="{B88E4F41-4D1B-42A6-9783-0A5F44D3D861}" presName="Child" presStyleLbl="revTx" presStyleIdx="7" presStyleCnt="10">
        <dgm:presLayoutVars>
          <dgm:chMax val="0"/>
          <dgm:chPref val="0"/>
          <dgm:bulletEnabled val="1"/>
        </dgm:presLayoutVars>
      </dgm:prSet>
      <dgm:spPr/>
    </dgm:pt>
    <dgm:pt modelId="{6B113FA4-E19B-4E23-9D6E-42DC441C6D21}" type="pres">
      <dgm:prSet presAssocID="{BC51DBA5-5F4E-41DE-8988-E6757CA461EC}" presName="childComposite" presStyleCnt="0">
        <dgm:presLayoutVars>
          <dgm:chMax val="0"/>
          <dgm:chPref val="0"/>
        </dgm:presLayoutVars>
      </dgm:prSet>
      <dgm:spPr/>
    </dgm:pt>
    <dgm:pt modelId="{BB79641D-1763-4FC2-99E5-526E50E56212}" type="pres">
      <dgm:prSet presAssocID="{BC51DBA5-5F4E-41DE-8988-E6757CA461EC}" presName="ChildAccent" presStyleLbl="solidFgAcc1" presStyleIdx="6" presStyleCnt="8"/>
      <dgm:spPr/>
    </dgm:pt>
    <dgm:pt modelId="{6C8D2FB4-7FB8-451A-8B32-F756204A7296}" type="pres">
      <dgm:prSet presAssocID="{BC51DBA5-5F4E-41DE-8988-E6757CA461EC}" presName="Child" presStyleLbl="revTx" presStyleIdx="8" presStyleCnt="10">
        <dgm:presLayoutVars>
          <dgm:chMax val="0"/>
          <dgm:chPref val="0"/>
          <dgm:bulletEnabled val="1"/>
        </dgm:presLayoutVars>
      </dgm:prSet>
      <dgm:spPr/>
    </dgm:pt>
    <dgm:pt modelId="{D89C5260-BA85-4D00-901B-86CD3F70FB8A}" type="pres">
      <dgm:prSet presAssocID="{CBFFCE5C-2214-4B2A-BCD6-B9F75C0CCFE6}" presName="childComposite" presStyleCnt="0">
        <dgm:presLayoutVars>
          <dgm:chMax val="0"/>
          <dgm:chPref val="0"/>
        </dgm:presLayoutVars>
      </dgm:prSet>
      <dgm:spPr/>
    </dgm:pt>
    <dgm:pt modelId="{A120E9C7-D5A5-4C61-B37F-69F15C5E1D13}" type="pres">
      <dgm:prSet presAssocID="{CBFFCE5C-2214-4B2A-BCD6-B9F75C0CCFE6}" presName="ChildAccent" presStyleLbl="solidFgAcc1" presStyleIdx="7" presStyleCnt="8"/>
      <dgm:spPr/>
    </dgm:pt>
    <dgm:pt modelId="{2BFDB0DA-3718-4849-9844-7E8AFF07E7D6}" type="pres">
      <dgm:prSet presAssocID="{CBFFCE5C-2214-4B2A-BCD6-B9F75C0CCFE6}" presName="Child" presStyleLbl="revTx" presStyleIdx="9" presStyleCnt="10">
        <dgm:presLayoutVars>
          <dgm:chMax val="0"/>
          <dgm:chPref val="0"/>
          <dgm:bulletEnabled val="1"/>
        </dgm:presLayoutVars>
      </dgm:prSet>
      <dgm:spPr/>
    </dgm:pt>
  </dgm:ptLst>
  <dgm:cxnLst>
    <dgm:cxn modelId="{0356F006-BE6C-496E-A796-4FF4208337DB}" srcId="{69F52AB1-7577-4A2A-BCEC-754AEB523A9F}" destId="{F58323B0-EE2B-4EAB-8338-2121623DF13E}" srcOrd="0" destOrd="0" parTransId="{CF8AC96F-3E36-46DA-A002-A904FA513AB0}" sibTransId="{E0A9CE0F-84D5-4C42-8B34-68A77557E87E}"/>
    <dgm:cxn modelId="{A4A4D308-1ADE-4A1E-9CF4-11D133E6A501}" srcId="{2BBFF02B-8794-4FE1-985C-DA8AD80F16DA}" destId="{69F52AB1-7577-4A2A-BCEC-754AEB523A9F}" srcOrd="0" destOrd="0" parTransId="{13702AA0-5127-47B6-891C-97F709BC8329}" sibTransId="{1DCEEC93-C977-4806-9FF6-E1C641AB4B78}"/>
    <dgm:cxn modelId="{0BB5D619-2BF6-4C3D-9AEF-62102EBD246C}" type="presOf" srcId="{B88E4F41-4D1B-42A6-9783-0A5F44D3D861}" destId="{141636F6-CFEA-4419-B897-825CE5EAC9DD}" srcOrd="0" destOrd="0" presId="urn:microsoft.com/office/officeart/2008/layout/SquareAccentList"/>
    <dgm:cxn modelId="{8A50CC20-AD62-4D89-949F-B024175F834B}" type="presOf" srcId="{CBFFCE5C-2214-4B2A-BCD6-B9F75C0CCFE6}" destId="{2BFDB0DA-3718-4849-9844-7E8AFF07E7D6}" srcOrd="0" destOrd="0" presId="urn:microsoft.com/office/officeart/2008/layout/SquareAccentList"/>
    <dgm:cxn modelId="{AE62CE39-0B8E-40E1-92C0-949DEA35BCE1}" type="presOf" srcId="{4A926364-127D-496F-8862-C77A92E58F88}" destId="{BDDF9BC1-DC0C-4C6B-B4B2-AE0B6D755D71}" srcOrd="0" destOrd="0" presId="urn:microsoft.com/office/officeart/2008/layout/SquareAccentList"/>
    <dgm:cxn modelId="{E50CE25C-01EC-4645-A75A-1070EEEADF7F}" srcId="{2BBFF02B-8794-4FE1-985C-DA8AD80F16DA}" destId="{F2E2112F-9BC9-4540-AD21-4C2D3DC50C21}" srcOrd="1" destOrd="0" parTransId="{D406E815-2B55-49E4-8833-8F19E2DA0A77}" sibTransId="{58B85C06-44C8-4DD4-9B2C-2FAB84921CBD}"/>
    <dgm:cxn modelId="{FF921642-2F6F-4448-8A2F-BAB68B405F2F}" type="presOf" srcId="{F2E2112F-9BC9-4540-AD21-4C2D3DC50C21}" destId="{A3800D25-725A-4191-BDEF-EA3C98871DFF}" srcOrd="0" destOrd="0" presId="urn:microsoft.com/office/officeart/2008/layout/SquareAccentList"/>
    <dgm:cxn modelId="{C790C56B-FE8B-49D8-9F60-9ECF21424C70}" srcId="{69F52AB1-7577-4A2A-BCEC-754AEB523A9F}" destId="{4A926364-127D-496F-8862-C77A92E58F88}" srcOrd="1" destOrd="0" parTransId="{D7BF94E8-C3EE-4D23-89EA-1EA96DAB546F}" sibTransId="{518DD452-49BB-4636-BA4F-2421E813D5F6}"/>
    <dgm:cxn modelId="{5F83DFAA-9819-4C56-B481-14C9841439E6}" srcId="{F2E2112F-9BC9-4540-AD21-4C2D3DC50C21}" destId="{DD33F450-069D-4D7B-8882-79CCC0305DEF}" srcOrd="0" destOrd="0" parTransId="{8F4AD84C-4F0A-4A87-8678-91631CC7CE89}" sibTransId="{7EAA0D42-AA77-4BF9-A2E4-1B1338C5DCE5}"/>
    <dgm:cxn modelId="{B9E2A0AF-BF32-4A21-A063-64DD356A3E13}" srcId="{69F52AB1-7577-4A2A-BCEC-754AEB523A9F}" destId="{92DCA829-4140-45ED-8D42-F30E923FC744}" srcOrd="3" destOrd="0" parTransId="{AD28E19D-0FC3-41AE-95AD-CF3AB779E817}" sibTransId="{782B47BB-F12B-41F5-859F-58190B42B584}"/>
    <dgm:cxn modelId="{B33CFCB1-65A6-4C7F-8B3E-BFE4BD27DACF}" type="presOf" srcId="{DD33F450-069D-4D7B-8882-79CCC0305DEF}" destId="{A2F4A21A-F7F1-4637-999A-6C90A11411C6}" srcOrd="0" destOrd="0" presId="urn:microsoft.com/office/officeart/2008/layout/SquareAccentList"/>
    <dgm:cxn modelId="{5E132DBD-3B71-461B-B184-3D299EDB70BA}" type="presOf" srcId="{BC51DBA5-5F4E-41DE-8988-E6757CA461EC}" destId="{6C8D2FB4-7FB8-451A-8B32-F756204A7296}" srcOrd="0" destOrd="0" presId="urn:microsoft.com/office/officeart/2008/layout/SquareAccentList"/>
    <dgm:cxn modelId="{F61D6FC2-8225-4DB0-B438-028B40E056AD}" srcId="{F2E2112F-9BC9-4540-AD21-4C2D3DC50C21}" destId="{B88E4F41-4D1B-42A6-9783-0A5F44D3D861}" srcOrd="1" destOrd="0" parTransId="{38E3A319-0ADF-45B0-849A-4BA07CBFC60E}" sibTransId="{53788EA3-868F-471D-8EA1-7E3965CAC1CC}"/>
    <dgm:cxn modelId="{973AE0D0-156B-4D0A-AD59-5F7F52B53C5B}" type="presOf" srcId="{2BBFF02B-8794-4FE1-985C-DA8AD80F16DA}" destId="{A7DB3924-6A5D-4D31-A0EE-724E0A49F289}" srcOrd="0" destOrd="0" presId="urn:microsoft.com/office/officeart/2008/layout/SquareAccentList"/>
    <dgm:cxn modelId="{23F2C4D8-BFE0-4FBB-9608-436790D41D37}" srcId="{69F52AB1-7577-4A2A-BCEC-754AEB523A9F}" destId="{1D5E5004-BA5B-44C3-82F5-49A0DD0CADD4}" srcOrd="2" destOrd="0" parTransId="{70A1EC5A-FDD3-41AD-82F8-4E18B964DCF1}" sibTransId="{33DAC122-903F-487A-8A1F-950FDEA9B812}"/>
    <dgm:cxn modelId="{9815E6DB-7933-4845-8975-85CE0B7718BC}" type="presOf" srcId="{1D5E5004-BA5B-44C3-82F5-49A0DD0CADD4}" destId="{5945D5EB-818B-43CE-82E7-E6A5CBCEA46C}" srcOrd="0" destOrd="0" presId="urn:microsoft.com/office/officeart/2008/layout/SquareAccentList"/>
    <dgm:cxn modelId="{5AD57AE0-2A91-4C5A-A1B1-08AA5D80247F}" type="presOf" srcId="{F58323B0-EE2B-4EAB-8338-2121623DF13E}" destId="{81744922-5BEB-42A6-8891-92E4BCB15495}" srcOrd="0" destOrd="0" presId="urn:microsoft.com/office/officeart/2008/layout/SquareAccentList"/>
    <dgm:cxn modelId="{04199AE5-59D1-443F-8B42-5FD2FA8BEDB5}" srcId="{F2E2112F-9BC9-4540-AD21-4C2D3DC50C21}" destId="{BC51DBA5-5F4E-41DE-8988-E6757CA461EC}" srcOrd="2" destOrd="0" parTransId="{9F0BC6E4-56EC-4448-8CBA-9D6BA435A65B}" sibTransId="{F7B007AB-31C5-4605-B23F-A32006320A68}"/>
    <dgm:cxn modelId="{55AA26F2-A6F4-444F-833C-F5DF3AC10D64}" srcId="{F2E2112F-9BC9-4540-AD21-4C2D3DC50C21}" destId="{CBFFCE5C-2214-4B2A-BCD6-B9F75C0CCFE6}" srcOrd="3" destOrd="0" parTransId="{12348FA7-28DF-4180-A6C7-E3AD0AD3B664}" sibTransId="{17DCB1F9-8B77-4700-9005-7AA9F666B3EE}"/>
    <dgm:cxn modelId="{95334CF2-DD89-41C4-B7FC-57DDFA2767C8}" type="presOf" srcId="{92DCA829-4140-45ED-8D42-F30E923FC744}" destId="{2DC04AB2-2F6D-4B24-8C4E-5B97EFC28D20}" srcOrd="0" destOrd="0" presId="urn:microsoft.com/office/officeart/2008/layout/SquareAccentList"/>
    <dgm:cxn modelId="{751E96F8-C97B-42AA-A023-84C9394A5A65}" type="presOf" srcId="{69F52AB1-7577-4A2A-BCEC-754AEB523A9F}" destId="{C36D9D77-24FD-4BD5-8570-B98114313649}" srcOrd="0" destOrd="0" presId="urn:microsoft.com/office/officeart/2008/layout/SquareAccentList"/>
    <dgm:cxn modelId="{2B6210CA-1673-476A-8077-716DFCC6C8D5}" type="presParOf" srcId="{A7DB3924-6A5D-4D31-A0EE-724E0A49F289}" destId="{97149A44-1980-458C-AC61-36B801234B86}" srcOrd="0" destOrd="0" presId="urn:microsoft.com/office/officeart/2008/layout/SquareAccentList"/>
    <dgm:cxn modelId="{00E548A2-66C0-40C9-93C0-7ABE72FC93BB}" type="presParOf" srcId="{97149A44-1980-458C-AC61-36B801234B86}" destId="{90412462-ADB6-455B-ACFB-56EA9AE9826D}" srcOrd="0" destOrd="0" presId="urn:microsoft.com/office/officeart/2008/layout/SquareAccentList"/>
    <dgm:cxn modelId="{3D5588B2-BF25-4AE4-A043-A4DE50FD5667}" type="presParOf" srcId="{90412462-ADB6-455B-ACFB-56EA9AE9826D}" destId="{47E8ECDD-90C3-4F72-8DEA-3266AD348D01}" srcOrd="0" destOrd="0" presId="urn:microsoft.com/office/officeart/2008/layout/SquareAccentList"/>
    <dgm:cxn modelId="{A17F370F-A0F8-47D3-AA4C-57EFD79680BA}" type="presParOf" srcId="{90412462-ADB6-455B-ACFB-56EA9AE9826D}" destId="{E9ADBE84-44C9-47AE-A37B-465C3FC21332}" srcOrd="1" destOrd="0" presId="urn:microsoft.com/office/officeart/2008/layout/SquareAccentList"/>
    <dgm:cxn modelId="{51D073C9-F849-4BCB-93B4-97DB6C7ECBD5}" type="presParOf" srcId="{90412462-ADB6-455B-ACFB-56EA9AE9826D}" destId="{C36D9D77-24FD-4BD5-8570-B98114313649}" srcOrd="2" destOrd="0" presId="urn:microsoft.com/office/officeart/2008/layout/SquareAccentList"/>
    <dgm:cxn modelId="{E68478BD-C0E0-4580-9A8A-DDF2ADA3730E}" type="presParOf" srcId="{97149A44-1980-458C-AC61-36B801234B86}" destId="{D86B617F-4E67-4B60-8708-84F53EE1DECE}" srcOrd="1" destOrd="0" presId="urn:microsoft.com/office/officeart/2008/layout/SquareAccentList"/>
    <dgm:cxn modelId="{A467A94F-9185-44C5-AFFB-A50856B6CE91}" type="presParOf" srcId="{D86B617F-4E67-4B60-8708-84F53EE1DECE}" destId="{F03A4214-0BC3-4632-A9E3-DA436DE25BE8}" srcOrd="0" destOrd="0" presId="urn:microsoft.com/office/officeart/2008/layout/SquareAccentList"/>
    <dgm:cxn modelId="{0AD311FD-63FF-40E9-861A-33D66F279267}" type="presParOf" srcId="{F03A4214-0BC3-4632-A9E3-DA436DE25BE8}" destId="{7A400DCD-D79F-4C5F-93C2-BB770A24B766}" srcOrd="0" destOrd="0" presId="urn:microsoft.com/office/officeart/2008/layout/SquareAccentList"/>
    <dgm:cxn modelId="{EDEC7656-EDD8-4FB7-871D-F0B2118E0944}" type="presParOf" srcId="{F03A4214-0BC3-4632-A9E3-DA436DE25BE8}" destId="{81744922-5BEB-42A6-8891-92E4BCB15495}" srcOrd="1" destOrd="0" presId="urn:microsoft.com/office/officeart/2008/layout/SquareAccentList"/>
    <dgm:cxn modelId="{F91A9DE8-340A-4439-80B1-1DF42CA95019}" type="presParOf" srcId="{D86B617F-4E67-4B60-8708-84F53EE1DECE}" destId="{6C4D3417-406F-4CBD-9EE9-2CB1288177EF}" srcOrd="1" destOrd="0" presId="urn:microsoft.com/office/officeart/2008/layout/SquareAccentList"/>
    <dgm:cxn modelId="{47C9B604-94A0-46BD-8136-002C0D8D9E1E}" type="presParOf" srcId="{6C4D3417-406F-4CBD-9EE9-2CB1288177EF}" destId="{7528DDC8-8DFD-443A-A5F6-927B4CEE29F5}" srcOrd="0" destOrd="0" presId="urn:microsoft.com/office/officeart/2008/layout/SquareAccentList"/>
    <dgm:cxn modelId="{79109742-34FA-439A-AC3D-B5C4B9A2CD01}" type="presParOf" srcId="{6C4D3417-406F-4CBD-9EE9-2CB1288177EF}" destId="{BDDF9BC1-DC0C-4C6B-B4B2-AE0B6D755D71}" srcOrd="1" destOrd="0" presId="urn:microsoft.com/office/officeart/2008/layout/SquareAccentList"/>
    <dgm:cxn modelId="{4663078D-04B3-4FC6-A23E-9D6B3B574E18}" type="presParOf" srcId="{D86B617F-4E67-4B60-8708-84F53EE1DECE}" destId="{E9728868-0E85-41FD-9EEF-60D4DD180C7F}" srcOrd="2" destOrd="0" presId="urn:microsoft.com/office/officeart/2008/layout/SquareAccentList"/>
    <dgm:cxn modelId="{35A810D6-7760-4D10-BBE6-A160878757CA}" type="presParOf" srcId="{E9728868-0E85-41FD-9EEF-60D4DD180C7F}" destId="{90DF9649-BFE1-4D79-BB24-070581973562}" srcOrd="0" destOrd="0" presId="urn:microsoft.com/office/officeart/2008/layout/SquareAccentList"/>
    <dgm:cxn modelId="{1AB674B7-77AA-41BB-B757-5ED254E76AFB}" type="presParOf" srcId="{E9728868-0E85-41FD-9EEF-60D4DD180C7F}" destId="{5945D5EB-818B-43CE-82E7-E6A5CBCEA46C}" srcOrd="1" destOrd="0" presId="urn:microsoft.com/office/officeart/2008/layout/SquareAccentList"/>
    <dgm:cxn modelId="{7E1DE58C-52B8-4865-8A74-C90622DBC0AF}" type="presParOf" srcId="{D86B617F-4E67-4B60-8708-84F53EE1DECE}" destId="{6C4A7ACA-4F11-4A1A-8855-45975A41789B}" srcOrd="3" destOrd="0" presId="urn:microsoft.com/office/officeart/2008/layout/SquareAccentList"/>
    <dgm:cxn modelId="{1CF7BF65-75E9-4A9A-A720-6EE5B53DA2FC}" type="presParOf" srcId="{6C4A7ACA-4F11-4A1A-8855-45975A41789B}" destId="{452D015D-8BDB-49D4-A4FF-7F42F0BFF131}" srcOrd="0" destOrd="0" presId="urn:microsoft.com/office/officeart/2008/layout/SquareAccentList"/>
    <dgm:cxn modelId="{894AB3A3-4C3F-4C24-B830-309C02CEBBA9}" type="presParOf" srcId="{6C4A7ACA-4F11-4A1A-8855-45975A41789B}" destId="{2DC04AB2-2F6D-4B24-8C4E-5B97EFC28D20}" srcOrd="1" destOrd="0" presId="urn:microsoft.com/office/officeart/2008/layout/SquareAccentList"/>
    <dgm:cxn modelId="{11B7CDCF-EE10-444C-B7D6-A5DA5B0B8DD5}" type="presParOf" srcId="{A7DB3924-6A5D-4D31-A0EE-724E0A49F289}" destId="{8CB89E05-8841-4FDE-BFA1-A15BCD4DEE66}" srcOrd="1" destOrd="0" presId="urn:microsoft.com/office/officeart/2008/layout/SquareAccentList"/>
    <dgm:cxn modelId="{072D6990-9938-4DF6-9109-A298A42DB81D}" type="presParOf" srcId="{8CB89E05-8841-4FDE-BFA1-A15BCD4DEE66}" destId="{3FDF2595-7CC6-4FD8-8DFD-26D357C8002C}" srcOrd="0" destOrd="0" presId="urn:microsoft.com/office/officeart/2008/layout/SquareAccentList"/>
    <dgm:cxn modelId="{A4C86F18-B5BF-4C2E-BE17-2E8978D34B3C}" type="presParOf" srcId="{3FDF2595-7CC6-4FD8-8DFD-26D357C8002C}" destId="{7D9DB749-3BDC-4AE0-A616-E86391E379A0}" srcOrd="0" destOrd="0" presId="urn:microsoft.com/office/officeart/2008/layout/SquareAccentList"/>
    <dgm:cxn modelId="{71300C45-C69D-4298-8B49-4C71DA90460B}" type="presParOf" srcId="{3FDF2595-7CC6-4FD8-8DFD-26D357C8002C}" destId="{E0BE2249-19C5-4F69-BA3B-C884C40D10FD}" srcOrd="1" destOrd="0" presId="urn:microsoft.com/office/officeart/2008/layout/SquareAccentList"/>
    <dgm:cxn modelId="{B2F0821A-B241-445F-A42C-0D88C73D0866}" type="presParOf" srcId="{3FDF2595-7CC6-4FD8-8DFD-26D357C8002C}" destId="{A3800D25-725A-4191-BDEF-EA3C98871DFF}" srcOrd="2" destOrd="0" presId="urn:microsoft.com/office/officeart/2008/layout/SquareAccentList"/>
    <dgm:cxn modelId="{94225D83-204D-48F9-89FC-FDCAAB085A3F}" type="presParOf" srcId="{8CB89E05-8841-4FDE-BFA1-A15BCD4DEE66}" destId="{025DF245-FE6C-4C76-A590-370ED7A63B69}" srcOrd="1" destOrd="0" presId="urn:microsoft.com/office/officeart/2008/layout/SquareAccentList"/>
    <dgm:cxn modelId="{5A44183E-0360-49A7-93C6-305D8AB22DD1}" type="presParOf" srcId="{025DF245-FE6C-4C76-A590-370ED7A63B69}" destId="{88EB9CFA-B333-4110-A5E5-A6F0BEE73A46}" srcOrd="0" destOrd="0" presId="urn:microsoft.com/office/officeart/2008/layout/SquareAccentList"/>
    <dgm:cxn modelId="{67732EEF-3EEB-4318-8629-024BD9016D3A}" type="presParOf" srcId="{88EB9CFA-B333-4110-A5E5-A6F0BEE73A46}" destId="{C45F1CB4-2227-4F27-BF8E-9D52F9D0822F}" srcOrd="0" destOrd="0" presId="urn:microsoft.com/office/officeart/2008/layout/SquareAccentList"/>
    <dgm:cxn modelId="{7095A149-3584-493F-B5F4-D2CD92CE1B4B}" type="presParOf" srcId="{88EB9CFA-B333-4110-A5E5-A6F0BEE73A46}" destId="{A2F4A21A-F7F1-4637-999A-6C90A11411C6}" srcOrd="1" destOrd="0" presId="urn:microsoft.com/office/officeart/2008/layout/SquareAccentList"/>
    <dgm:cxn modelId="{57C7B339-3373-4AED-A4AA-9B24C622B4BE}" type="presParOf" srcId="{025DF245-FE6C-4C76-A590-370ED7A63B69}" destId="{11C14317-E7BD-4676-B650-C16FA763AB50}" srcOrd="1" destOrd="0" presId="urn:microsoft.com/office/officeart/2008/layout/SquareAccentList"/>
    <dgm:cxn modelId="{58B2F75D-41A0-4007-A989-70D9E26907C8}" type="presParOf" srcId="{11C14317-E7BD-4676-B650-C16FA763AB50}" destId="{811F3E52-3870-40A6-99CC-499571264145}" srcOrd="0" destOrd="0" presId="urn:microsoft.com/office/officeart/2008/layout/SquareAccentList"/>
    <dgm:cxn modelId="{DE401948-4710-4B1E-B5AF-136FA0C86106}" type="presParOf" srcId="{11C14317-E7BD-4676-B650-C16FA763AB50}" destId="{141636F6-CFEA-4419-B897-825CE5EAC9DD}" srcOrd="1" destOrd="0" presId="urn:microsoft.com/office/officeart/2008/layout/SquareAccentList"/>
    <dgm:cxn modelId="{8E693E11-18F0-49FF-AA95-1D2EA1E3C0CD}" type="presParOf" srcId="{025DF245-FE6C-4C76-A590-370ED7A63B69}" destId="{6B113FA4-E19B-4E23-9D6E-42DC441C6D21}" srcOrd="2" destOrd="0" presId="urn:microsoft.com/office/officeart/2008/layout/SquareAccentList"/>
    <dgm:cxn modelId="{427D0E4E-BC92-43C9-9E91-C5BBBC5DCF37}" type="presParOf" srcId="{6B113FA4-E19B-4E23-9D6E-42DC441C6D21}" destId="{BB79641D-1763-4FC2-99E5-526E50E56212}" srcOrd="0" destOrd="0" presId="urn:microsoft.com/office/officeart/2008/layout/SquareAccentList"/>
    <dgm:cxn modelId="{20092736-7E3B-43D4-BBAE-4727D6C1F945}" type="presParOf" srcId="{6B113FA4-E19B-4E23-9D6E-42DC441C6D21}" destId="{6C8D2FB4-7FB8-451A-8B32-F756204A7296}" srcOrd="1" destOrd="0" presId="urn:microsoft.com/office/officeart/2008/layout/SquareAccentList"/>
    <dgm:cxn modelId="{88DC27A3-43FF-4953-A469-BFF5AA432895}" type="presParOf" srcId="{025DF245-FE6C-4C76-A590-370ED7A63B69}" destId="{D89C5260-BA85-4D00-901B-86CD3F70FB8A}" srcOrd="3" destOrd="0" presId="urn:microsoft.com/office/officeart/2008/layout/SquareAccentList"/>
    <dgm:cxn modelId="{C7A0E9AD-D560-45BA-8153-F77F50AF554A}" type="presParOf" srcId="{D89C5260-BA85-4D00-901B-86CD3F70FB8A}" destId="{A120E9C7-D5A5-4C61-B37F-69F15C5E1D13}" srcOrd="0" destOrd="0" presId="urn:microsoft.com/office/officeart/2008/layout/SquareAccentList"/>
    <dgm:cxn modelId="{0CAF47AB-8CBB-4E04-AD89-1FD99CD580CC}" type="presParOf" srcId="{D89C5260-BA85-4D00-901B-86CD3F70FB8A}" destId="{2BFDB0DA-3718-4849-9844-7E8AFF07E7D6}"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3ADC5BF-8901-4C71-A6D0-6D789167A469}"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s-ES"/>
        </a:p>
      </dgm:t>
    </dgm:pt>
    <dgm:pt modelId="{D0644F7D-C0F7-43D6-B0BA-4DA8CA1EB788}">
      <dgm:prSet phldrT="[Texto]"/>
      <dgm:spPr/>
      <dgm:t>
        <a:bodyPr/>
        <a:lstStyle/>
        <a:p>
          <a:r>
            <a:rPr lang="es-ES" dirty="0"/>
            <a:t>Implementen un SGAS</a:t>
          </a:r>
        </a:p>
      </dgm:t>
    </dgm:pt>
    <dgm:pt modelId="{7E40E517-EE76-418D-8754-3EBBC3005408}" type="parTrans" cxnId="{59E3D7A0-D1C5-471F-9443-DDBAEC6EE48C}">
      <dgm:prSet/>
      <dgm:spPr/>
      <dgm:t>
        <a:bodyPr/>
        <a:lstStyle/>
        <a:p>
          <a:endParaRPr lang="es-ES"/>
        </a:p>
      </dgm:t>
    </dgm:pt>
    <dgm:pt modelId="{A9F81464-6A2F-499D-8659-B5E5392F45BD}" type="sibTrans" cxnId="{59E3D7A0-D1C5-471F-9443-DDBAEC6EE48C}">
      <dgm:prSet/>
      <dgm:spPr/>
      <dgm:t>
        <a:bodyPr/>
        <a:lstStyle/>
        <a:p>
          <a:endParaRPr lang="es-ES"/>
        </a:p>
      </dgm:t>
    </dgm:pt>
    <dgm:pt modelId="{967D540E-894F-48ED-BEBB-1F582E1175E6}">
      <dgm:prSet phldrT="[Texto]"/>
      <dgm:spPr/>
      <dgm:t>
        <a:bodyPr/>
        <a:lstStyle/>
        <a:p>
          <a:r>
            <a:rPr lang="es-ES" dirty="0"/>
            <a:t>Implementen sus propios controles AS</a:t>
          </a:r>
        </a:p>
      </dgm:t>
    </dgm:pt>
    <dgm:pt modelId="{B1DD86EC-1731-470C-B283-5BA85EA5DD20}" type="parTrans" cxnId="{AD325C9E-13D1-48C5-964F-A1D05F9D50E1}">
      <dgm:prSet/>
      <dgm:spPr/>
      <dgm:t>
        <a:bodyPr/>
        <a:lstStyle/>
        <a:p>
          <a:endParaRPr lang="es-ES"/>
        </a:p>
      </dgm:t>
    </dgm:pt>
    <dgm:pt modelId="{626D7205-6EF8-4C72-937F-347DDF95BCC7}" type="sibTrans" cxnId="{AD325C9E-13D1-48C5-964F-A1D05F9D50E1}">
      <dgm:prSet/>
      <dgm:spPr/>
      <dgm:t>
        <a:bodyPr/>
        <a:lstStyle/>
        <a:p>
          <a:endParaRPr lang="es-ES"/>
        </a:p>
      </dgm:t>
    </dgm:pt>
    <dgm:pt modelId="{4CA3E283-78C8-4212-8E1E-456A65035484}" type="pres">
      <dgm:prSet presAssocID="{33ADC5BF-8901-4C71-A6D0-6D789167A469}" presName="compositeShape" presStyleCnt="0">
        <dgm:presLayoutVars>
          <dgm:chMax val="2"/>
          <dgm:dir/>
          <dgm:resizeHandles val="exact"/>
        </dgm:presLayoutVars>
      </dgm:prSet>
      <dgm:spPr/>
    </dgm:pt>
    <dgm:pt modelId="{96360640-F8C1-42B3-8668-9E8F9415C1B1}" type="pres">
      <dgm:prSet presAssocID="{33ADC5BF-8901-4C71-A6D0-6D789167A469}" presName="ribbon" presStyleLbl="node1" presStyleIdx="0" presStyleCnt="1"/>
      <dgm:spPr>
        <a:solidFill>
          <a:schemeClr val="tx2">
            <a:lumMod val="60000"/>
            <a:lumOff val="40000"/>
          </a:schemeClr>
        </a:solidFill>
      </dgm:spPr>
    </dgm:pt>
    <dgm:pt modelId="{D5956600-4A9B-4A7E-909E-F61330F905DF}" type="pres">
      <dgm:prSet presAssocID="{33ADC5BF-8901-4C71-A6D0-6D789167A469}" presName="leftArrowText" presStyleLbl="node1" presStyleIdx="0" presStyleCnt="1">
        <dgm:presLayoutVars>
          <dgm:chMax val="0"/>
          <dgm:bulletEnabled val="1"/>
        </dgm:presLayoutVars>
      </dgm:prSet>
      <dgm:spPr/>
    </dgm:pt>
    <dgm:pt modelId="{78547C2F-A253-4D6E-986B-59FD2F65B089}" type="pres">
      <dgm:prSet presAssocID="{33ADC5BF-8901-4C71-A6D0-6D789167A469}" presName="rightArrowText" presStyleLbl="node1" presStyleIdx="0" presStyleCnt="1">
        <dgm:presLayoutVars>
          <dgm:chMax val="0"/>
          <dgm:bulletEnabled val="1"/>
        </dgm:presLayoutVars>
      </dgm:prSet>
      <dgm:spPr/>
    </dgm:pt>
  </dgm:ptLst>
  <dgm:cxnLst>
    <dgm:cxn modelId="{99A84624-67F1-4D3A-A7BE-E6E410145EBF}" type="presOf" srcId="{D0644F7D-C0F7-43D6-B0BA-4DA8CA1EB788}" destId="{D5956600-4A9B-4A7E-909E-F61330F905DF}" srcOrd="0" destOrd="0" presId="urn:microsoft.com/office/officeart/2005/8/layout/arrow6"/>
    <dgm:cxn modelId="{DCC99E6C-AF4F-47D6-AFE4-9CC8D39DF643}" type="presOf" srcId="{33ADC5BF-8901-4C71-A6D0-6D789167A469}" destId="{4CA3E283-78C8-4212-8E1E-456A65035484}" srcOrd="0" destOrd="0" presId="urn:microsoft.com/office/officeart/2005/8/layout/arrow6"/>
    <dgm:cxn modelId="{AD325C9E-13D1-48C5-964F-A1D05F9D50E1}" srcId="{33ADC5BF-8901-4C71-A6D0-6D789167A469}" destId="{967D540E-894F-48ED-BEBB-1F582E1175E6}" srcOrd="1" destOrd="0" parTransId="{B1DD86EC-1731-470C-B283-5BA85EA5DD20}" sibTransId="{626D7205-6EF8-4C72-937F-347DDF95BCC7}"/>
    <dgm:cxn modelId="{59E3D7A0-D1C5-471F-9443-DDBAEC6EE48C}" srcId="{33ADC5BF-8901-4C71-A6D0-6D789167A469}" destId="{D0644F7D-C0F7-43D6-B0BA-4DA8CA1EB788}" srcOrd="0" destOrd="0" parTransId="{7E40E517-EE76-418D-8754-3EBBC3005408}" sibTransId="{A9F81464-6A2F-499D-8659-B5E5392F45BD}"/>
    <dgm:cxn modelId="{578EABB6-DF4B-4F0D-9326-C20131748B49}" type="presOf" srcId="{967D540E-894F-48ED-BEBB-1F582E1175E6}" destId="{78547C2F-A253-4D6E-986B-59FD2F65B089}" srcOrd="0" destOrd="0" presId="urn:microsoft.com/office/officeart/2005/8/layout/arrow6"/>
    <dgm:cxn modelId="{A07A940A-49C1-4ABA-AEF4-6376D26BA57F}" type="presParOf" srcId="{4CA3E283-78C8-4212-8E1E-456A65035484}" destId="{96360640-F8C1-42B3-8668-9E8F9415C1B1}" srcOrd="0" destOrd="0" presId="urn:microsoft.com/office/officeart/2005/8/layout/arrow6"/>
    <dgm:cxn modelId="{7F9E04FF-B95A-477E-8FE4-1DCA16DEBFC1}" type="presParOf" srcId="{4CA3E283-78C8-4212-8E1E-456A65035484}" destId="{D5956600-4A9B-4A7E-909E-F61330F905DF}" srcOrd="1" destOrd="0" presId="urn:microsoft.com/office/officeart/2005/8/layout/arrow6"/>
    <dgm:cxn modelId="{CFDEA66E-F223-4554-823A-2D499DC7D83A}" type="presParOf" srcId="{4CA3E283-78C8-4212-8E1E-456A65035484}" destId="{78547C2F-A253-4D6E-986B-59FD2F65B089}"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2E8074A-4B9C-4565-BBA9-65006EF9598E}"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s-ES"/>
        </a:p>
      </dgm:t>
    </dgm:pt>
    <dgm:pt modelId="{9F72CAE8-78D0-4D3F-A937-AE0E935BBBF6}">
      <dgm:prSet phldrT="[Texto]" custT="1"/>
      <dgm:spPr/>
      <dgm:t>
        <a:bodyPr/>
        <a:lstStyle/>
        <a:p>
          <a:r>
            <a:rPr lang="es-ES" sz="1800" dirty="0"/>
            <a:t>Auditar el socio de negocios para evaluar sus procedimientos AS</a:t>
          </a:r>
        </a:p>
      </dgm:t>
    </dgm:pt>
    <dgm:pt modelId="{7C78BE94-0A0E-484D-930A-66E962626775}" type="parTrans" cxnId="{C9917230-C0C8-49A9-92FA-E926A26FBE35}">
      <dgm:prSet/>
      <dgm:spPr/>
      <dgm:t>
        <a:bodyPr/>
        <a:lstStyle/>
        <a:p>
          <a:endParaRPr lang="es-ES" sz="2400"/>
        </a:p>
      </dgm:t>
    </dgm:pt>
    <dgm:pt modelId="{66C87B6A-E4CD-4F06-B345-93C3E0C99D99}" type="sibTrans" cxnId="{C9917230-C0C8-49A9-92FA-E926A26FBE35}">
      <dgm:prSet/>
      <dgm:spPr/>
      <dgm:t>
        <a:bodyPr/>
        <a:lstStyle/>
        <a:p>
          <a:endParaRPr lang="es-ES" sz="2400"/>
        </a:p>
      </dgm:t>
    </dgm:pt>
    <dgm:pt modelId="{8914F6C5-26C0-4DA6-BA78-DB3D45F14CD0}">
      <dgm:prSet phldrT="[Texto]" custT="1"/>
      <dgm:spPr/>
      <dgm:t>
        <a:bodyPr/>
        <a:lstStyle/>
        <a:p>
          <a:r>
            <a:rPr lang="es-ES" sz="1800" dirty="0"/>
            <a:t>Solicitarle al socio de negocios que implemente procedimientos AS y si este no desea hacerlo, tomar en cuenta esta situación cuando se hace el análisis de riesgos</a:t>
          </a:r>
        </a:p>
      </dgm:t>
    </dgm:pt>
    <dgm:pt modelId="{1665B2BE-A5E4-4710-9CDA-65429A133EF2}" type="parTrans" cxnId="{BF04A546-06F7-4485-A8A4-0C4C1672D305}">
      <dgm:prSet/>
      <dgm:spPr/>
      <dgm:t>
        <a:bodyPr/>
        <a:lstStyle/>
        <a:p>
          <a:endParaRPr lang="es-ES" sz="2400"/>
        </a:p>
      </dgm:t>
    </dgm:pt>
    <dgm:pt modelId="{86A42BCF-FB0F-4D8F-9422-4AFEC849B9AF}" type="sibTrans" cxnId="{BF04A546-06F7-4485-A8A4-0C4C1672D305}">
      <dgm:prSet/>
      <dgm:spPr/>
      <dgm:t>
        <a:bodyPr/>
        <a:lstStyle/>
        <a:p>
          <a:endParaRPr lang="es-ES" sz="2400"/>
        </a:p>
      </dgm:t>
    </dgm:pt>
    <dgm:pt modelId="{079136C1-F377-4D8E-92C6-E9B86382CDCB}" type="pres">
      <dgm:prSet presAssocID="{62E8074A-4B9C-4565-BBA9-65006EF9598E}" presName="compositeShape" presStyleCnt="0">
        <dgm:presLayoutVars>
          <dgm:chMax val="2"/>
          <dgm:dir/>
          <dgm:resizeHandles val="exact"/>
        </dgm:presLayoutVars>
      </dgm:prSet>
      <dgm:spPr/>
    </dgm:pt>
    <dgm:pt modelId="{F08B053D-396A-48A3-BDD5-F5EBDDFF8A4E}" type="pres">
      <dgm:prSet presAssocID="{9F72CAE8-78D0-4D3F-A937-AE0E935BBBF6}" presName="upArrow" presStyleLbl="node1" presStyleIdx="0" presStyleCnt="2"/>
      <dgm:spPr>
        <a:solidFill>
          <a:schemeClr val="tx2">
            <a:lumMod val="60000"/>
            <a:lumOff val="40000"/>
          </a:schemeClr>
        </a:solidFill>
      </dgm:spPr>
    </dgm:pt>
    <dgm:pt modelId="{407FD415-C67F-4F21-B570-59DF35C90CB0}" type="pres">
      <dgm:prSet presAssocID="{9F72CAE8-78D0-4D3F-A937-AE0E935BBBF6}" presName="upArrowText" presStyleLbl="revTx" presStyleIdx="0" presStyleCnt="2">
        <dgm:presLayoutVars>
          <dgm:chMax val="0"/>
          <dgm:bulletEnabled val="1"/>
        </dgm:presLayoutVars>
      </dgm:prSet>
      <dgm:spPr/>
    </dgm:pt>
    <dgm:pt modelId="{52111696-3F8B-4654-8E9B-3B6AA77D1147}" type="pres">
      <dgm:prSet presAssocID="{8914F6C5-26C0-4DA6-BA78-DB3D45F14CD0}" presName="downArrow" presStyleLbl="node1" presStyleIdx="1" presStyleCnt="2"/>
      <dgm:spPr>
        <a:solidFill>
          <a:schemeClr val="tx2">
            <a:lumMod val="60000"/>
            <a:lumOff val="40000"/>
          </a:schemeClr>
        </a:solidFill>
      </dgm:spPr>
    </dgm:pt>
    <dgm:pt modelId="{EC4BDDDC-0966-4B63-BCCF-681FDF7F4529}" type="pres">
      <dgm:prSet presAssocID="{8914F6C5-26C0-4DA6-BA78-DB3D45F14CD0}" presName="downArrowText" presStyleLbl="revTx" presStyleIdx="1" presStyleCnt="2">
        <dgm:presLayoutVars>
          <dgm:chMax val="0"/>
          <dgm:bulletEnabled val="1"/>
        </dgm:presLayoutVars>
      </dgm:prSet>
      <dgm:spPr/>
    </dgm:pt>
  </dgm:ptLst>
  <dgm:cxnLst>
    <dgm:cxn modelId="{C9917230-C0C8-49A9-92FA-E926A26FBE35}" srcId="{62E8074A-4B9C-4565-BBA9-65006EF9598E}" destId="{9F72CAE8-78D0-4D3F-A937-AE0E935BBBF6}" srcOrd="0" destOrd="0" parTransId="{7C78BE94-0A0E-484D-930A-66E962626775}" sibTransId="{66C87B6A-E4CD-4F06-B345-93C3E0C99D99}"/>
    <dgm:cxn modelId="{D502F430-6354-4DA3-B41E-B2FC8C27C799}" type="presOf" srcId="{62E8074A-4B9C-4565-BBA9-65006EF9598E}" destId="{079136C1-F377-4D8E-92C6-E9B86382CDCB}" srcOrd="0" destOrd="0" presId="urn:microsoft.com/office/officeart/2005/8/layout/arrow4"/>
    <dgm:cxn modelId="{BF04A546-06F7-4485-A8A4-0C4C1672D305}" srcId="{62E8074A-4B9C-4565-BBA9-65006EF9598E}" destId="{8914F6C5-26C0-4DA6-BA78-DB3D45F14CD0}" srcOrd="1" destOrd="0" parTransId="{1665B2BE-A5E4-4710-9CDA-65429A133EF2}" sibTransId="{86A42BCF-FB0F-4D8F-9422-4AFEC849B9AF}"/>
    <dgm:cxn modelId="{573A0DC3-DB10-45A5-ACA7-111AA5DE0A40}" type="presOf" srcId="{8914F6C5-26C0-4DA6-BA78-DB3D45F14CD0}" destId="{EC4BDDDC-0966-4B63-BCCF-681FDF7F4529}" srcOrd="0" destOrd="0" presId="urn:microsoft.com/office/officeart/2005/8/layout/arrow4"/>
    <dgm:cxn modelId="{829E9ECA-F426-42F5-B69B-986C54BB14A7}" type="presOf" srcId="{9F72CAE8-78D0-4D3F-A937-AE0E935BBBF6}" destId="{407FD415-C67F-4F21-B570-59DF35C90CB0}" srcOrd="0" destOrd="0" presId="urn:microsoft.com/office/officeart/2005/8/layout/arrow4"/>
    <dgm:cxn modelId="{D81BCA7F-86D0-4C54-936C-36073F14907F}" type="presParOf" srcId="{079136C1-F377-4D8E-92C6-E9B86382CDCB}" destId="{F08B053D-396A-48A3-BDD5-F5EBDDFF8A4E}" srcOrd="0" destOrd="0" presId="urn:microsoft.com/office/officeart/2005/8/layout/arrow4"/>
    <dgm:cxn modelId="{04EFD332-30A0-4D9C-9894-F9F21C425668}" type="presParOf" srcId="{079136C1-F377-4D8E-92C6-E9B86382CDCB}" destId="{407FD415-C67F-4F21-B570-59DF35C90CB0}" srcOrd="1" destOrd="0" presId="urn:microsoft.com/office/officeart/2005/8/layout/arrow4"/>
    <dgm:cxn modelId="{6E073573-9997-4C01-A9A5-15E25B361F4F}" type="presParOf" srcId="{079136C1-F377-4D8E-92C6-E9B86382CDCB}" destId="{52111696-3F8B-4654-8E9B-3B6AA77D1147}" srcOrd="2" destOrd="0" presId="urn:microsoft.com/office/officeart/2005/8/layout/arrow4"/>
    <dgm:cxn modelId="{BC03871C-AA4D-4FF2-A3E9-3605E87FEE07}" type="presParOf" srcId="{079136C1-F377-4D8E-92C6-E9B86382CDCB}" destId="{EC4BDDDC-0966-4B63-BCCF-681FDF7F4529}"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40000"/>
            <a:lumOff val="60000"/>
          </a:schemeClr>
        </a:solidFill>
      </dgm:spPr>
      <dgm:t>
        <a:bodyPr/>
        <a:lstStyle/>
        <a:p>
          <a:r>
            <a:rPr lang="es-ES" b="1" dirty="0">
              <a:solidFill>
                <a:schemeClr val="tx1"/>
              </a:solidFill>
            </a:rPr>
            <a:t>Comprendiendo la organización</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dgm:spPr>
        <a:solidFill>
          <a:schemeClr val="accent6">
            <a:lumMod val="40000"/>
            <a:lumOff val="60000"/>
          </a:schemeClr>
        </a:solidFill>
      </dgm:spPr>
      <dgm:t>
        <a:bodyPr/>
        <a:lstStyle/>
        <a:p>
          <a:r>
            <a:rPr lang="es-ES" b="1" dirty="0">
              <a:solidFill>
                <a:schemeClr val="tx1"/>
              </a:solidFill>
            </a:rPr>
            <a:t>Partes interesadas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dgm:spPr>
        <a:solidFill>
          <a:schemeClr val="accent6">
            <a:lumMod val="40000"/>
            <a:lumOff val="60000"/>
          </a:schemeClr>
        </a:solidFill>
      </dgm:spPr>
      <dgm:t>
        <a:bodyPr/>
        <a:lstStyle/>
        <a:p>
          <a:r>
            <a:rPr lang="es-ES" b="1" dirty="0">
              <a:solidFill>
                <a:schemeClr val="tx1"/>
              </a:solidFill>
            </a:rPr>
            <a:t>Alcance</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dgm:spPr>
        <a:solidFill>
          <a:schemeClr val="accent6">
            <a:lumMod val="40000"/>
            <a:lumOff val="60000"/>
          </a:schemeClr>
        </a:solidFill>
      </dgm:spPr>
      <dgm:t>
        <a:bodyPr/>
        <a:lstStyle/>
        <a:p>
          <a:r>
            <a:rPr lang="es-ES" b="1" dirty="0">
              <a:solidFill>
                <a:schemeClr val="tx1"/>
              </a:solidFill>
            </a:rPr>
            <a:t>SGAS</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dgm:spPr>
        <a:solidFill>
          <a:schemeClr val="accent6">
            <a:lumMod val="40000"/>
            <a:lumOff val="60000"/>
          </a:schemeClr>
        </a:solidFill>
      </dgm:spPr>
      <dgm:t>
        <a:bodyPr/>
        <a:lstStyle/>
        <a:p>
          <a:r>
            <a:rPr lang="es-ES" b="1" dirty="0">
              <a:solidFill>
                <a:schemeClr val="tx1"/>
              </a:solidFill>
            </a:rPr>
            <a:t>Evaluación de riesgo de sobornos</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custScaleX="203476" custScaleY="190399" custRadScaleRad="100048" custRadScaleInc="644">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custScaleX="103636" custScaleY="99095" custRadScaleRad="100400" custRadScaleInc="127">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custRadScaleRad="100200" custRadScaleInc="-56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custRadScaleRad="99630" custRadScaleInc="272">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33ADC5BF-8901-4C71-A6D0-6D789167A469}"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s-ES"/>
        </a:p>
      </dgm:t>
    </dgm:pt>
    <dgm:pt modelId="{D0644F7D-C0F7-43D6-B0BA-4DA8CA1EB788}">
      <dgm:prSet phldrT="[Texto]"/>
      <dgm:spPr/>
      <dgm:t>
        <a:bodyPr/>
        <a:lstStyle/>
        <a:p>
          <a:r>
            <a:rPr lang="es-ES" dirty="0"/>
            <a:t>Se comprometen a implementar un SGAS en relación al proyecto, operación , </a:t>
          </a:r>
          <a:r>
            <a:rPr lang="es-ES" dirty="0" err="1"/>
            <a:t>etc</a:t>
          </a:r>
          <a:endParaRPr lang="es-ES" dirty="0"/>
        </a:p>
      </dgm:t>
    </dgm:pt>
    <dgm:pt modelId="{7E40E517-EE76-418D-8754-3EBBC3005408}" type="parTrans" cxnId="{59E3D7A0-D1C5-471F-9443-DDBAEC6EE48C}">
      <dgm:prSet/>
      <dgm:spPr/>
      <dgm:t>
        <a:bodyPr/>
        <a:lstStyle/>
        <a:p>
          <a:endParaRPr lang="es-ES"/>
        </a:p>
      </dgm:t>
    </dgm:pt>
    <dgm:pt modelId="{A9F81464-6A2F-499D-8659-B5E5392F45BD}" type="sibTrans" cxnId="{59E3D7A0-D1C5-471F-9443-DDBAEC6EE48C}">
      <dgm:prSet/>
      <dgm:spPr/>
      <dgm:t>
        <a:bodyPr/>
        <a:lstStyle/>
        <a:p>
          <a:endParaRPr lang="es-ES"/>
        </a:p>
      </dgm:t>
    </dgm:pt>
    <dgm:pt modelId="{967D540E-894F-48ED-BEBB-1F582E1175E6}">
      <dgm:prSet phldrT="[Texto]"/>
      <dgm:spPr/>
      <dgm:t>
        <a:bodyPr/>
        <a:lstStyle/>
        <a:p>
          <a:r>
            <a:rPr lang="es-ES" dirty="0"/>
            <a:t>La organización en capaz de poner fin a la relación en el caso de detectar un caso de soborno en su socio de negocios</a:t>
          </a:r>
        </a:p>
      </dgm:t>
    </dgm:pt>
    <dgm:pt modelId="{B1DD86EC-1731-470C-B283-5BA85EA5DD20}" type="parTrans" cxnId="{AD325C9E-13D1-48C5-964F-A1D05F9D50E1}">
      <dgm:prSet/>
      <dgm:spPr/>
      <dgm:t>
        <a:bodyPr/>
        <a:lstStyle/>
        <a:p>
          <a:endParaRPr lang="es-ES"/>
        </a:p>
      </dgm:t>
    </dgm:pt>
    <dgm:pt modelId="{626D7205-6EF8-4C72-937F-347DDF95BCC7}" type="sibTrans" cxnId="{AD325C9E-13D1-48C5-964F-A1D05F9D50E1}">
      <dgm:prSet/>
      <dgm:spPr/>
      <dgm:t>
        <a:bodyPr/>
        <a:lstStyle/>
        <a:p>
          <a:endParaRPr lang="es-ES"/>
        </a:p>
      </dgm:t>
    </dgm:pt>
    <dgm:pt modelId="{4CA3E283-78C8-4212-8E1E-456A65035484}" type="pres">
      <dgm:prSet presAssocID="{33ADC5BF-8901-4C71-A6D0-6D789167A469}" presName="compositeShape" presStyleCnt="0">
        <dgm:presLayoutVars>
          <dgm:chMax val="2"/>
          <dgm:dir/>
          <dgm:resizeHandles val="exact"/>
        </dgm:presLayoutVars>
      </dgm:prSet>
      <dgm:spPr/>
    </dgm:pt>
    <dgm:pt modelId="{96360640-F8C1-42B3-8668-9E8F9415C1B1}" type="pres">
      <dgm:prSet presAssocID="{33ADC5BF-8901-4C71-A6D0-6D789167A469}" presName="ribbon" presStyleLbl="node1" presStyleIdx="0" presStyleCnt="1"/>
      <dgm:spPr>
        <a:solidFill>
          <a:schemeClr val="tx2">
            <a:lumMod val="60000"/>
            <a:lumOff val="40000"/>
          </a:schemeClr>
        </a:solidFill>
      </dgm:spPr>
    </dgm:pt>
    <dgm:pt modelId="{D5956600-4A9B-4A7E-909E-F61330F905DF}" type="pres">
      <dgm:prSet presAssocID="{33ADC5BF-8901-4C71-A6D0-6D789167A469}" presName="leftArrowText" presStyleLbl="node1" presStyleIdx="0" presStyleCnt="1">
        <dgm:presLayoutVars>
          <dgm:chMax val="0"/>
          <dgm:bulletEnabled val="1"/>
        </dgm:presLayoutVars>
      </dgm:prSet>
      <dgm:spPr/>
    </dgm:pt>
    <dgm:pt modelId="{78547C2F-A253-4D6E-986B-59FD2F65B089}" type="pres">
      <dgm:prSet presAssocID="{33ADC5BF-8901-4C71-A6D0-6D789167A469}" presName="rightArrowText" presStyleLbl="node1" presStyleIdx="0" presStyleCnt="1">
        <dgm:presLayoutVars>
          <dgm:chMax val="0"/>
          <dgm:bulletEnabled val="1"/>
        </dgm:presLayoutVars>
      </dgm:prSet>
      <dgm:spPr/>
    </dgm:pt>
  </dgm:ptLst>
  <dgm:cxnLst>
    <dgm:cxn modelId="{99A84624-67F1-4D3A-A7BE-E6E410145EBF}" type="presOf" srcId="{D0644F7D-C0F7-43D6-B0BA-4DA8CA1EB788}" destId="{D5956600-4A9B-4A7E-909E-F61330F905DF}" srcOrd="0" destOrd="0" presId="urn:microsoft.com/office/officeart/2005/8/layout/arrow6"/>
    <dgm:cxn modelId="{DCC99E6C-AF4F-47D6-AFE4-9CC8D39DF643}" type="presOf" srcId="{33ADC5BF-8901-4C71-A6D0-6D789167A469}" destId="{4CA3E283-78C8-4212-8E1E-456A65035484}" srcOrd="0" destOrd="0" presId="urn:microsoft.com/office/officeart/2005/8/layout/arrow6"/>
    <dgm:cxn modelId="{AD325C9E-13D1-48C5-964F-A1D05F9D50E1}" srcId="{33ADC5BF-8901-4C71-A6D0-6D789167A469}" destId="{967D540E-894F-48ED-BEBB-1F582E1175E6}" srcOrd="1" destOrd="0" parTransId="{B1DD86EC-1731-470C-B283-5BA85EA5DD20}" sibTransId="{626D7205-6EF8-4C72-937F-347DDF95BCC7}"/>
    <dgm:cxn modelId="{59E3D7A0-D1C5-471F-9443-DDBAEC6EE48C}" srcId="{33ADC5BF-8901-4C71-A6D0-6D789167A469}" destId="{D0644F7D-C0F7-43D6-B0BA-4DA8CA1EB788}" srcOrd="0" destOrd="0" parTransId="{7E40E517-EE76-418D-8754-3EBBC3005408}" sibTransId="{A9F81464-6A2F-499D-8659-B5E5392F45BD}"/>
    <dgm:cxn modelId="{578EABB6-DF4B-4F0D-9326-C20131748B49}" type="presOf" srcId="{967D540E-894F-48ED-BEBB-1F582E1175E6}" destId="{78547C2F-A253-4D6E-986B-59FD2F65B089}" srcOrd="0" destOrd="0" presId="urn:microsoft.com/office/officeart/2005/8/layout/arrow6"/>
    <dgm:cxn modelId="{A07A940A-49C1-4ABA-AEF4-6376D26BA57F}" type="presParOf" srcId="{4CA3E283-78C8-4212-8E1E-456A65035484}" destId="{96360640-F8C1-42B3-8668-9E8F9415C1B1}" srcOrd="0" destOrd="0" presId="urn:microsoft.com/office/officeart/2005/8/layout/arrow6"/>
    <dgm:cxn modelId="{7F9E04FF-B95A-477E-8FE4-1DCA16DEBFC1}" type="presParOf" srcId="{4CA3E283-78C8-4212-8E1E-456A65035484}" destId="{D5956600-4A9B-4A7E-909E-F61330F905DF}" srcOrd="1" destOrd="0" presId="urn:microsoft.com/office/officeart/2005/8/layout/arrow6"/>
    <dgm:cxn modelId="{CFDEA66E-F223-4554-823A-2D499DC7D83A}" type="presParOf" srcId="{4CA3E283-78C8-4212-8E1E-456A65035484}" destId="{78547C2F-A253-4D6E-986B-59FD2F65B089}"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75000"/>
          </a:schemeClr>
        </a:solidFill>
      </dgm:spPr>
      <dgm:t>
        <a:bodyPr/>
        <a:lstStyle/>
        <a:p>
          <a:r>
            <a:rPr lang="es-ES" b="1" dirty="0">
              <a:solidFill>
                <a:schemeClr val="bg1"/>
              </a:solidFill>
            </a:rPr>
            <a:t>Seguimiento, medición, análisis y evaluación</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dgm:spPr>
        <a:solidFill>
          <a:schemeClr val="accent6">
            <a:lumMod val="75000"/>
          </a:schemeClr>
        </a:solidFill>
      </dgm:spPr>
      <dgm:t>
        <a:bodyPr/>
        <a:lstStyle/>
        <a:p>
          <a:r>
            <a:rPr lang="es-ES" b="1" dirty="0">
              <a:solidFill>
                <a:schemeClr val="bg1"/>
              </a:solidFill>
            </a:rPr>
            <a:t>Auditoría interna</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dgm:spPr>
        <a:solidFill>
          <a:schemeClr val="accent6">
            <a:lumMod val="75000"/>
          </a:schemeClr>
        </a:solidFill>
      </dgm:spPr>
      <dgm:t>
        <a:bodyPr/>
        <a:lstStyle/>
        <a:p>
          <a:r>
            <a:rPr lang="es-ES" b="1" dirty="0">
              <a:solidFill>
                <a:schemeClr val="bg1"/>
              </a:solidFill>
            </a:rPr>
            <a:t>Revisión por la alta dirección</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dgm:spPr>
        <a:solidFill>
          <a:schemeClr val="accent6">
            <a:lumMod val="75000"/>
          </a:schemeClr>
        </a:solidFill>
      </dgm:spPr>
      <dgm:t>
        <a:bodyPr/>
        <a:lstStyle/>
        <a:p>
          <a:r>
            <a:rPr lang="es-ES" b="1" dirty="0">
              <a:solidFill>
                <a:schemeClr val="bg1"/>
              </a:solidFill>
            </a:rPr>
            <a:t>Revisión por el órgano de gobierno</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dgm:spPr>
        <a:solidFill>
          <a:schemeClr val="accent6">
            <a:lumMod val="75000"/>
          </a:schemeClr>
        </a:solidFill>
      </dgm:spPr>
      <dgm:t>
        <a:bodyPr/>
        <a:lstStyle/>
        <a:p>
          <a:r>
            <a:rPr lang="es-ES" b="1" dirty="0">
              <a:solidFill>
                <a:schemeClr val="bg1"/>
              </a:solidFill>
            </a:rPr>
            <a:t>Revisión por la función de Cumplimiento de Anti-soborno</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50000"/>
          </a:schemeClr>
        </a:solidFill>
      </dgm:spPr>
      <dgm:t>
        <a:bodyPr/>
        <a:lstStyle/>
        <a:p>
          <a:r>
            <a:rPr lang="es-ES" b="1" dirty="0">
              <a:solidFill>
                <a:schemeClr val="bg1"/>
              </a:solidFill>
            </a:rPr>
            <a:t>Acciones para tratar riesgos y oportunidades</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a:solidFill>
          <a:schemeClr val="accent5">
            <a:lumMod val="50000"/>
          </a:schemeClr>
        </a:solidFill>
      </dgm:spPr>
      <dgm:t>
        <a:bodyPr/>
        <a:lstStyle/>
        <a:p>
          <a:endParaRPr lang="es-ES" b="1"/>
        </a:p>
      </dgm:t>
    </dgm:pt>
    <dgm:pt modelId="{0EB0288C-A961-4F45-B545-305710201D5D}">
      <dgm:prSet phldrT="[Texto]"/>
      <dgm:spPr>
        <a:solidFill>
          <a:schemeClr val="accent6">
            <a:lumMod val="50000"/>
          </a:schemeClr>
        </a:solidFill>
      </dgm:spPr>
      <dgm:t>
        <a:bodyPr/>
        <a:lstStyle/>
        <a:p>
          <a:r>
            <a:rPr lang="es-ES" b="1" dirty="0">
              <a:solidFill>
                <a:schemeClr val="bg1"/>
              </a:solidFill>
            </a:rPr>
            <a:t>Objetivos anti-soborno y la planificación para alcanzarlos</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a:solidFill>
          <a:schemeClr val="accent5">
            <a:lumMod val="50000"/>
          </a:schemeClr>
        </a:solidFill>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2" custScaleX="72400" custScaleY="69346">
        <dgm:presLayoutVars>
          <dgm:bulletEnabled val="1"/>
        </dgm:presLayoutVars>
      </dgm:prSet>
      <dgm:spPr/>
    </dgm:pt>
    <dgm:pt modelId="{DF722240-215A-4E1D-B440-F2A3E3A1335D}" type="pres">
      <dgm:prSet presAssocID="{59E9D43D-2C2A-4661-B152-0F336CBCD93B}" presName="sibTrans" presStyleLbl="sibTrans2D1" presStyleIdx="0" presStyleCnt="2"/>
      <dgm:spPr/>
    </dgm:pt>
    <dgm:pt modelId="{FC75020A-9D0B-48AC-B84E-11B9DC20AFFF}" type="pres">
      <dgm:prSet presAssocID="{59E9D43D-2C2A-4661-B152-0F336CBCD93B}" presName="connectorText" presStyleLbl="sibTrans2D1" presStyleIdx="0" presStyleCnt="2"/>
      <dgm:spPr/>
    </dgm:pt>
    <dgm:pt modelId="{1877E278-6E17-4413-83F0-E98D584DCDB8}" type="pres">
      <dgm:prSet presAssocID="{0EB0288C-A961-4F45-B545-305710201D5D}" presName="node" presStyleLbl="node1" presStyleIdx="1" presStyleCnt="2" custScaleX="74818" custScaleY="70288">
        <dgm:presLayoutVars>
          <dgm:bulletEnabled val="1"/>
        </dgm:presLayoutVars>
      </dgm:prSet>
      <dgm:spPr/>
    </dgm:pt>
    <dgm:pt modelId="{538597E2-68C3-4DD8-BA41-05E4E17D5900}" type="pres">
      <dgm:prSet presAssocID="{93BEACC5-32BA-461E-B3D5-93B12812FA1D}" presName="sibTrans" presStyleLbl="sibTrans2D1" presStyleIdx="1" presStyleCnt="2" custLinFactNeighborX="-10658" custLinFactNeighborY="2049"/>
      <dgm:spPr/>
    </dgm:pt>
    <dgm:pt modelId="{B6E6F8EF-7A3E-4CD4-A72D-6C9B1E1EEA04}" type="pres">
      <dgm:prSet presAssocID="{93BEACC5-32BA-461E-B3D5-93B12812FA1D}" presName="connectorText" presStyleLbl="sibTrans2D1" presStyleIdx="1" presStyleCnt="2"/>
      <dgm:spPr/>
    </dgm:pt>
  </dgm:ptLst>
  <dgm:cxnLst>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1" destOrd="0" parTransId="{4EC019D9-2471-460D-A092-0E9ECA49AB6F}" sibTransId="{93BEACC5-32BA-461E-B3D5-93B12812FA1D}"/>
    <dgm:cxn modelId="{B35AEEA4-1963-457A-8464-35AE2FDADE41}" type="presOf" srcId="{0EB0288C-A961-4F45-B545-305710201D5D}" destId="{1877E278-6E17-4413-83F0-E98D584DCDB8}"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A95D302E-F0AF-4327-94C2-1705D442C066}" type="presParOf" srcId="{D6D1E2D2-DC6E-4EAD-9098-31F4951EA1C9}" destId="{1877E278-6E17-4413-83F0-E98D584DCDB8}" srcOrd="2" destOrd="0" presId="urn:microsoft.com/office/officeart/2005/8/layout/cycle2"/>
    <dgm:cxn modelId="{4955ECF3-B664-4D94-9712-FEDD7D4AB9F6}" type="presParOf" srcId="{D6D1E2D2-DC6E-4EAD-9098-31F4951EA1C9}" destId="{538597E2-68C3-4DD8-BA41-05E4E17D5900}" srcOrd="3" destOrd="0" presId="urn:microsoft.com/office/officeart/2005/8/layout/cycle2"/>
    <dgm:cxn modelId="{5AEEE675-3A9F-4DF9-9905-CC2CAA5DE966}" type="presParOf" srcId="{538597E2-68C3-4DD8-BA41-05E4E17D5900}" destId="{B6E6F8EF-7A3E-4CD4-A72D-6C9B1E1EEA0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50000"/>
          </a:schemeClr>
        </a:solidFill>
      </dgm:spPr>
      <dgm:t>
        <a:bodyPr/>
        <a:lstStyle/>
        <a:p>
          <a:r>
            <a:rPr lang="es-ES" b="1" dirty="0">
              <a:solidFill>
                <a:schemeClr val="bg1"/>
              </a:solidFill>
            </a:rPr>
            <a:t>Acciones para tratar riesgos y oportunidades</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a:solidFill>
          <a:schemeClr val="accent5">
            <a:lumMod val="50000"/>
          </a:schemeClr>
        </a:solidFill>
      </dgm:spPr>
      <dgm:t>
        <a:bodyPr/>
        <a:lstStyle/>
        <a:p>
          <a:endParaRPr lang="es-ES" b="1"/>
        </a:p>
      </dgm:t>
    </dgm:pt>
    <dgm:pt modelId="{0EB0288C-A961-4F45-B545-305710201D5D}">
      <dgm:prSet phldrT="[Texto]"/>
      <dgm:spPr>
        <a:solidFill>
          <a:schemeClr val="accent6">
            <a:lumMod val="50000"/>
          </a:schemeClr>
        </a:solidFill>
      </dgm:spPr>
      <dgm:t>
        <a:bodyPr/>
        <a:lstStyle/>
        <a:p>
          <a:r>
            <a:rPr lang="es-ES" b="1" dirty="0">
              <a:solidFill>
                <a:schemeClr val="bg1"/>
              </a:solidFill>
            </a:rPr>
            <a:t>Objetivos anti-soborno y la planificación para alcanzarlos</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a:solidFill>
          <a:schemeClr val="accent5">
            <a:lumMod val="50000"/>
          </a:schemeClr>
        </a:solidFill>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2" custScaleX="72400" custScaleY="69346">
        <dgm:presLayoutVars>
          <dgm:bulletEnabled val="1"/>
        </dgm:presLayoutVars>
      </dgm:prSet>
      <dgm:spPr/>
    </dgm:pt>
    <dgm:pt modelId="{DF722240-215A-4E1D-B440-F2A3E3A1335D}" type="pres">
      <dgm:prSet presAssocID="{59E9D43D-2C2A-4661-B152-0F336CBCD93B}" presName="sibTrans" presStyleLbl="sibTrans2D1" presStyleIdx="0" presStyleCnt="2"/>
      <dgm:spPr/>
    </dgm:pt>
    <dgm:pt modelId="{FC75020A-9D0B-48AC-B84E-11B9DC20AFFF}" type="pres">
      <dgm:prSet presAssocID="{59E9D43D-2C2A-4661-B152-0F336CBCD93B}" presName="connectorText" presStyleLbl="sibTrans2D1" presStyleIdx="0" presStyleCnt="2"/>
      <dgm:spPr/>
    </dgm:pt>
    <dgm:pt modelId="{1877E278-6E17-4413-83F0-E98D584DCDB8}" type="pres">
      <dgm:prSet presAssocID="{0EB0288C-A961-4F45-B545-305710201D5D}" presName="node" presStyleLbl="node1" presStyleIdx="1" presStyleCnt="2" custScaleX="74818" custScaleY="70288">
        <dgm:presLayoutVars>
          <dgm:bulletEnabled val="1"/>
        </dgm:presLayoutVars>
      </dgm:prSet>
      <dgm:spPr/>
    </dgm:pt>
    <dgm:pt modelId="{538597E2-68C3-4DD8-BA41-05E4E17D5900}" type="pres">
      <dgm:prSet presAssocID="{93BEACC5-32BA-461E-B3D5-93B12812FA1D}" presName="sibTrans" presStyleLbl="sibTrans2D1" presStyleIdx="1" presStyleCnt="2" custLinFactNeighborX="-10658" custLinFactNeighborY="2049"/>
      <dgm:spPr/>
    </dgm:pt>
    <dgm:pt modelId="{B6E6F8EF-7A3E-4CD4-A72D-6C9B1E1EEA04}" type="pres">
      <dgm:prSet presAssocID="{93BEACC5-32BA-461E-B3D5-93B12812FA1D}" presName="connectorText" presStyleLbl="sibTrans2D1" presStyleIdx="1" presStyleCnt="2"/>
      <dgm:spPr/>
    </dgm:pt>
  </dgm:ptLst>
  <dgm:cxnLst>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1" destOrd="0" parTransId="{4EC019D9-2471-460D-A092-0E9ECA49AB6F}" sibTransId="{93BEACC5-32BA-461E-B3D5-93B12812FA1D}"/>
    <dgm:cxn modelId="{B35AEEA4-1963-457A-8464-35AE2FDADE41}" type="presOf" srcId="{0EB0288C-A961-4F45-B545-305710201D5D}" destId="{1877E278-6E17-4413-83F0-E98D584DCDB8}"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A95D302E-F0AF-4327-94C2-1705D442C066}" type="presParOf" srcId="{D6D1E2D2-DC6E-4EAD-9098-31F4951EA1C9}" destId="{1877E278-6E17-4413-83F0-E98D584DCDB8}" srcOrd="2" destOrd="0" presId="urn:microsoft.com/office/officeart/2005/8/layout/cycle2"/>
    <dgm:cxn modelId="{4955ECF3-B664-4D94-9712-FEDD7D4AB9F6}" type="presParOf" srcId="{D6D1E2D2-DC6E-4EAD-9098-31F4951EA1C9}" destId="{538597E2-68C3-4DD8-BA41-05E4E17D5900}" srcOrd="3" destOrd="0" presId="urn:microsoft.com/office/officeart/2005/8/layout/cycle2"/>
    <dgm:cxn modelId="{5AEEE675-3A9F-4DF9-9905-CC2CAA5DE966}" type="presParOf" srcId="{538597E2-68C3-4DD8-BA41-05E4E17D5900}" destId="{B6E6F8EF-7A3E-4CD4-A72D-6C9B1E1EEA0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EE38B17-3D3E-4E55-9590-981A83F2BDA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FF6D9877-6493-4B58-A81B-302217A8DF5E}">
      <dgm:prSet phldrT="[Texto]" custT="1"/>
      <dgm:spPr>
        <a:solidFill>
          <a:srgbClr val="ED43A4"/>
        </a:solidFill>
      </dgm:spPr>
      <dgm:t>
        <a:bodyPr/>
        <a:lstStyle/>
        <a:p>
          <a:r>
            <a:rPr lang="es-ES" sz="1100" dirty="0">
              <a:latin typeface="Open Sans"/>
            </a:rPr>
            <a:t>Mes</a:t>
          </a:r>
        </a:p>
        <a:p>
          <a:r>
            <a:rPr lang="es-ES" sz="1100" dirty="0">
              <a:latin typeface="Open Sans"/>
            </a:rPr>
            <a:t> 1</a:t>
          </a:r>
        </a:p>
      </dgm:t>
    </dgm:pt>
    <dgm:pt modelId="{AF3E5E65-1E58-4274-A5AC-81C94323BD58}" type="parTrans" cxnId="{36D2E51E-C6F1-40C2-A447-2911FAC7BD3D}">
      <dgm:prSet/>
      <dgm:spPr/>
      <dgm:t>
        <a:bodyPr/>
        <a:lstStyle/>
        <a:p>
          <a:endParaRPr lang="es-ES" sz="1600">
            <a:latin typeface="Open Sans"/>
          </a:endParaRPr>
        </a:p>
      </dgm:t>
    </dgm:pt>
    <dgm:pt modelId="{A1E0197B-B402-48AC-868F-A700486DDB91}" type="sibTrans" cxnId="{36D2E51E-C6F1-40C2-A447-2911FAC7BD3D}">
      <dgm:prSet/>
      <dgm:spPr/>
      <dgm:t>
        <a:bodyPr/>
        <a:lstStyle/>
        <a:p>
          <a:endParaRPr lang="es-ES" sz="1600">
            <a:latin typeface="Open Sans"/>
          </a:endParaRPr>
        </a:p>
      </dgm:t>
    </dgm:pt>
    <dgm:pt modelId="{CA0D8210-62F8-4B4F-9761-36E0B742472F}">
      <dgm:prSet phldrT="[Texto]" custT="1"/>
      <dgm:spPr/>
      <dgm:t>
        <a:bodyPr/>
        <a:lstStyle/>
        <a:p>
          <a:r>
            <a:rPr lang="es-ES" sz="1400" dirty="0">
              <a:latin typeface="Open Sans"/>
            </a:rPr>
            <a:t>Gap análisis: relevamiento de las prácticas anti-soborno existente en la organización, determinando las brechas entre situación actual y lo exigido por la norma, y estableciendo un plan de acción para implementar lo faltante.</a:t>
          </a:r>
        </a:p>
      </dgm:t>
    </dgm:pt>
    <dgm:pt modelId="{97583920-0FF1-4327-9EEE-8CAE2E6DAC0A}" type="parTrans" cxnId="{47FCCA95-3C69-4A1F-90EE-D42E973DA907}">
      <dgm:prSet/>
      <dgm:spPr/>
      <dgm:t>
        <a:bodyPr/>
        <a:lstStyle/>
        <a:p>
          <a:endParaRPr lang="es-ES" sz="1600">
            <a:latin typeface="Open Sans"/>
          </a:endParaRPr>
        </a:p>
      </dgm:t>
    </dgm:pt>
    <dgm:pt modelId="{C112D317-483F-4389-AD16-0C322AC21480}" type="sibTrans" cxnId="{47FCCA95-3C69-4A1F-90EE-D42E973DA907}">
      <dgm:prSet/>
      <dgm:spPr/>
      <dgm:t>
        <a:bodyPr/>
        <a:lstStyle/>
        <a:p>
          <a:endParaRPr lang="es-ES" sz="1600">
            <a:latin typeface="Open Sans"/>
          </a:endParaRPr>
        </a:p>
      </dgm:t>
    </dgm:pt>
    <dgm:pt modelId="{8B01C303-CD40-43B7-8D3F-520ADEAC3EBD}">
      <dgm:prSet phldrT="[Texto]" custT="1"/>
      <dgm:spPr>
        <a:solidFill>
          <a:srgbClr val="C967B6"/>
        </a:solidFill>
      </dgm:spPr>
      <dgm:t>
        <a:bodyPr/>
        <a:lstStyle/>
        <a:p>
          <a:r>
            <a:rPr lang="es-ES" sz="900" dirty="0">
              <a:latin typeface="Open Sans"/>
            </a:rPr>
            <a:t>Mes</a:t>
          </a:r>
        </a:p>
        <a:p>
          <a:r>
            <a:rPr lang="es-ES" sz="900" dirty="0">
              <a:latin typeface="Open Sans"/>
            </a:rPr>
            <a:t>2 - 8</a:t>
          </a:r>
        </a:p>
      </dgm:t>
    </dgm:pt>
    <dgm:pt modelId="{50ADA90F-40BE-4C8E-B7FF-88535ED071C0}" type="parTrans" cxnId="{183A7FE1-A7D0-4C73-9CB4-0BBFF657B922}">
      <dgm:prSet/>
      <dgm:spPr/>
      <dgm:t>
        <a:bodyPr/>
        <a:lstStyle/>
        <a:p>
          <a:endParaRPr lang="es-ES" sz="1600">
            <a:latin typeface="Open Sans"/>
          </a:endParaRPr>
        </a:p>
      </dgm:t>
    </dgm:pt>
    <dgm:pt modelId="{47CC7624-C31A-479C-9876-BC3BB06340A3}" type="sibTrans" cxnId="{183A7FE1-A7D0-4C73-9CB4-0BBFF657B922}">
      <dgm:prSet/>
      <dgm:spPr/>
      <dgm:t>
        <a:bodyPr/>
        <a:lstStyle/>
        <a:p>
          <a:endParaRPr lang="es-ES" sz="1600">
            <a:latin typeface="Open Sans"/>
          </a:endParaRPr>
        </a:p>
      </dgm:t>
    </dgm:pt>
    <dgm:pt modelId="{9448D324-AE79-4BCB-866A-4958096E15E1}">
      <dgm:prSet phldrT="[Texto]" custT="1"/>
      <dgm:spPr/>
      <dgm:t>
        <a:bodyPr/>
        <a:lstStyle/>
        <a:p>
          <a:r>
            <a:rPr lang="es-ES" sz="1400" dirty="0">
              <a:latin typeface="Open Sans"/>
            </a:rPr>
            <a:t>Diseño e implementación del SGAS: se establecen las políticas, objetivos y procedimientos necesarios. Se sensibiliza y capacitan los RRHH. Se realiza la planificación, </a:t>
          </a:r>
          <a:r>
            <a:rPr lang="es-ES" sz="1400" dirty="0" err="1">
              <a:latin typeface="Open Sans"/>
            </a:rPr>
            <a:t>due</a:t>
          </a:r>
          <a:r>
            <a:rPr lang="es-ES" sz="1400" dirty="0">
              <a:latin typeface="Open Sans"/>
            </a:rPr>
            <a:t> </a:t>
          </a:r>
          <a:r>
            <a:rPr lang="es-ES" sz="1400" dirty="0" err="1">
              <a:latin typeface="Open Sans"/>
            </a:rPr>
            <a:t>diligence</a:t>
          </a:r>
          <a:r>
            <a:rPr lang="es-ES" sz="1400" dirty="0">
              <a:latin typeface="Open Sans"/>
            </a:rPr>
            <a:t>, la asignación de responsabilidades y el establecimiento de la función anti-soborno </a:t>
          </a:r>
        </a:p>
      </dgm:t>
    </dgm:pt>
    <dgm:pt modelId="{2255A37A-802F-477C-85DF-F3C045B34ED2}" type="parTrans" cxnId="{A2E06DF0-30E8-405E-853D-4A1097B7806D}">
      <dgm:prSet/>
      <dgm:spPr/>
      <dgm:t>
        <a:bodyPr/>
        <a:lstStyle/>
        <a:p>
          <a:endParaRPr lang="es-ES" sz="1600">
            <a:latin typeface="Open Sans"/>
          </a:endParaRPr>
        </a:p>
      </dgm:t>
    </dgm:pt>
    <dgm:pt modelId="{1380F7E8-E96B-4ABB-9487-8C18793D2169}" type="sibTrans" cxnId="{A2E06DF0-30E8-405E-853D-4A1097B7806D}">
      <dgm:prSet/>
      <dgm:spPr/>
      <dgm:t>
        <a:bodyPr/>
        <a:lstStyle/>
        <a:p>
          <a:endParaRPr lang="es-ES" sz="1600">
            <a:latin typeface="Open Sans"/>
          </a:endParaRPr>
        </a:p>
      </dgm:t>
    </dgm:pt>
    <dgm:pt modelId="{D631662E-9D48-4DEB-AE73-6B9D71976B33}">
      <dgm:prSet phldrT="[Texto]" custT="1"/>
      <dgm:spPr>
        <a:solidFill>
          <a:srgbClr val="B47CB1"/>
        </a:solidFill>
      </dgm:spPr>
      <dgm:t>
        <a:bodyPr/>
        <a:lstStyle/>
        <a:p>
          <a:r>
            <a:rPr lang="es-ES" sz="900" dirty="0">
              <a:latin typeface="Open Sans"/>
            </a:rPr>
            <a:t>Mes</a:t>
          </a:r>
        </a:p>
        <a:p>
          <a:r>
            <a:rPr lang="es-ES" sz="900" dirty="0">
              <a:latin typeface="Open Sans"/>
            </a:rPr>
            <a:t>9-10</a:t>
          </a:r>
        </a:p>
      </dgm:t>
    </dgm:pt>
    <dgm:pt modelId="{381A3233-654D-4D9E-B2DA-7BB3FEFB0F2A}" type="parTrans" cxnId="{50E3F6C9-2DAA-48FD-9117-C896CE37C17D}">
      <dgm:prSet/>
      <dgm:spPr/>
      <dgm:t>
        <a:bodyPr/>
        <a:lstStyle/>
        <a:p>
          <a:endParaRPr lang="es-ES" sz="1600">
            <a:latin typeface="Open Sans"/>
          </a:endParaRPr>
        </a:p>
      </dgm:t>
    </dgm:pt>
    <dgm:pt modelId="{A58FB758-F18D-4BA4-8696-BE41D45BB808}" type="sibTrans" cxnId="{50E3F6C9-2DAA-48FD-9117-C896CE37C17D}">
      <dgm:prSet/>
      <dgm:spPr/>
      <dgm:t>
        <a:bodyPr/>
        <a:lstStyle/>
        <a:p>
          <a:endParaRPr lang="es-ES" sz="1600">
            <a:latin typeface="Open Sans"/>
          </a:endParaRPr>
        </a:p>
      </dgm:t>
    </dgm:pt>
    <dgm:pt modelId="{C7CF0814-108E-4663-822E-C0C38AE80F2C}">
      <dgm:prSet phldrT="[Texto]" custT="1"/>
      <dgm:spPr/>
      <dgm:t>
        <a:bodyPr/>
        <a:lstStyle/>
        <a:p>
          <a:r>
            <a:rPr lang="es-ES" sz="1400" dirty="0">
              <a:latin typeface="Open Sans"/>
            </a:rPr>
            <a:t>Evaluación de desempeño y mejora: se realiza una auditoria interna, la revisión por la dirección y la revisión del Consejo Directivo. Se establecen los procesos de mejora del sistema</a:t>
          </a:r>
        </a:p>
      </dgm:t>
    </dgm:pt>
    <dgm:pt modelId="{D78618D1-9F2A-4A86-8375-019A8E671115}" type="parTrans" cxnId="{541DD1F9-1C27-4685-82C0-B04BE4D9EB91}">
      <dgm:prSet/>
      <dgm:spPr/>
      <dgm:t>
        <a:bodyPr/>
        <a:lstStyle/>
        <a:p>
          <a:endParaRPr lang="es-ES" sz="1600">
            <a:latin typeface="Open Sans"/>
          </a:endParaRPr>
        </a:p>
      </dgm:t>
    </dgm:pt>
    <dgm:pt modelId="{68C2F02C-F49E-47D4-8DFF-1F51A02D76D2}" type="sibTrans" cxnId="{541DD1F9-1C27-4685-82C0-B04BE4D9EB91}">
      <dgm:prSet/>
      <dgm:spPr/>
      <dgm:t>
        <a:bodyPr/>
        <a:lstStyle/>
        <a:p>
          <a:endParaRPr lang="es-ES" sz="1600">
            <a:latin typeface="Open Sans"/>
          </a:endParaRPr>
        </a:p>
      </dgm:t>
    </dgm:pt>
    <dgm:pt modelId="{0A414E1E-211B-4F4E-B788-46769C3C12EC}">
      <dgm:prSet phldrT="[Texto]" custT="1"/>
      <dgm:spPr>
        <a:solidFill>
          <a:srgbClr val="A08DA3"/>
        </a:solidFill>
      </dgm:spPr>
      <dgm:t>
        <a:bodyPr/>
        <a:lstStyle/>
        <a:p>
          <a:r>
            <a:rPr lang="es-ES" sz="900" dirty="0">
              <a:latin typeface="Open Sans"/>
            </a:rPr>
            <a:t>Mes</a:t>
          </a:r>
        </a:p>
        <a:p>
          <a:r>
            <a:rPr lang="es-ES" sz="900" dirty="0">
              <a:latin typeface="Open Sans"/>
            </a:rPr>
            <a:t>11-12</a:t>
          </a:r>
        </a:p>
      </dgm:t>
    </dgm:pt>
    <dgm:pt modelId="{3DCDE3E8-BE04-40F8-921E-3CFCAD04D4FB}" type="parTrans" cxnId="{740AEE01-E487-4EC0-A974-EA5010CA219C}">
      <dgm:prSet/>
      <dgm:spPr/>
      <dgm:t>
        <a:bodyPr/>
        <a:lstStyle/>
        <a:p>
          <a:endParaRPr lang="es-ES" sz="1600">
            <a:latin typeface="Open Sans"/>
          </a:endParaRPr>
        </a:p>
      </dgm:t>
    </dgm:pt>
    <dgm:pt modelId="{3E5B129F-1173-46CA-B753-99E4B59044A1}" type="sibTrans" cxnId="{740AEE01-E487-4EC0-A974-EA5010CA219C}">
      <dgm:prSet/>
      <dgm:spPr/>
      <dgm:t>
        <a:bodyPr/>
        <a:lstStyle/>
        <a:p>
          <a:endParaRPr lang="es-ES" sz="1600">
            <a:latin typeface="Open Sans"/>
          </a:endParaRPr>
        </a:p>
      </dgm:t>
    </dgm:pt>
    <dgm:pt modelId="{24BEB0BF-5CBF-47C7-8D79-BE77442514CC}">
      <dgm:prSet custT="1"/>
      <dgm:spPr/>
      <dgm:t>
        <a:bodyPr/>
        <a:lstStyle/>
        <a:p>
          <a:r>
            <a:rPr lang="es-ES" sz="1400" dirty="0">
              <a:latin typeface="Open Sans"/>
            </a:rPr>
            <a:t>Certificación del Sistema de Gestión anti-Soborno por Organismo de Certificación competente y reconocido</a:t>
          </a:r>
        </a:p>
      </dgm:t>
    </dgm:pt>
    <dgm:pt modelId="{F0C85D79-A9DA-414C-9E1F-E71A79885AC9}" type="parTrans" cxnId="{1099E8C7-0719-4037-951C-B80A902A178D}">
      <dgm:prSet/>
      <dgm:spPr/>
      <dgm:t>
        <a:bodyPr/>
        <a:lstStyle/>
        <a:p>
          <a:endParaRPr lang="es-ES" sz="1600">
            <a:latin typeface="Open Sans"/>
          </a:endParaRPr>
        </a:p>
      </dgm:t>
    </dgm:pt>
    <dgm:pt modelId="{9609A59C-CA82-4596-AB4A-4B639CD35F30}" type="sibTrans" cxnId="{1099E8C7-0719-4037-951C-B80A902A178D}">
      <dgm:prSet/>
      <dgm:spPr/>
      <dgm:t>
        <a:bodyPr/>
        <a:lstStyle/>
        <a:p>
          <a:endParaRPr lang="es-ES" sz="1600">
            <a:latin typeface="Open Sans"/>
          </a:endParaRPr>
        </a:p>
      </dgm:t>
    </dgm:pt>
    <dgm:pt modelId="{2C09892E-5648-403B-BC25-FF5294F5526E}" type="pres">
      <dgm:prSet presAssocID="{AEE38B17-3D3E-4E55-9590-981A83F2BDA9}" presName="linearFlow" presStyleCnt="0">
        <dgm:presLayoutVars>
          <dgm:dir/>
          <dgm:animLvl val="lvl"/>
          <dgm:resizeHandles val="exact"/>
        </dgm:presLayoutVars>
      </dgm:prSet>
      <dgm:spPr/>
    </dgm:pt>
    <dgm:pt modelId="{3D7AA1F8-29F2-4211-B1E6-3E6EF45E7708}" type="pres">
      <dgm:prSet presAssocID="{FF6D9877-6493-4B58-A81B-302217A8DF5E}" presName="composite" presStyleCnt="0"/>
      <dgm:spPr/>
    </dgm:pt>
    <dgm:pt modelId="{1708B94F-59C4-4D65-9BC1-A5AB7B59929D}" type="pres">
      <dgm:prSet presAssocID="{FF6D9877-6493-4B58-A81B-302217A8DF5E}" presName="parentText" presStyleLbl="alignNode1" presStyleIdx="0" presStyleCnt="4">
        <dgm:presLayoutVars>
          <dgm:chMax val="1"/>
          <dgm:bulletEnabled val="1"/>
        </dgm:presLayoutVars>
      </dgm:prSet>
      <dgm:spPr/>
    </dgm:pt>
    <dgm:pt modelId="{DD2AA42D-A669-4015-A1B0-09DCA712AF4C}" type="pres">
      <dgm:prSet presAssocID="{FF6D9877-6493-4B58-A81B-302217A8DF5E}" presName="descendantText" presStyleLbl="alignAcc1" presStyleIdx="0" presStyleCnt="4" custScaleX="95827" custLinFactNeighborX="-76" custLinFactNeighborY="-3162">
        <dgm:presLayoutVars>
          <dgm:bulletEnabled val="1"/>
        </dgm:presLayoutVars>
      </dgm:prSet>
      <dgm:spPr/>
    </dgm:pt>
    <dgm:pt modelId="{BBE816B7-EB4A-41DA-9AE2-2C278E452B6A}" type="pres">
      <dgm:prSet presAssocID="{A1E0197B-B402-48AC-868F-A700486DDB91}" presName="sp" presStyleCnt="0"/>
      <dgm:spPr/>
    </dgm:pt>
    <dgm:pt modelId="{B08B4096-F2A7-4032-BF70-09D28A18A655}" type="pres">
      <dgm:prSet presAssocID="{8B01C303-CD40-43B7-8D3F-520ADEAC3EBD}" presName="composite" presStyleCnt="0"/>
      <dgm:spPr/>
    </dgm:pt>
    <dgm:pt modelId="{B4B51457-7DD6-44B3-994B-ED8679E0C95E}" type="pres">
      <dgm:prSet presAssocID="{8B01C303-CD40-43B7-8D3F-520ADEAC3EBD}" presName="parentText" presStyleLbl="alignNode1" presStyleIdx="1" presStyleCnt="4">
        <dgm:presLayoutVars>
          <dgm:chMax val="1"/>
          <dgm:bulletEnabled val="1"/>
        </dgm:presLayoutVars>
      </dgm:prSet>
      <dgm:spPr/>
    </dgm:pt>
    <dgm:pt modelId="{64705B33-C39B-47C2-9725-529315CCAE83}" type="pres">
      <dgm:prSet presAssocID="{8B01C303-CD40-43B7-8D3F-520ADEAC3EBD}" presName="descendantText" presStyleLbl="alignAcc1" presStyleIdx="1" presStyleCnt="4">
        <dgm:presLayoutVars>
          <dgm:bulletEnabled val="1"/>
        </dgm:presLayoutVars>
      </dgm:prSet>
      <dgm:spPr/>
    </dgm:pt>
    <dgm:pt modelId="{9FA52DBF-DC34-45C5-B06E-BFC1ADB91159}" type="pres">
      <dgm:prSet presAssocID="{47CC7624-C31A-479C-9876-BC3BB06340A3}" presName="sp" presStyleCnt="0"/>
      <dgm:spPr/>
    </dgm:pt>
    <dgm:pt modelId="{8E8A4DB4-9B8F-4E34-AB18-7093E1FCEFA3}" type="pres">
      <dgm:prSet presAssocID="{D631662E-9D48-4DEB-AE73-6B9D71976B33}" presName="composite" presStyleCnt="0"/>
      <dgm:spPr/>
    </dgm:pt>
    <dgm:pt modelId="{08353C1F-C2F6-438B-BD36-DB9AAA3AE988}" type="pres">
      <dgm:prSet presAssocID="{D631662E-9D48-4DEB-AE73-6B9D71976B33}" presName="parentText" presStyleLbl="alignNode1" presStyleIdx="2" presStyleCnt="4">
        <dgm:presLayoutVars>
          <dgm:chMax val="1"/>
          <dgm:bulletEnabled val="1"/>
        </dgm:presLayoutVars>
      </dgm:prSet>
      <dgm:spPr/>
    </dgm:pt>
    <dgm:pt modelId="{B5D51AB3-3498-471A-B23E-7105619457C6}" type="pres">
      <dgm:prSet presAssocID="{D631662E-9D48-4DEB-AE73-6B9D71976B33}" presName="descendantText" presStyleLbl="alignAcc1" presStyleIdx="2" presStyleCnt="4">
        <dgm:presLayoutVars>
          <dgm:bulletEnabled val="1"/>
        </dgm:presLayoutVars>
      </dgm:prSet>
      <dgm:spPr/>
    </dgm:pt>
    <dgm:pt modelId="{438076D7-664A-43EC-B3E1-83FE486F2D10}" type="pres">
      <dgm:prSet presAssocID="{A58FB758-F18D-4BA4-8696-BE41D45BB808}" presName="sp" presStyleCnt="0"/>
      <dgm:spPr/>
    </dgm:pt>
    <dgm:pt modelId="{05F8DDE4-2999-4781-93FA-BD7950E22280}" type="pres">
      <dgm:prSet presAssocID="{0A414E1E-211B-4F4E-B788-46769C3C12EC}" presName="composite" presStyleCnt="0"/>
      <dgm:spPr/>
    </dgm:pt>
    <dgm:pt modelId="{B2E5241C-C940-463B-9608-53C5DFE1FC9B}" type="pres">
      <dgm:prSet presAssocID="{0A414E1E-211B-4F4E-B788-46769C3C12EC}" presName="parentText" presStyleLbl="alignNode1" presStyleIdx="3" presStyleCnt="4">
        <dgm:presLayoutVars>
          <dgm:chMax val="1"/>
          <dgm:bulletEnabled val="1"/>
        </dgm:presLayoutVars>
      </dgm:prSet>
      <dgm:spPr/>
    </dgm:pt>
    <dgm:pt modelId="{F1D9AD2F-0887-4F98-AC53-3A0B52BB70AB}" type="pres">
      <dgm:prSet presAssocID="{0A414E1E-211B-4F4E-B788-46769C3C12EC}" presName="descendantText" presStyleLbl="alignAcc1" presStyleIdx="3" presStyleCnt="4">
        <dgm:presLayoutVars>
          <dgm:bulletEnabled val="1"/>
        </dgm:presLayoutVars>
      </dgm:prSet>
      <dgm:spPr/>
    </dgm:pt>
  </dgm:ptLst>
  <dgm:cxnLst>
    <dgm:cxn modelId="{740AEE01-E487-4EC0-A974-EA5010CA219C}" srcId="{AEE38B17-3D3E-4E55-9590-981A83F2BDA9}" destId="{0A414E1E-211B-4F4E-B788-46769C3C12EC}" srcOrd="3" destOrd="0" parTransId="{3DCDE3E8-BE04-40F8-921E-3CFCAD04D4FB}" sibTransId="{3E5B129F-1173-46CA-B753-99E4B59044A1}"/>
    <dgm:cxn modelId="{AEA0490A-41DC-4539-A585-D8EF9B3030D0}" type="presOf" srcId="{CA0D8210-62F8-4B4F-9761-36E0B742472F}" destId="{DD2AA42D-A669-4015-A1B0-09DCA712AF4C}" srcOrd="0" destOrd="0" presId="urn:microsoft.com/office/officeart/2005/8/layout/chevron2"/>
    <dgm:cxn modelId="{0386C40D-9B4C-49DE-99AF-E90173DAF9FB}" type="presOf" srcId="{9448D324-AE79-4BCB-866A-4958096E15E1}" destId="{64705B33-C39B-47C2-9725-529315CCAE83}" srcOrd="0" destOrd="0" presId="urn:microsoft.com/office/officeart/2005/8/layout/chevron2"/>
    <dgm:cxn modelId="{65B8BA1E-EA20-444F-A17D-84C7FF550396}" type="presOf" srcId="{C7CF0814-108E-4663-822E-C0C38AE80F2C}" destId="{B5D51AB3-3498-471A-B23E-7105619457C6}" srcOrd="0" destOrd="0" presId="urn:microsoft.com/office/officeart/2005/8/layout/chevron2"/>
    <dgm:cxn modelId="{36D2E51E-C6F1-40C2-A447-2911FAC7BD3D}" srcId="{AEE38B17-3D3E-4E55-9590-981A83F2BDA9}" destId="{FF6D9877-6493-4B58-A81B-302217A8DF5E}" srcOrd="0" destOrd="0" parTransId="{AF3E5E65-1E58-4274-A5AC-81C94323BD58}" sibTransId="{A1E0197B-B402-48AC-868F-A700486DDB91}"/>
    <dgm:cxn modelId="{DD91D030-6059-4898-AC04-559B484CE183}" type="presOf" srcId="{AEE38B17-3D3E-4E55-9590-981A83F2BDA9}" destId="{2C09892E-5648-403B-BC25-FF5294F5526E}" srcOrd="0" destOrd="0" presId="urn:microsoft.com/office/officeart/2005/8/layout/chevron2"/>
    <dgm:cxn modelId="{AA19D26F-F252-428E-8121-BA132BF93ACF}" type="presOf" srcId="{24BEB0BF-5CBF-47C7-8D79-BE77442514CC}" destId="{F1D9AD2F-0887-4F98-AC53-3A0B52BB70AB}" srcOrd="0" destOrd="0" presId="urn:microsoft.com/office/officeart/2005/8/layout/chevron2"/>
    <dgm:cxn modelId="{47FCCA95-3C69-4A1F-90EE-D42E973DA907}" srcId="{FF6D9877-6493-4B58-A81B-302217A8DF5E}" destId="{CA0D8210-62F8-4B4F-9761-36E0B742472F}" srcOrd="0" destOrd="0" parTransId="{97583920-0FF1-4327-9EEE-8CAE2E6DAC0A}" sibTransId="{C112D317-483F-4389-AD16-0C322AC21480}"/>
    <dgm:cxn modelId="{92E6CD95-5706-4AF5-BD8B-4F15ED6F6C0C}" type="presOf" srcId="{8B01C303-CD40-43B7-8D3F-520ADEAC3EBD}" destId="{B4B51457-7DD6-44B3-994B-ED8679E0C95E}" srcOrd="0" destOrd="0" presId="urn:microsoft.com/office/officeart/2005/8/layout/chevron2"/>
    <dgm:cxn modelId="{1099E8C7-0719-4037-951C-B80A902A178D}" srcId="{0A414E1E-211B-4F4E-B788-46769C3C12EC}" destId="{24BEB0BF-5CBF-47C7-8D79-BE77442514CC}" srcOrd="0" destOrd="0" parTransId="{F0C85D79-A9DA-414C-9E1F-E71A79885AC9}" sibTransId="{9609A59C-CA82-4596-AB4A-4B639CD35F30}"/>
    <dgm:cxn modelId="{50E3F6C9-2DAA-48FD-9117-C896CE37C17D}" srcId="{AEE38B17-3D3E-4E55-9590-981A83F2BDA9}" destId="{D631662E-9D48-4DEB-AE73-6B9D71976B33}" srcOrd="2" destOrd="0" parTransId="{381A3233-654D-4D9E-B2DA-7BB3FEFB0F2A}" sibTransId="{A58FB758-F18D-4BA4-8696-BE41D45BB808}"/>
    <dgm:cxn modelId="{5C8AC1CC-DC0D-4D2E-A931-C086D59BFFE8}" type="presOf" srcId="{D631662E-9D48-4DEB-AE73-6B9D71976B33}" destId="{08353C1F-C2F6-438B-BD36-DB9AAA3AE988}" srcOrd="0" destOrd="0" presId="urn:microsoft.com/office/officeart/2005/8/layout/chevron2"/>
    <dgm:cxn modelId="{7B19A6D2-D802-4418-893A-5628A25FE641}" type="presOf" srcId="{0A414E1E-211B-4F4E-B788-46769C3C12EC}" destId="{B2E5241C-C940-463B-9608-53C5DFE1FC9B}" srcOrd="0" destOrd="0" presId="urn:microsoft.com/office/officeart/2005/8/layout/chevron2"/>
    <dgm:cxn modelId="{183A7FE1-A7D0-4C73-9CB4-0BBFF657B922}" srcId="{AEE38B17-3D3E-4E55-9590-981A83F2BDA9}" destId="{8B01C303-CD40-43B7-8D3F-520ADEAC3EBD}" srcOrd="1" destOrd="0" parTransId="{50ADA90F-40BE-4C8E-B7FF-88535ED071C0}" sibTransId="{47CC7624-C31A-479C-9876-BC3BB06340A3}"/>
    <dgm:cxn modelId="{AD922EF0-E8DB-449E-8085-244CE904A804}" type="presOf" srcId="{FF6D9877-6493-4B58-A81B-302217A8DF5E}" destId="{1708B94F-59C4-4D65-9BC1-A5AB7B59929D}" srcOrd="0" destOrd="0" presId="urn:microsoft.com/office/officeart/2005/8/layout/chevron2"/>
    <dgm:cxn modelId="{A2E06DF0-30E8-405E-853D-4A1097B7806D}" srcId="{8B01C303-CD40-43B7-8D3F-520ADEAC3EBD}" destId="{9448D324-AE79-4BCB-866A-4958096E15E1}" srcOrd="0" destOrd="0" parTransId="{2255A37A-802F-477C-85DF-F3C045B34ED2}" sibTransId="{1380F7E8-E96B-4ABB-9487-8C18793D2169}"/>
    <dgm:cxn modelId="{541DD1F9-1C27-4685-82C0-B04BE4D9EB91}" srcId="{D631662E-9D48-4DEB-AE73-6B9D71976B33}" destId="{C7CF0814-108E-4663-822E-C0C38AE80F2C}" srcOrd="0" destOrd="0" parTransId="{D78618D1-9F2A-4A86-8375-019A8E671115}" sibTransId="{68C2F02C-F49E-47D4-8DFF-1F51A02D76D2}"/>
    <dgm:cxn modelId="{4C992235-A284-4D2A-AFD1-4A96456E919B}" type="presParOf" srcId="{2C09892E-5648-403B-BC25-FF5294F5526E}" destId="{3D7AA1F8-29F2-4211-B1E6-3E6EF45E7708}" srcOrd="0" destOrd="0" presId="urn:microsoft.com/office/officeart/2005/8/layout/chevron2"/>
    <dgm:cxn modelId="{82B81C09-5E85-4684-A5CA-23DE3C6036C4}" type="presParOf" srcId="{3D7AA1F8-29F2-4211-B1E6-3E6EF45E7708}" destId="{1708B94F-59C4-4D65-9BC1-A5AB7B59929D}" srcOrd="0" destOrd="0" presId="urn:microsoft.com/office/officeart/2005/8/layout/chevron2"/>
    <dgm:cxn modelId="{BF421D91-B88A-43DF-8622-41F3D2ED0044}" type="presParOf" srcId="{3D7AA1F8-29F2-4211-B1E6-3E6EF45E7708}" destId="{DD2AA42D-A669-4015-A1B0-09DCA712AF4C}" srcOrd="1" destOrd="0" presId="urn:microsoft.com/office/officeart/2005/8/layout/chevron2"/>
    <dgm:cxn modelId="{5B813D70-DAA4-4854-B8AE-4A43E2046DA0}" type="presParOf" srcId="{2C09892E-5648-403B-BC25-FF5294F5526E}" destId="{BBE816B7-EB4A-41DA-9AE2-2C278E452B6A}" srcOrd="1" destOrd="0" presId="urn:microsoft.com/office/officeart/2005/8/layout/chevron2"/>
    <dgm:cxn modelId="{5FD70214-BE2C-491C-9A32-238D4BE29B6F}" type="presParOf" srcId="{2C09892E-5648-403B-BC25-FF5294F5526E}" destId="{B08B4096-F2A7-4032-BF70-09D28A18A655}" srcOrd="2" destOrd="0" presId="urn:microsoft.com/office/officeart/2005/8/layout/chevron2"/>
    <dgm:cxn modelId="{2EF18010-AC9C-4F26-B642-2E9C2E8D867D}" type="presParOf" srcId="{B08B4096-F2A7-4032-BF70-09D28A18A655}" destId="{B4B51457-7DD6-44B3-994B-ED8679E0C95E}" srcOrd="0" destOrd="0" presId="urn:microsoft.com/office/officeart/2005/8/layout/chevron2"/>
    <dgm:cxn modelId="{A06E1ADF-6E3A-4689-BB21-EE6937FA5711}" type="presParOf" srcId="{B08B4096-F2A7-4032-BF70-09D28A18A655}" destId="{64705B33-C39B-47C2-9725-529315CCAE83}" srcOrd="1" destOrd="0" presId="urn:microsoft.com/office/officeart/2005/8/layout/chevron2"/>
    <dgm:cxn modelId="{57D2136A-9D55-442D-AD64-576C15022BA8}" type="presParOf" srcId="{2C09892E-5648-403B-BC25-FF5294F5526E}" destId="{9FA52DBF-DC34-45C5-B06E-BFC1ADB91159}" srcOrd="3" destOrd="0" presId="urn:microsoft.com/office/officeart/2005/8/layout/chevron2"/>
    <dgm:cxn modelId="{C3A0271A-B226-4FD8-9E1B-1D98600C4683}" type="presParOf" srcId="{2C09892E-5648-403B-BC25-FF5294F5526E}" destId="{8E8A4DB4-9B8F-4E34-AB18-7093E1FCEFA3}" srcOrd="4" destOrd="0" presId="urn:microsoft.com/office/officeart/2005/8/layout/chevron2"/>
    <dgm:cxn modelId="{DDD39CDF-1B58-4ADD-8408-B91DE51FEC77}" type="presParOf" srcId="{8E8A4DB4-9B8F-4E34-AB18-7093E1FCEFA3}" destId="{08353C1F-C2F6-438B-BD36-DB9AAA3AE988}" srcOrd="0" destOrd="0" presId="urn:microsoft.com/office/officeart/2005/8/layout/chevron2"/>
    <dgm:cxn modelId="{612CDB02-483B-48B2-B948-236B8E77EB6E}" type="presParOf" srcId="{8E8A4DB4-9B8F-4E34-AB18-7093E1FCEFA3}" destId="{B5D51AB3-3498-471A-B23E-7105619457C6}" srcOrd="1" destOrd="0" presId="urn:microsoft.com/office/officeart/2005/8/layout/chevron2"/>
    <dgm:cxn modelId="{55FB0ECD-67B1-4654-A70C-7D8577694A28}" type="presParOf" srcId="{2C09892E-5648-403B-BC25-FF5294F5526E}" destId="{438076D7-664A-43EC-B3E1-83FE486F2D10}" srcOrd="5" destOrd="0" presId="urn:microsoft.com/office/officeart/2005/8/layout/chevron2"/>
    <dgm:cxn modelId="{961CC64E-659B-4AAA-894D-92C62955C551}" type="presParOf" srcId="{2C09892E-5648-403B-BC25-FF5294F5526E}" destId="{05F8DDE4-2999-4781-93FA-BD7950E22280}" srcOrd="6" destOrd="0" presId="urn:microsoft.com/office/officeart/2005/8/layout/chevron2"/>
    <dgm:cxn modelId="{13AA0152-545A-4E01-8E4F-D3B12118A78C}" type="presParOf" srcId="{05F8DDE4-2999-4781-93FA-BD7950E22280}" destId="{B2E5241C-C940-463B-9608-53C5DFE1FC9B}" srcOrd="0" destOrd="0" presId="urn:microsoft.com/office/officeart/2005/8/layout/chevron2"/>
    <dgm:cxn modelId="{BD6855D8-90F7-468E-86D6-3984E07F3BB5}" type="presParOf" srcId="{05F8DDE4-2999-4781-93FA-BD7950E22280}" destId="{F1D9AD2F-0887-4F98-AC53-3A0B52BB70A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B53A9DF1-9AA9-4B01-8F3F-2EF0039422D0}" type="doc">
      <dgm:prSet loTypeId="urn:microsoft.com/office/officeart/2005/8/layout/gear1" loCatId="cycle" qsTypeId="urn:microsoft.com/office/officeart/2005/8/quickstyle/3d9" qsCatId="3D" csTypeId="urn:microsoft.com/office/officeart/2005/8/colors/accent1_2" csCatId="accent1" phldr="1"/>
      <dgm:spPr/>
    </dgm:pt>
    <dgm:pt modelId="{537516C1-3EF7-4FB6-82FB-3DFBDF037CBF}">
      <dgm:prSet phldrT="[Texto]" custT="1"/>
      <dgm:spPr>
        <a:solidFill>
          <a:srgbClr val="ED43A4"/>
        </a:solidFill>
      </dgm:spPr>
      <dgm:t>
        <a:bodyPr/>
        <a:lstStyle/>
        <a:p>
          <a:r>
            <a:rPr lang="es-ES" sz="2400" b="1" dirty="0">
              <a:latin typeface="Open Sans"/>
            </a:rPr>
            <a:t>Visión </a:t>
          </a:r>
          <a:r>
            <a:rPr lang="es-ES" sz="2400" b="1" dirty="0" err="1">
              <a:latin typeface="Open Sans"/>
            </a:rPr>
            <a:t>sistemica</a:t>
          </a:r>
          <a:endParaRPr lang="es-ES" sz="2400" b="1" dirty="0">
            <a:latin typeface="Open Sans"/>
          </a:endParaRPr>
        </a:p>
      </dgm:t>
    </dgm:pt>
    <dgm:pt modelId="{6D6412B7-519B-4B45-99C7-34251CACEC47}" type="parTrans" cxnId="{FE772DD6-7C8E-4D1C-9C12-4968039C5037}">
      <dgm:prSet/>
      <dgm:spPr/>
      <dgm:t>
        <a:bodyPr/>
        <a:lstStyle/>
        <a:p>
          <a:endParaRPr lang="es-ES"/>
        </a:p>
      </dgm:t>
    </dgm:pt>
    <dgm:pt modelId="{5DF3F051-C5A0-4C5F-A099-C5CB1D2CDB91}" type="sibTrans" cxnId="{FE772DD6-7C8E-4D1C-9C12-4968039C5037}">
      <dgm:prSet/>
      <dgm:spPr>
        <a:solidFill>
          <a:srgbClr val="CC00FF"/>
        </a:solidFill>
      </dgm:spPr>
      <dgm:t>
        <a:bodyPr/>
        <a:lstStyle/>
        <a:p>
          <a:endParaRPr lang="es-ES"/>
        </a:p>
      </dgm:t>
    </dgm:pt>
    <dgm:pt modelId="{45BAC0C8-BCC0-4FFE-B342-83D9549BA028}">
      <dgm:prSet phldrT="[Texto]" custT="1"/>
      <dgm:spPr>
        <a:solidFill>
          <a:srgbClr val="C967B6"/>
        </a:solidFill>
      </dgm:spPr>
      <dgm:t>
        <a:bodyPr/>
        <a:lstStyle/>
        <a:p>
          <a:r>
            <a:rPr lang="es-ES" sz="1600" b="1" dirty="0">
              <a:latin typeface="Open Sans"/>
            </a:rPr>
            <a:t>Legales</a:t>
          </a:r>
        </a:p>
      </dgm:t>
    </dgm:pt>
    <dgm:pt modelId="{8F75AE45-DBFE-496B-BB5C-B90679780527}" type="parTrans" cxnId="{ECC9588E-F69C-4139-9E0A-F64A149364D3}">
      <dgm:prSet/>
      <dgm:spPr/>
      <dgm:t>
        <a:bodyPr/>
        <a:lstStyle/>
        <a:p>
          <a:endParaRPr lang="es-ES"/>
        </a:p>
      </dgm:t>
    </dgm:pt>
    <dgm:pt modelId="{B07F6B7E-19F8-4F8D-A1AF-39B26EC89AAC}" type="sibTrans" cxnId="{ECC9588E-F69C-4139-9E0A-F64A149364D3}">
      <dgm:prSet/>
      <dgm:spPr>
        <a:solidFill>
          <a:srgbClr val="CC00FF"/>
        </a:solidFill>
      </dgm:spPr>
      <dgm:t>
        <a:bodyPr/>
        <a:lstStyle/>
        <a:p>
          <a:endParaRPr lang="es-ES"/>
        </a:p>
      </dgm:t>
    </dgm:pt>
    <dgm:pt modelId="{779A2D8D-DF34-45CA-A024-5F19D9516152}">
      <dgm:prSet phldrT="[Texto]"/>
      <dgm:spPr>
        <a:solidFill>
          <a:srgbClr val="C967B6"/>
        </a:solidFill>
      </dgm:spPr>
      <dgm:t>
        <a:bodyPr/>
        <a:lstStyle/>
        <a:p>
          <a:r>
            <a:rPr lang="es-ES" b="1" dirty="0">
              <a:latin typeface="Open Sans"/>
            </a:rPr>
            <a:t>Evaluación de riesgo</a:t>
          </a:r>
        </a:p>
      </dgm:t>
    </dgm:pt>
    <dgm:pt modelId="{E6555CC4-0BA2-4F6E-B04E-11357B756EF5}" type="parTrans" cxnId="{B78FA2A8-5358-4FD3-AA4D-3E364E3BBAC7}">
      <dgm:prSet/>
      <dgm:spPr/>
      <dgm:t>
        <a:bodyPr/>
        <a:lstStyle/>
        <a:p>
          <a:endParaRPr lang="es-ES"/>
        </a:p>
      </dgm:t>
    </dgm:pt>
    <dgm:pt modelId="{12F5E25B-64D4-4566-B024-EACD181A947D}" type="sibTrans" cxnId="{B78FA2A8-5358-4FD3-AA4D-3E364E3BBAC7}">
      <dgm:prSet/>
      <dgm:spPr>
        <a:solidFill>
          <a:srgbClr val="CC00FF"/>
        </a:solidFill>
      </dgm:spPr>
      <dgm:t>
        <a:bodyPr/>
        <a:lstStyle/>
        <a:p>
          <a:endParaRPr lang="es-ES"/>
        </a:p>
      </dgm:t>
    </dgm:pt>
    <dgm:pt modelId="{88C38D6D-1FF2-4275-AD09-8136C138EBDA}" type="pres">
      <dgm:prSet presAssocID="{B53A9DF1-9AA9-4B01-8F3F-2EF0039422D0}" presName="composite" presStyleCnt="0">
        <dgm:presLayoutVars>
          <dgm:chMax val="3"/>
          <dgm:animLvl val="lvl"/>
          <dgm:resizeHandles val="exact"/>
        </dgm:presLayoutVars>
      </dgm:prSet>
      <dgm:spPr/>
    </dgm:pt>
    <dgm:pt modelId="{D446BCB5-E224-43A2-92E6-E8E7C3D5E323}" type="pres">
      <dgm:prSet presAssocID="{537516C1-3EF7-4FB6-82FB-3DFBDF037CBF}" presName="gear1" presStyleLbl="node1" presStyleIdx="0" presStyleCnt="3" custLinFactNeighborX="11039" custLinFactNeighborY="162">
        <dgm:presLayoutVars>
          <dgm:chMax val="1"/>
          <dgm:bulletEnabled val="1"/>
        </dgm:presLayoutVars>
      </dgm:prSet>
      <dgm:spPr/>
    </dgm:pt>
    <dgm:pt modelId="{5C03DD26-C74D-469C-BE83-D359BB1A076C}" type="pres">
      <dgm:prSet presAssocID="{537516C1-3EF7-4FB6-82FB-3DFBDF037CBF}" presName="gear1srcNode" presStyleLbl="node1" presStyleIdx="0" presStyleCnt="3"/>
      <dgm:spPr/>
    </dgm:pt>
    <dgm:pt modelId="{2B7BCCDF-B272-45F3-88F3-DE44DD66BFC7}" type="pres">
      <dgm:prSet presAssocID="{537516C1-3EF7-4FB6-82FB-3DFBDF037CBF}" presName="gear1dstNode" presStyleLbl="node1" presStyleIdx="0" presStyleCnt="3"/>
      <dgm:spPr/>
    </dgm:pt>
    <dgm:pt modelId="{C646A2AD-900E-4FEF-982A-537632A6144F}" type="pres">
      <dgm:prSet presAssocID="{45BAC0C8-BCC0-4FFE-B342-83D9549BA028}" presName="gear2" presStyleLbl="node1" presStyleIdx="1" presStyleCnt="3">
        <dgm:presLayoutVars>
          <dgm:chMax val="1"/>
          <dgm:bulletEnabled val="1"/>
        </dgm:presLayoutVars>
      </dgm:prSet>
      <dgm:spPr/>
    </dgm:pt>
    <dgm:pt modelId="{8877DD7F-15CC-4E95-A619-6BDB2B031363}" type="pres">
      <dgm:prSet presAssocID="{45BAC0C8-BCC0-4FFE-B342-83D9549BA028}" presName="gear2srcNode" presStyleLbl="node1" presStyleIdx="1" presStyleCnt="3"/>
      <dgm:spPr/>
    </dgm:pt>
    <dgm:pt modelId="{E7FCF02D-8562-4F72-B03F-99CDBB5D0CF3}" type="pres">
      <dgm:prSet presAssocID="{45BAC0C8-BCC0-4FFE-B342-83D9549BA028}" presName="gear2dstNode" presStyleLbl="node1" presStyleIdx="1" presStyleCnt="3"/>
      <dgm:spPr/>
    </dgm:pt>
    <dgm:pt modelId="{AB7C24E6-D5ED-4C93-8794-C1A9828104A5}" type="pres">
      <dgm:prSet presAssocID="{779A2D8D-DF34-45CA-A024-5F19D9516152}" presName="gear3" presStyleLbl="node1" presStyleIdx="2" presStyleCnt="3"/>
      <dgm:spPr/>
    </dgm:pt>
    <dgm:pt modelId="{A70A0C0A-5D78-4FEA-ADDC-811B5C8E67F8}" type="pres">
      <dgm:prSet presAssocID="{779A2D8D-DF34-45CA-A024-5F19D9516152}" presName="gear3tx" presStyleLbl="node1" presStyleIdx="2" presStyleCnt="3">
        <dgm:presLayoutVars>
          <dgm:chMax val="1"/>
          <dgm:bulletEnabled val="1"/>
        </dgm:presLayoutVars>
      </dgm:prSet>
      <dgm:spPr/>
    </dgm:pt>
    <dgm:pt modelId="{0A97C0CA-AFCD-434D-87CD-719FE4082136}" type="pres">
      <dgm:prSet presAssocID="{779A2D8D-DF34-45CA-A024-5F19D9516152}" presName="gear3srcNode" presStyleLbl="node1" presStyleIdx="2" presStyleCnt="3"/>
      <dgm:spPr/>
    </dgm:pt>
    <dgm:pt modelId="{2922E94E-4341-4A2F-9CB8-2B2035BC6319}" type="pres">
      <dgm:prSet presAssocID="{779A2D8D-DF34-45CA-A024-5F19D9516152}" presName="gear3dstNode" presStyleLbl="node1" presStyleIdx="2" presStyleCnt="3"/>
      <dgm:spPr/>
    </dgm:pt>
    <dgm:pt modelId="{68E01995-8EEC-4CAA-B744-C03EC6858479}" type="pres">
      <dgm:prSet presAssocID="{5DF3F051-C5A0-4C5F-A099-C5CB1D2CDB91}" presName="connector1" presStyleLbl="sibTrans2D1" presStyleIdx="0" presStyleCnt="3"/>
      <dgm:spPr/>
    </dgm:pt>
    <dgm:pt modelId="{4EBAEACC-9FD2-4232-B274-B3A075CB4FB6}" type="pres">
      <dgm:prSet presAssocID="{B07F6B7E-19F8-4F8D-A1AF-39B26EC89AAC}" presName="connector2" presStyleLbl="sibTrans2D1" presStyleIdx="1" presStyleCnt="3"/>
      <dgm:spPr/>
    </dgm:pt>
    <dgm:pt modelId="{82B016E3-1E17-4FFF-9E03-EEDA8750F6EE}" type="pres">
      <dgm:prSet presAssocID="{12F5E25B-64D4-4566-B024-EACD181A947D}" presName="connector3" presStyleLbl="sibTrans2D1" presStyleIdx="2" presStyleCnt="3"/>
      <dgm:spPr/>
    </dgm:pt>
  </dgm:ptLst>
  <dgm:cxnLst>
    <dgm:cxn modelId="{1F608A01-EFC4-4D7A-B0FF-BA94EF691564}" type="presOf" srcId="{5DF3F051-C5A0-4C5F-A099-C5CB1D2CDB91}" destId="{68E01995-8EEC-4CAA-B744-C03EC6858479}" srcOrd="0" destOrd="0" presId="urn:microsoft.com/office/officeart/2005/8/layout/gear1"/>
    <dgm:cxn modelId="{B94A081F-26B2-439E-9C0E-3698919F89E7}" type="presOf" srcId="{779A2D8D-DF34-45CA-A024-5F19D9516152}" destId="{A70A0C0A-5D78-4FEA-ADDC-811B5C8E67F8}" srcOrd="1" destOrd="0" presId="urn:microsoft.com/office/officeart/2005/8/layout/gear1"/>
    <dgm:cxn modelId="{0C69F52F-297B-49DC-BCE4-70BD0ACAB02A}" type="presOf" srcId="{537516C1-3EF7-4FB6-82FB-3DFBDF037CBF}" destId="{2B7BCCDF-B272-45F3-88F3-DE44DD66BFC7}" srcOrd="2" destOrd="0" presId="urn:microsoft.com/office/officeart/2005/8/layout/gear1"/>
    <dgm:cxn modelId="{1D48D233-2DBD-449F-A4B9-35C10BBDD2D1}" type="presOf" srcId="{779A2D8D-DF34-45CA-A024-5F19D9516152}" destId="{0A97C0CA-AFCD-434D-87CD-719FE4082136}" srcOrd="2" destOrd="0" presId="urn:microsoft.com/office/officeart/2005/8/layout/gear1"/>
    <dgm:cxn modelId="{1D7B1A44-3D1A-4D96-AA29-5FD801A84DB5}" type="presOf" srcId="{45BAC0C8-BCC0-4FFE-B342-83D9549BA028}" destId="{8877DD7F-15CC-4E95-A619-6BDB2B031363}" srcOrd="1" destOrd="0" presId="urn:microsoft.com/office/officeart/2005/8/layout/gear1"/>
    <dgm:cxn modelId="{A471F871-7EC2-4A62-AE20-A14AF122EEEB}" type="presOf" srcId="{45BAC0C8-BCC0-4FFE-B342-83D9549BA028}" destId="{E7FCF02D-8562-4F72-B03F-99CDBB5D0CF3}" srcOrd="2" destOrd="0" presId="urn:microsoft.com/office/officeart/2005/8/layout/gear1"/>
    <dgm:cxn modelId="{F9CFB185-0A13-4909-9BC2-4AD03DEDF5E3}" type="presOf" srcId="{779A2D8D-DF34-45CA-A024-5F19D9516152}" destId="{2922E94E-4341-4A2F-9CB8-2B2035BC6319}" srcOrd="3" destOrd="0" presId="urn:microsoft.com/office/officeart/2005/8/layout/gear1"/>
    <dgm:cxn modelId="{8D2A698D-73E3-4AF2-BB3C-544BDA267D35}" type="presOf" srcId="{B07F6B7E-19F8-4F8D-A1AF-39B26EC89AAC}" destId="{4EBAEACC-9FD2-4232-B274-B3A075CB4FB6}" srcOrd="0" destOrd="0" presId="urn:microsoft.com/office/officeart/2005/8/layout/gear1"/>
    <dgm:cxn modelId="{ECC9588E-F69C-4139-9E0A-F64A149364D3}" srcId="{B53A9DF1-9AA9-4B01-8F3F-2EF0039422D0}" destId="{45BAC0C8-BCC0-4FFE-B342-83D9549BA028}" srcOrd="1" destOrd="0" parTransId="{8F75AE45-DBFE-496B-BB5C-B90679780527}" sibTransId="{B07F6B7E-19F8-4F8D-A1AF-39B26EC89AAC}"/>
    <dgm:cxn modelId="{04BCB09E-8447-40AE-8C8D-E2122C6C8416}" type="presOf" srcId="{779A2D8D-DF34-45CA-A024-5F19D9516152}" destId="{AB7C24E6-D5ED-4C93-8794-C1A9828104A5}" srcOrd="0" destOrd="0" presId="urn:microsoft.com/office/officeart/2005/8/layout/gear1"/>
    <dgm:cxn modelId="{81A1DAA7-0847-44A3-8948-EC5A239E2F08}" type="presOf" srcId="{537516C1-3EF7-4FB6-82FB-3DFBDF037CBF}" destId="{5C03DD26-C74D-469C-BE83-D359BB1A076C}" srcOrd="1" destOrd="0" presId="urn:microsoft.com/office/officeart/2005/8/layout/gear1"/>
    <dgm:cxn modelId="{B78FA2A8-5358-4FD3-AA4D-3E364E3BBAC7}" srcId="{B53A9DF1-9AA9-4B01-8F3F-2EF0039422D0}" destId="{779A2D8D-DF34-45CA-A024-5F19D9516152}" srcOrd="2" destOrd="0" parTransId="{E6555CC4-0BA2-4F6E-B04E-11357B756EF5}" sibTransId="{12F5E25B-64D4-4566-B024-EACD181A947D}"/>
    <dgm:cxn modelId="{4CC83EAF-552C-4A7F-88AE-2F112CAF1881}" type="presOf" srcId="{45BAC0C8-BCC0-4FFE-B342-83D9549BA028}" destId="{C646A2AD-900E-4FEF-982A-537632A6144F}" srcOrd="0" destOrd="0" presId="urn:microsoft.com/office/officeart/2005/8/layout/gear1"/>
    <dgm:cxn modelId="{A5DDE9CA-2520-4113-8A40-C34602115EF5}" type="presOf" srcId="{B53A9DF1-9AA9-4B01-8F3F-2EF0039422D0}" destId="{88C38D6D-1FF2-4275-AD09-8136C138EBDA}" srcOrd="0" destOrd="0" presId="urn:microsoft.com/office/officeart/2005/8/layout/gear1"/>
    <dgm:cxn modelId="{174FC7D4-E0EF-4BC0-A6AA-093278498F3D}" type="presOf" srcId="{12F5E25B-64D4-4566-B024-EACD181A947D}" destId="{82B016E3-1E17-4FFF-9E03-EEDA8750F6EE}" srcOrd="0" destOrd="0" presId="urn:microsoft.com/office/officeart/2005/8/layout/gear1"/>
    <dgm:cxn modelId="{FE772DD6-7C8E-4D1C-9C12-4968039C5037}" srcId="{B53A9DF1-9AA9-4B01-8F3F-2EF0039422D0}" destId="{537516C1-3EF7-4FB6-82FB-3DFBDF037CBF}" srcOrd="0" destOrd="0" parTransId="{6D6412B7-519B-4B45-99C7-34251CACEC47}" sibTransId="{5DF3F051-C5A0-4C5F-A099-C5CB1D2CDB91}"/>
    <dgm:cxn modelId="{7B05FAE5-F230-488D-83A5-ED217114C27A}" type="presOf" srcId="{537516C1-3EF7-4FB6-82FB-3DFBDF037CBF}" destId="{D446BCB5-E224-43A2-92E6-E8E7C3D5E323}" srcOrd="0" destOrd="0" presId="urn:microsoft.com/office/officeart/2005/8/layout/gear1"/>
    <dgm:cxn modelId="{0A939295-EFC4-4FDB-B51D-03B25397CBCF}" type="presParOf" srcId="{88C38D6D-1FF2-4275-AD09-8136C138EBDA}" destId="{D446BCB5-E224-43A2-92E6-E8E7C3D5E323}" srcOrd="0" destOrd="0" presId="urn:microsoft.com/office/officeart/2005/8/layout/gear1"/>
    <dgm:cxn modelId="{08BE2E06-0C7F-4FCC-B4A3-77DED1849FB6}" type="presParOf" srcId="{88C38D6D-1FF2-4275-AD09-8136C138EBDA}" destId="{5C03DD26-C74D-469C-BE83-D359BB1A076C}" srcOrd="1" destOrd="0" presId="urn:microsoft.com/office/officeart/2005/8/layout/gear1"/>
    <dgm:cxn modelId="{0F3E0E63-A758-45B8-B671-E4F9C18F4E94}" type="presParOf" srcId="{88C38D6D-1FF2-4275-AD09-8136C138EBDA}" destId="{2B7BCCDF-B272-45F3-88F3-DE44DD66BFC7}" srcOrd="2" destOrd="0" presId="urn:microsoft.com/office/officeart/2005/8/layout/gear1"/>
    <dgm:cxn modelId="{3E2D7A81-536D-4887-ADE5-8303B43C9AA6}" type="presParOf" srcId="{88C38D6D-1FF2-4275-AD09-8136C138EBDA}" destId="{C646A2AD-900E-4FEF-982A-537632A6144F}" srcOrd="3" destOrd="0" presId="urn:microsoft.com/office/officeart/2005/8/layout/gear1"/>
    <dgm:cxn modelId="{A503BA84-4B5B-43AE-A8BA-2BE0B384701C}" type="presParOf" srcId="{88C38D6D-1FF2-4275-AD09-8136C138EBDA}" destId="{8877DD7F-15CC-4E95-A619-6BDB2B031363}" srcOrd="4" destOrd="0" presId="urn:microsoft.com/office/officeart/2005/8/layout/gear1"/>
    <dgm:cxn modelId="{7EC03A58-58B5-48E7-89BC-AB12DAE33E41}" type="presParOf" srcId="{88C38D6D-1FF2-4275-AD09-8136C138EBDA}" destId="{E7FCF02D-8562-4F72-B03F-99CDBB5D0CF3}" srcOrd="5" destOrd="0" presId="urn:microsoft.com/office/officeart/2005/8/layout/gear1"/>
    <dgm:cxn modelId="{FE3447EB-EEC7-49C0-96A7-A6BCA0C682C3}" type="presParOf" srcId="{88C38D6D-1FF2-4275-AD09-8136C138EBDA}" destId="{AB7C24E6-D5ED-4C93-8794-C1A9828104A5}" srcOrd="6" destOrd="0" presId="urn:microsoft.com/office/officeart/2005/8/layout/gear1"/>
    <dgm:cxn modelId="{D2255F10-687F-4939-8D88-1FE4DF132805}" type="presParOf" srcId="{88C38D6D-1FF2-4275-AD09-8136C138EBDA}" destId="{A70A0C0A-5D78-4FEA-ADDC-811B5C8E67F8}" srcOrd="7" destOrd="0" presId="urn:microsoft.com/office/officeart/2005/8/layout/gear1"/>
    <dgm:cxn modelId="{EA4A76C0-1B44-4584-9A38-498A2EA8EAA9}" type="presParOf" srcId="{88C38D6D-1FF2-4275-AD09-8136C138EBDA}" destId="{0A97C0CA-AFCD-434D-87CD-719FE4082136}" srcOrd="8" destOrd="0" presId="urn:microsoft.com/office/officeart/2005/8/layout/gear1"/>
    <dgm:cxn modelId="{9A3AB5F8-5932-44FF-A54D-1D14C7DEB7A4}" type="presParOf" srcId="{88C38D6D-1FF2-4275-AD09-8136C138EBDA}" destId="{2922E94E-4341-4A2F-9CB8-2B2035BC6319}" srcOrd="9" destOrd="0" presId="urn:microsoft.com/office/officeart/2005/8/layout/gear1"/>
    <dgm:cxn modelId="{02106317-969E-4371-9340-2358031BDCCE}" type="presParOf" srcId="{88C38D6D-1FF2-4275-AD09-8136C138EBDA}" destId="{68E01995-8EEC-4CAA-B744-C03EC6858479}" srcOrd="10" destOrd="0" presId="urn:microsoft.com/office/officeart/2005/8/layout/gear1"/>
    <dgm:cxn modelId="{EB71F8E0-FCF6-44C6-B7C3-BA00DE87DA32}" type="presParOf" srcId="{88C38D6D-1FF2-4275-AD09-8136C138EBDA}" destId="{4EBAEACC-9FD2-4232-B274-B3A075CB4FB6}" srcOrd="11" destOrd="0" presId="urn:microsoft.com/office/officeart/2005/8/layout/gear1"/>
    <dgm:cxn modelId="{3FB8E82D-00C1-4C40-BDDE-3C6C2AE2B550}" type="presParOf" srcId="{88C38D6D-1FF2-4275-AD09-8136C138EBDA}" destId="{82B016E3-1E17-4FFF-9E03-EEDA8750F6E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40000"/>
            <a:lumOff val="60000"/>
          </a:schemeClr>
        </a:solidFill>
      </dgm:spPr>
      <dgm:t>
        <a:bodyPr/>
        <a:lstStyle/>
        <a:p>
          <a:r>
            <a:rPr lang="es-ES" b="1" dirty="0">
              <a:solidFill>
                <a:schemeClr val="tx1"/>
              </a:solidFill>
            </a:rPr>
            <a:t>Comprendiendo la organización</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dgm:spPr>
        <a:solidFill>
          <a:schemeClr val="accent6">
            <a:lumMod val="40000"/>
            <a:lumOff val="60000"/>
          </a:schemeClr>
        </a:solidFill>
      </dgm:spPr>
      <dgm:t>
        <a:bodyPr/>
        <a:lstStyle/>
        <a:p>
          <a:r>
            <a:rPr lang="es-ES" b="1" dirty="0">
              <a:solidFill>
                <a:schemeClr val="tx1"/>
              </a:solidFill>
            </a:rPr>
            <a:t>Partes interesadas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dgm:spPr>
        <a:solidFill>
          <a:schemeClr val="accent6">
            <a:lumMod val="40000"/>
            <a:lumOff val="60000"/>
          </a:schemeClr>
        </a:solidFill>
      </dgm:spPr>
      <dgm:t>
        <a:bodyPr/>
        <a:lstStyle/>
        <a:p>
          <a:r>
            <a:rPr lang="es-ES" b="1" dirty="0">
              <a:solidFill>
                <a:schemeClr val="tx1"/>
              </a:solidFill>
            </a:rPr>
            <a:t>Alcance</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dgm:spPr>
        <a:solidFill>
          <a:schemeClr val="accent6">
            <a:lumMod val="40000"/>
            <a:lumOff val="60000"/>
          </a:schemeClr>
        </a:solidFill>
      </dgm:spPr>
      <dgm:t>
        <a:bodyPr/>
        <a:lstStyle/>
        <a:p>
          <a:r>
            <a:rPr lang="es-ES" b="1" dirty="0">
              <a:solidFill>
                <a:schemeClr val="tx1"/>
              </a:solidFill>
            </a:rPr>
            <a:t>SGAS</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dgm:spPr>
        <a:solidFill>
          <a:schemeClr val="accent6">
            <a:lumMod val="40000"/>
            <a:lumOff val="60000"/>
          </a:schemeClr>
        </a:solidFill>
      </dgm:spPr>
      <dgm:t>
        <a:bodyPr/>
        <a:lstStyle/>
        <a:p>
          <a:r>
            <a:rPr lang="es-ES" b="1" dirty="0">
              <a:solidFill>
                <a:schemeClr val="tx1"/>
              </a:solidFill>
            </a:rPr>
            <a:t>Evaluación de riesgo de sobornos</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custScaleX="101807" custScaleY="107257" custRadScaleRad="100048" custRadScaleInc="644">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custScaleX="141703" custScaleY="154111" custRadScaleRad="100400" custRadScaleInc="127">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custRadScaleRad="100200" custRadScaleInc="-56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custRadScaleRad="99630" custRadScaleInc="272">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9A0FB5-7A63-483D-8258-E79ED6CB235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23381B91-626B-449C-9168-DDAF221232CC}">
      <dgm:prSet phldrT="[Texto]"/>
      <dgm:spPr>
        <a:solidFill>
          <a:schemeClr val="accent6">
            <a:lumMod val="40000"/>
            <a:lumOff val="60000"/>
          </a:schemeClr>
        </a:solidFill>
      </dgm:spPr>
      <dgm:t>
        <a:bodyPr/>
        <a:lstStyle/>
        <a:p>
          <a:r>
            <a:rPr lang="es-ES" dirty="0">
              <a:solidFill>
                <a:schemeClr val="tx1"/>
              </a:solidFill>
            </a:rPr>
            <a:t>4.3</a:t>
          </a:r>
        </a:p>
      </dgm:t>
    </dgm:pt>
    <dgm:pt modelId="{F70A517E-A08D-44F1-A872-6EC05F676454}" type="parTrans" cxnId="{13B43129-AC1D-4822-A458-9766092F5B1B}">
      <dgm:prSet/>
      <dgm:spPr/>
      <dgm:t>
        <a:bodyPr/>
        <a:lstStyle/>
        <a:p>
          <a:endParaRPr lang="es-ES"/>
        </a:p>
      </dgm:t>
    </dgm:pt>
    <dgm:pt modelId="{B50B18C6-9289-41A3-A5E2-2EB4F57ACB0F}" type="sibTrans" cxnId="{13B43129-AC1D-4822-A458-9766092F5B1B}">
      <dgm:prSet/>
      <dgm:spPr/>
      <dgm:t>
        <a:bodyPr/>
        <a:lstStyle/>
        <a:p>
          <a:endParaRPr lang="es-ES"/>
        </a:p>
      </dgm:t>
    </dgm:pt>
    <dgm:pt modelId="{2E8E0737-8C64-414D-AAFA-6AF84C8AE91B}">
      <dgm:prSet phldrT="[Texto]" custT="1"/>
      <dgm:spPr/>
      <dgm:t>
        <a:bodyPr/>
        <a:lstStyle/>
        <a:p>
          <a:r>
            <a:rPr lang="es-ES" sz="1050" dirty="0"/>
            <a:t>Determinación de alcance</a:t>
          </a:r>
        </a:p>
      </dgm:t>
    </dgm:pt>
    <dgm:pt modelId="{78FC3B19-D86C-4EEA-871E-ACAEFA04B153}" type="parTrans" cxnId="{4272BBAD-E1DF-4E89-9F24-024FC646B9A7}">
      <dgm:prSet/>
      <dgm:spPr/>
      <dgm:t>
        <a:bodyPr/>
        <a:lstStyle/>
        <a:p>
          <a:endParaRPr lang="es-ES"/>
        </a:p>
      </dgm:t>
    </dgm:pt>
    <dgm:pt modelId="{996486DB-AC8E-451A-A1CE-29FAB29736CA}" type="sibTrans" cxnId="{4272BBAD-E1DF-4E89-9F24-024FC646B9A7}">
      <dgm:prSet/>
      <dgm:spPr/>
      <dgm:t>
        <a:bodyPr/>
        <a:lstStyle/>
        <a:p>
          <a:endParaRPr lang="es-ES"/>
        </a:p>
      </dgm:t>
    </dgm:pt>
    <dgm:pt modelId="{A989EA47-3170-4E9D-B121-57B45BE9C040}">
      <dgm:prSet phldrT="[Texto]"/>
      <dgm:spPr>
        <a:solidFill>
          <a:schemeClr val="accent6">
            <a:lumMod val="40000"/>
            <a:lumOff val="60000"/>
          </a:schemeClr>
        </a:solidFill>
      </dgm:spPr>
      <dgm:t>
        <a:bodyPr/>
        <a:lstStyle/>
        <a:p>
          <a:r>
            <a:rPr lang="es-ES" dirty="0">
              <a:solidFill>
                <a:schemeClr val="tx1"/>
              </a:solidFill>
            </a:rPr>
            <a:t>6.1</a:t>
          </a:r>
        </a:p>
      </dgm:t>
    </dgm:pt>
    <dgm:pt modelId="{363D5F4A-56FB-4858-A117-00F7BFF80B6F}" type="parTrans" cxnId="{C477E4D2-1780-451A-BCA9-FFEA604C7D52}">
      <dgm:prSet/>
      <dgm:spPr/>
      <dgm:t>
        <a:bodyPr/>
        <a:lstStyle/>
        <a:p>
          <a:endParaRPr lang="es-ES"/>
        </a:p>
      </dgm:t>
    </dgm:pt>
    <dgm:pt modelId="{086253C9-2E20-40C4-8F5D-8E5ED1F7E148}" type="sibTrans" cxnId="{C477E4D2-1780-451A-BCA9-FFEA604C7D52}">
      <dgm:prSet/>
      <dgm:spPr/>
      <dgm:t>
        <a:bodyPr/>
        <a:lstStyle/>
        <a:p>
          <a:endParaRPr lang="es-ES"/>
        </a:p>
      </dgm:t>
    </dgm:pt>
    <dgm:pt modelId="{54C0E479-F792-4604-B1CD-B37605291A48}">
      <dgm:prSet phldrT="[Texto]"/>
      <dgm:spPr/>
      <dgm:t>
        <a:bodyPr/>
        <a:lstStyle/>
        <a:p>
          <a:r>
            <a:rPr lang="es-ES" dirty="0"/>
            <a:t>Acciones para tratar riesgos y oportunidades</a:t>
          </a:r>
        </a:p>
      </dgm:t>
    </dgm:pt>
    <dgm:pt modelId="{04E7ED0B-ADBD-433E-B7D9-0C06F8F62805}" type="parTrans" cxnId="{E9620203-A407-47DF-AF7D-129F63A92DCF}">
      <dgm:prSet/>
      <dgm:spPr/>
      <dgm:t>
        <a:bodyPr/>
        <a:lstStyle/>
        <a:p>
          <a:endParaRPr lang="es-ES"/>
        </a:p>
      </dgm:t>
    </dgm:pt>
    <dgm:pt modelId="{0C069D08-1FA1-4582-AAF6-82622BFBE0AF}" type="sibTrans" cxnId="{E9620203-A407-47DF-AF7D-129F63A92DCF}">
      <dgm:prSet/>
      <dgm:spPr/>
      <dgm:t>
        <a:bodyPr/>
        <a:lstStyle/>
        <a:p>
          <a:endParaRPr lang="es-ES"/>
        </a:p>
      </dgm:t>
    </dgm:pt>
    <dgm:pt modelId="{2D567E9E-7634-4335-8D7E-0FC404AFFB1C}">
      <dgm:prSet phldrT="[Texto]"/>
      <dgm:spPr>
        <a:solidFill>
          <a:schemeClr val="accent6">
            <a:lumMod val="40000"/>
            <a:lumOff val="60000"/>
          </a:schemeClr>
        </a:solidFill>
      </dgm:spPr>
      <dgm:t>
        <a:bodyPr/>
        <a:lstStyle/>
        <a:p>
          <a:r>
            <a:rPr lang="es-ES" dirty="0">
              <a:solidFill>
                <a:schemeClr val="tx1"/>
              </a:solidFill>
            </a:rPr>
            <a:t>6.2</a:t>
          </a:r>
        </a:p>
      </dgm:t>
    </dgm:pt>
    <dgm:pt modelId="{AC40FDE3-E873-4063-91F3-83E04A7168E3}" type="parTrans" cxnId="{0C95B7C2-D7ED-47D9-BB0A-F3C9DB3C48D3}">
      <dgm:prSet/>
      <dgm:spPr/>
      <dgm:t>
        <a:bodyPr/>
        <a:lstStyle/>
        <a:p>
          <a:endParaRPr lang="es-ES"/>
        </a:p>
      </dgm:t>
    </dgm:pt>
    <dgm:pt modelId="{29FAD4A4-23BE-425F-B6AD-11B2AFDC5466}" type="sibTrans" cxnId="{0C95B7C2-D7ED-47D9-BB0A-F3C9DB3C48D3}">
      <dgm:prSet/>
      <dgm:spPr/>
      <dgm:t>
        <a:bodyPr/>
        <a:lstStyle/>
        <a:p>
          <a:endParaRPr lang="es-ES"/>
        </a:p>
      </dgm:t>
    </dgm:pt>
    <dgm:pt modelId="{EF159BAE-9DED-448F-A09E-0170B136488B}">
      <dgm:prSet phldrT="[Texto]" custT="1"/>
      <dgm:spPr/>
      <dgm:t>
        <a:bodyPr/>
        <a:lstStyle/>
        <a:p>
          <a:r>
            <a:rPr lang="es-ES" sz="1100" dirty="0"/>
            <a:t>Objetivos </a:t>
          </a:r>
          <a:r>
            <a:rPr lang="es-ES" sz="1100" dirty="0" err="1"/>
            <a:t>antisoborno</a:t>
          </a:r>
          <a:r>
            <a:rPr lang="es-ES" sz="1100" dirty="0"/>
            <a:t> y planificación para alcanzarlos</a:t>
          </a:r>
        </a:p>
      </dgm:t>
    </dgm:pt>
    <dgm:pt modelId="{138814AD-753C-4477-93D1-CE9C0E03E8E0}" type="parTrans" cxnId="{09F47A8C-B24D-4E0F-9616-90CFC3410C36}">
      <dgm:prSet/>
      <dgm:spPr/>
      <dgm:t>
        <a:bodyPr/>
        <a:lstStyle/>
        <a:p>
          <a:endParaRPr lang="es-ES"/>
        </a:p>
      </dgm:t>
    </dgm:pt>
    <dgm:pt modelId="{0CEB17B0-96BB-42CE-9810-0E0AB39812AD}" type="sibTrans" cxnId="{09F47A8C-B24D-4E0F-9616-90CFC3410C36}">
      <dgm:prSet/>
      <dgm:spPr/>
      <dgm:t>
        <a:bodyPr/>
        <a:lstStyle/>
        <a:p>
          <a:endParaRPr lang="es-ES"/>
        </a:p>
      </dgm:t>
    </dgm:pt>
    <dgm:pt modelId="{E6201DD6-C253-4C0B-8AF3-DD3D72F8160E}">
      <dgm:prSet phldrT="[Texto]"/>
      <dgm:spPr>
        <a:solidFill>
          <a:schemeClr val="accent6">
            <a:lumMod val="40000"/>
            <a:lumOff val="60000"/>
          </a:schemeClr>
        </a:solidFill>
      </dgm:spPr>
      <dgm:t>
        <a:bodyPr/>
        <a:lstStyle/>
        <a:p>
          <a:r>
            <a:rPr lang="es-ES" dirty="0">
              <a:solidFill>
                <a:schemeClr val="tx1"/>
              </a:solidFill>
            </a:rPr>
            <a:t>7.2.2</a:t>
          </a:r>
        </a:p>
      </dgm:t>
    </dgm:pt>
    <dgm:pt modelId="{AF461CCA-1B27-4D6A-A7D7-FF0BF409CBA4}" type="parTrans" cxnId="{6799C1F8-2B83-40D4-843B-9AC590CC63EF}">
      <dgm:prSet/>
      <dgm:spPr/>
      <dgm:t>
        <a:bodyPr/>
        <a:lstStyle/>
        <a:p>
          <a:endParaRPr lang="es-ES"/>
        </a:p>
      </dgm:t>
    </dgm:pt>
    <dgm:pt modelId="{E2D94D37-23BB-4087-BE8A-E52149FA0746}" type="sibTrans" cxnId="{6799C1F8-2B83-40D4-843B-9AC590CC63EF}">
      <dgm:prSet/>
      <dgm:spPr/>
      <dgm:t>
        <a:bodyPr/>
        <a:lstStyle/>
        <a:p>
          <a:endParaRPr lang="es-ES"/>
        </a:p>
      </dgm:t>
    </dgm:pt>
    <dgm:pt modelId="{18A63884-74AD-4740-8C46-364013A4B8F9}">
      <dgm:prSet phldrT="[Texto]"/>
      <dgm:spPr>
        <a:solidFill>
          <a:schemeClr val="accent6">
            <a:lumMod val="40000"/>
            <a:lumOff val="60000"/>
          </a:schemeClr>
        </a:solidFill>
      </dgm:spPr>
      <dgm:t>
        <a:bodyPr/>
        <a:lstStyle/>
        <a:p>
          <a:r>
            <a:rPr lang="es-ES" dirty="0">
              <a:solidFill>
                <a:schemeClr val="tx1"/>
              </a:solidFill>
            </a:rPr>
            <a:t>7.3</a:t>
          </a:r>
        </a:p>
      </dgm:t>
    </dgm:pt>
    <dgm:pt modelId="{A48D2A3C-F697-4502-8203-25B7F31BD2E1}" type="parTrans" cxnId="{FCCA8ADF-8064-415D-8F9F-F83DCC9DFD5F}">
      <dgm:prSet/>
      <dgm:spPr/>
      <dgm:t>
        <a:bodyPr/>
        <a:lstStyle/>
        <a:p>
          <a:endParaRPr lang="es-ES"/>
        </a:p>
      </dgm:t>
    </dgm:pt>
    <dgm:pt modelId="{FD95B16F-FE2B-4201-A46A-FF5899F63C85}" type="sibTrans" cxnId="{FCCA8ADF-8064-415D-8F9F-F83DCC9DFD5F}">
      <dgm:prSet/>
      <dgm:spPr/>
      <dgm:t>
        <a:bodyPr/>
        <a:lstStyle/>
        <a:p>
          <a:endParaRPr lang="es-ES"/>
        </a:p>
      </dgm:t>
    </dgm:pt>
    <dgm:pt modelId="{DCA07221-E2B1-4DB3-8E9E-B6E2BC7DD372}">
      <dgm:prSet phldrT="[Texto]"/>
      <dgm:spPr>
        <a:solidFill>
          <a:schemeClr val="accent6">
            <a:lumMod val="40000"/>
            <a:lumOff val="60000"/>
          </a:schemeClr>
        </a:solidFill>
      </dgm:spPr>
      <dgm:t>
        <a:bodyPr/>
        <a:lstStyle/>
        <a:p>
          <a:r>
            <a:rPr lang="es-ES" dirty="0">
              <a:solidFill>
                <a:schemeClr val="tx1"/>
              </a:solidFill>
            </a:rPr>
            <a:t>8.5.2</a:t>
          </a:r>
        </a:p>
      </dgm:t>
    </dgm:pt>
    <dgm:pt modelId="{1C4C234C-9056-4B4A-850D-B6DF4B35E561}" type="parTrans" cxnId="{CF430350-8C70-4F60-B01B-C6261CD13E67}">
      <dgm:prSet/>
      <dgm:spPr/>
      <dgm:t>
        <a:bodyPr/>
        <a:lstStyle/>
        <a:p>
          <a:endParaRPr lang="es-ES"/>
        </a:p>
      </dgm:t>
    </dgm:pt>
    <dgm:pt modelId="{F17083EC-55B9-495B-8604-0EE03DA300C4}" type="sibTrans" cxnId="{CF430350-8C70-4F60-B01B-C6261CD13E67}">
      <dgm:prSet/>
      <dgm:spPr/>
      <dgm:t>
        <a:bodyPr/>
        <a:lstStyle/>
        <a:p>
          <a:endParaRPr lang="es-ES"/>
        </a:p>
      </dgm:t>
    </dgm:pt>
    <dgm:pt modelId="{990F7173-1CC9-43A1-AC82-0D1FD90D4595}" type="pres">
      <dgm:prSet presAssocID="{A79A0FB5-7A63-483D-8258-E79ED6CB2354}" presName="composite" presStyleCnt="0">
        <dgm:presLayoutVars>
          <dgm:chMax val="5"/>
          <dgm:dir/>
          <dgm:animLvl val="ctr"/>
          <dgm:resizeHandles val="exact"/>
        </dgm:presLayoutVars>
      </dgm:prSet>
      <dgm:spPr/>
    </dgm:pt>
    <dgm:pt modelId="{4BB93469-1F21-4D87-82BC-DB454B46EE02}" type="pres">
      <dgm:prSet presAssocID="{A79A0FB5-7A63-483D-8258-E79ED6CB2354}" presName="cycle" presStyleCnt="0"/>
      <dgm:spPr/>
    </dgm:pt>
    <dgm:pt modelId="{13A68392-3D72-452B-A9DA-A2F2C580BCAD}" type="pres">
      <dgm:prSet presAssocID="{A79A0FB5-7A63-483D-8258-E79ED6CB2354}" presName="centerShape" presStyleCnt="0"/>
      <dgm:spPr/>
    </dgm:pt>
    <dgm:pt modelId="{677A43E9-383D-49FA-A79C-03A44A2DF51A}" type="pres">
      <dgm:prSet presAssocID="{A79A0FB5-7A63-483D-8258-E79ED6CB2354}" presName="connSite" presStyleLbl="node1" presStyleIdx="0" presStyleCnt="7"/>
      <dgm:spPr/>
    </dgm:pt>
    <dgm:pt modelId="{E52C3A4A-A576-4CC8-BAC3-EAD1781BD6DB}" type="pres">
      <dgm:prSet presAssocID="{A79A0FB5-7A63-483D-8258-E79ED6CB2354}" presName="visible" presStyleLbl="node1" presStyleIdx="0" presStyleCnt="7" custScaleX="169927" custScaleY="160705" custLinFactNeighborX="321" custLinFactNeighborY="2813"/>
      <dgm:spPr>
        <a:solidFill>
          <a:schemeClr val="accent6">
            <a:lumMod val="40000"/>
            <a:lumOff val="60000"/>
          </a:schemeClr>
        </a:solidFill>
      </dgm:spPr>
    </dgm:pt>
    <dgm:pt modelId="{3C2F2686-C4C9-492A-BD3F-9FDA81BB0975}" type="pres">
      <dgm:prSet presAssocID="{F70A517E-A08D-44F1-A872-6EC05F676454}" presName="Name25" presStyleLbl="parChTrans1D1" presStyleIdx="0" presStyleCnt="6"/>
      <dgm:spPr/>
    </dgm:pt>
    <dgm:pt modelId="{9FE2E69E-82CC-492A-B409-22CA88039DB2}" type="pres">
      <dgm:prSet presAssocID="{23381B91-626B-449C-9168-DDAF221232CC}" presName="node" presStyleCnt="0"/>
      <dgm:spPr/>
    </dgm:pt>
    <dgm:pt modelId="{ABBE2D2B-708C-44DD-8BF7-BCC0FA936BDB}" type="pres">
      <dgm:prSet presAssocID="{23381B91-626B-449C-9168-DDAF221232CC}" presName="parentNode" presStyleLbl="node1" presStyleIdx="1" presStyleCnt="7" custScaleX="117195" custLinFactNeighborX="-1367" custLinFactNeighborY="2537">
        <dgm:presLayoutVars>
          <dgm:chMax val="1"/>
          <dgm:bulletEnabled val="1"/>
        </dgm:presLayoutVars>
      </dgm:prSet>
      <dgm:spPr/>
    </dgm:pt>
    <dgm:pt modelId="{423A258B-A997-4917-BAF6-00265A8C4EB4}" type="pres">
      <dgm:prSet presAssocID="{23381B91-626B-449C-9168-DDAF221232CC}" presName="childNode" presStyleLbl="revTx" presStyleIdx="0" presStyleCnt="3">
        <dgm:presLayoutVars>
          <dgm:bulletEnabled val="1"/>
        </dgm:presLayoutVars>
      </dgm:prSet>
      <dgm:spPr/>
    </dgm:pt>
    <dgm:pt modelId="{FBDAD0E0-8450-4347-A384-DC891FB4C77C}" type="pres">
      <dgm:prSet presAssocID="{363D5F4A-56FB-4858-A117-00F7BFF80B6F}" presName="Name25" presStyleLbl="parChTrans1D1" presStyleIdx="1" presStyleCnt="6"/>
      <dgm:spPr/>
    </dgm:pt>
    <dgm:pt modelId="{553D3B37-3512-4DE2-98ED-6C8054F822CE}" type="pres">
      <dgm:prSet presAssocID="{A989EA47-3170-4E9D-B121-57B45BE9C040}" presName="node" presStyleCnt="0"/>
      <dgm:spPr/>
    </dgm:pt>
    <dgm:pt modelId="{9FF7B756-0E5D-4904-97C9-67E4423EBE26}" type="pres">
      <dgm:prSet presAssocID="{A989EA47-3170-4E9D-B121-57B45BE9C040}" presName="parentNode" presStyleLbl="node1" presStyleIdx="2" presStyleCnt="7" custLinFactNeighborX="-1367" custLinFactNeighborY="2537">
        <dgm:presLayoutVars>
          <dgm:chMax val="1"/>
          <dgm:bulletEnabled val="1"/>
        </dgm:presLayoutVars>
      </dgm:prSet>
      <dgm:spPr/>
    </dgm:pt>
    <dgm:pt modelId="{E77648F7-455B-4CC6-B295-2B9C26E0B720}" type="pres">
      <dgm:prSet presAssocID="{A989EA47-3170-4E9D-B121-57B45BE9C040}" presName="childNode" presStyleLbl="revTx" presStyleIdx="1" presStyleCnt="3">
        <dgm:presLayoutVars>
          <dgm:bulletEnabled val="1"/>
        </dgm:presLayoutVars>
      </dgm:prSet>
      <dgm:spPr/>
    </dgm:pt>
    <dgm:pt modelId="{393EDD80-0625-49C1-BBFF-1A0B1EB36E6C}" type="pres">
      <dgm:prSet presAssocID="{AC40FDE3-E873-4063-91F3-83E04A7168E3}" presName="Name25" presStyleLbl="parChTrans1D1" presStyleIdx="2" presStyleCnt="6"/>
      <dgm:spPr/>
    </dgm:pt>
    <dgm:pt modelId="{6EDE4AE0-686C-4EBD-91B8-6110279B8D78}" type="pres">
      <dgm:prSet presAssocID="{2D567E9E-7634-4335-8D7E-0FC404AFFB1C}" presName="node" presStyleCnt="0"/>
      <dgm:spPr/>
    </dgm:pt>
    <dgm:pt modelId="{83DB9C1E-02EB-4737-BE7A-C6F0A35407BE}" type="pres">
      <dgm:prSet presAssocID="{2D567E9E-7634-4335-8D7E-0FC404AFFB1C}" presName="parentNode" presStyleLbl="node1" presStyleIdx="3" presStyleCnt="7" custScaleX="107937" custLinFactNeighborX="10170" custLinFactNeighborY="25423">
        <dgm:presLayoutVars>
          <dgm:chMax val="1"/>
          <dgm:bulletEnabled val="1"/>
        </dgm:presLayoutVars>
      </dgm:prSet>
      <dgm:spPr/>
    </dgm:pt>
    <dgm:pt modelId="{72C564BB-64C4-4DB9-92AD-483A6B43744B}" type="pres">
      <dgm:prSet presAssocID="{2D567E9E-7634-4335-8D7E-0FC404AFFB1C}" presName="childNode" presStyleLbl="revTx" presStyleIdx="2" presStyleCnt="3">
        <dgm:presLayoutVars>
          <dgm:bulletEnabled val="1"/>
        </dgm:presLayoutVars>
      </dgm:prSet>
      <dgm:spPr/>
    </dgm:pt>
    <dgm:pt modelId="{CA168EC2-67AD-4EF1-976B-5064B211EFBE}" type="pres">
      <dgm:prSet presAssocID="{AF461CCA-1B27-4D6A-A7D7-FF0BF409CBA4}" presName="Name25" presStyleLbl="parChTrans1D1" presStyleIdx="3" presStyleCnt="6"/>
      <dgm:spPr/>
    </dgm:pt>
    <dgm:pt modelId="{3BBDF5D5-E3D3-45CA-A7C1-85DDF14B2A74}" type="pres">
      <dgm:prSet presAssocID="{E6201DD6-C253-4C0B-8AF3-DD3D72F8160E}" presName="node" presStyleCnt="0"/>
      <dgm:spPr/>
    </dgm:pt>
    <dgm:pt modelId="{A939DEDC-B881-47A5-BCAB-5480FA0657FE}" type="pres">
      <dgm:prSet presAssocID="{E6201DD6-C253-4C0B-8AF3-DD3D72F8160E}" presName="parentNode" presStyleLbl="node1" presStyleIdx="4" presStyleCnt="7" custLinFactNeighborX="-1230" custLinFactNeighborY="410">
        <dgm:presLayoutVars>
          <dgm:chMax val="1"/>
          <dgm:bulletEnabled val="1"/>
        </dgm:presLayoutVars>
      </dgm:prSet>
      <dgm:spPr/>
    </dgm:pt>
    <dgm:pt modelId="{0138DD36-1AAB-43B5-85A3-C9E7C3A66E27}" type="pres">
      <dgm:prSet presAssocID="{E6201DD6-C253-4C0B-8AF3-DD3D72F8160E}" presName="childNode" presStyleLbl="revTx" presStyleIdx="2" presStyleCnt="3">
        <dgm:presLayoutVars>
          <dgm:bulletEnabled val="1"/>
        </dgm:presLayoutVars>
      </dgm:prSet>
      <dgm:spPr/>
    </dgm:pt>
    <dgm:pt modelId="{32FCD231-4690-422D-80D9-4F3FE4C746F2}" type="pres">
      <dgm:prSet presAssocID="{A48D2A3C-F697-4502-8203-25B7F31BD2E1}" presName="Name25" presStyleLbl="parChTrans1D1" presStyleIdx="4" presStyleCnt="6"/>
      <dgm:spPr/>
    </dgm:pt>
    <dgm:pt modelId="{F1CE8024-047F-4A30-ADD3-B831759CFF87}" type="pres">
      <dgm:prSet presAssocID="{18A63884-74AD-4740-8C46-364013A4B8F9}" presName="node" presStyleCnt="0"/>
      <dgm:spPr/>
    </dgm:pt>
    <dgm:pt modelId="{EAE3BD23-23F0-4A9F-A045-3F65F6EADE1B}" type="pres">
      <dgm:prSet presAssocID="{18A63884-74AD-4740-8C46-364013A4B8F9}" presName="parentNode" presStyleLbl="node1" presStyleIdx="5" presStyleCnt="7" custLinFactNeighborX="-1230" custLinFactNeighborY="410">
        <dgm:presLayoutVars>
          <dgm:chMax val="1"/>
          <dgm:bulletEnabled val="1"/>
        </dgm:presLayoutVars>
      </dgm:prSet>
      <dgm:spPr/>
    </dgm:pt>
    <dgm:pt modelId="{E879F706-6E01-49E8-969A-E0573013B112}" type="pres">
      <dgm:prSet presAssocID="{18A63884-74AD-4740-8C46-364013A4B8F9}" presName="childNode" presStyleLbl="revTx" presStyleIdx="2" presStyleCnt="3">
        <dgm:presLayoutVars>
          <dgm:bulletEnabled val="1"/>
        </dgm:presLayoutVars>
      </dgm:prSet>
      <dgm:spPr/>
    </dgm:pt>
    <dgm:pt modelId="{26FD7E8F-5855-4D7C-8172-D144B0B913F2}" type="pres">
      <dgm:prSet presAssocID="{1C4C234C-9056-4B4A-850D-B6DF4B35E561}" presName="Name25" presStyleLbl="parChTrans1D1" presStyleIdx="5" presStyleCnt="6"/>
      <dgm:spPr/>
    </dgm:pt>
    <dgm:pt modelId="{6C6872B5-596D-4E77-A94D-488574E15A10}" type="pres">
      <dgm:prSet presAssocID="{DCA07221-E2B1-4DB3-8E9E-B6E2BC7DD372}" presName="node" presStyleCnt="0"/>
      <dgm:spPr/>
    </dgm:pt>
    <dgm:pt modelId="{59A6C334-D48D-4BC4-99E6-7B976F9F05B5}" type="pres">
      <dgm:prSet presAssocID="{DCA07221-E2B1-4DB3-8E9E-B6E2BC7DD372}" presName="parentNode" presStyleLbl="node1" presStyleIdx="6" presStyleCnt="7" custLinFactNeighborX="-1230" custLinFactNeighborY="410">
        <dgm:presLayoutVars>
          <dgm:chMax val="1"/>
          <dgm:bulletEnabled val="1"/>
        </dgm:presLayoutVars>
      </dgm:prSet>
      <dgm:spPr/>
    </dgm:pt>
    <dgm:pt modelId="{6E7076A6-1D42-44E1-B3B5-A3A4F31E3EDC}" type="pres">
      <dgm:prSet presAssocID="{DCA07221-E2B1-4DB3-8E9E-B6E2BC7DD372}" presName="childNode" presStyleLbl="revTx" presStyleIdx="2" presStyleCnt="3">
        <dgm:presLayoutVars>
          <dgm:bulletEnabled val="1"/>
        </dgm:presLayoutVars>
      </dgm:prSet>
      <dgm:spPr/>
    </dgm:pt>
  </dgm:ptLst>
  <dgm:cxnLst>
    <dgm:cxn modelId="{E9620203-A407-47DF-AF7D-129F63A92DCF}" srcId="{A989EA47-3170-4E9D-B121-57B45BE9C040}" destId="{54C0E479-F792-4604-B1CD-B37605291A48}" srcOrd="0" destOrd="0" parTransId="{04E7ED0B-ADBD-433E-B7D9-0C06F8F62805}" sibTransId="{0C069D08-1FA1-4582-AAF6-82622BFBE0AF}"/>
    <dgm:cxn modelId="{4BB61320-8E40-44E1-9F4A-BD9A49D89CC7}" type="presOf" srcId="{F70A517E-A08D-44F1-A872-6EC05F676454}" destId="{3C2F2686-C4C9-492A-BD3F-9FDA81BB0975}" srcOrd="0" destOrd="0" presId="urn:microsoft.com/office/officeart/2005/8/layout/radial2"/>
    <dgm:cxn modelId="{13B43129-AC1D-4822-A458-9766092F5B1B}" srcId="{A79A0FB5-7A63-483D-8258-E79ED6CB2354}" destId="{23381B91-626B-449C-9168-DDAF221232CC}" srcOrd="0" destOrd="0" parTransId="{F70A517E-A08D-44F1-A872-6EC05F676454}" sibTransId="{B50B18C6-9289-41A3-A5E2-2EB4F57ACB0F}"/>
    <dgm:cxn modelId="{7B472741-4994-4523-B6AF-ACDD7F9D15BC}" type="presOf" srcId="{2E8E0737-8C64-414D-AAFA-6AF84C8AE91B}" destId="{423A258B-A997-4917-BAF6-00265A8C4EB4}" srcOrd="0" destOrd="0" presId="urn:microsoft.com/office/officeart/2005/8/layout/radial2"/>
    <dgm:cxn modelId="{08EA1B43-727B-45BA-95E0-88263FC4730D}" type="presOf" srcId="{363D5F4A-56FB-4858-A117-00F7BFF80B6F}" destId="{FBDAD0E0-8450-4347-A384-DC891FB4C77C}" srcOrd="0" destOrd="0" presId="urn:microsoft.com/office/officeart/2005/8/layout/radial2"/>
    <dgm:cxn modelId="{CF430350-8C70-4F60-B01B-C6261CD13E67}" srcId="{A79A0FB5-7A63-483D-8258-E79ED6CB2354}" destId="{DCA07221-E2B1-4DB3-8E9E-B6E2BC7DD372}" srcOrd="5" destOrd="0" parTransId="{1C4C234C-9056-4B4A-850D-B6DF4B35E561}" sibTransId="{F17083EC-55B9-495B-8604-0EE03DA300C4}"/>
    <dgm:cxn modelId="{E4BB6083-D10D-4188-8CDD-A144C99722FF}" type="presOf" srcId="{A48D2A3C-F697-4502-8203-25B7F31BD2E1}" destId="{32FCD231-4690-422D-80D9-4F3FE4C746F2}" srcOrd="0" destOrd="0" presId="urn:microsoft.com/office/officeart/2005/8/layout/radial2"/>
    <dgm:cxn modelId="{F1DFCE84-D6E9-4411-9F6F-0CCFB4A12766}" type="presOf" srcId="{AC40FDE3-E873-4063-91F3-83E04A7168E3}" destId="{393EDD80-0625-49C1-BBFF-1A0B1EB36E6C}" srcOrd="0" destOrd="0" presId="urn:microsoft.com/office/officeart/2005/8/layout/radial2"/>
    <dgm:cxn modelId="{FC830087-3540-4607-A8BE-0CDC4C0D7344}" type="presOf" srcId="{23381B91-626B-449C-9168-DDAF221232CC}" destId="{ABBE2D2B-708C-44DD-8BF7-BCC0FA936BDB}" srcOrd="0" destOrd="0" presId="urn:microsoft.com/office/officeart/2005/8/layout/radial2"/>
    <dgm:cxn modelId="{09F47A8C-B24D-4E0F-9616-90CFC3410C36}" srcId="{2D567E9E-7634-4335-8D7E-0FC404AFFB1C}" destId="{EF159BAE-9DED-448F-A09E-0170B136488B}" srcOrd="0" destOrd="0" parTransId="{138814AD-753C-4477-93D1-CE9C0E03E8E0}" sibTransId="{0CEB17B0-96BB-42CE-9810-0E0AB39812AD}"/>
    <dgm:cxn modelId="{6A02F48D-BC9E-4FC4-B951-32B6054E1046}" type="presOf" srcId="{DCA07221-E2B1-4DB3-8E9E-B6E2BC7DD372}" destId="{59A6C334-D48D-4BC4-99E6-7B976F9F05B5}" srcOrd="0" destOrd="0" presId="urn:microsoft.com/office/officeart/2005/8/layout/radial2"/>
    <dgm:cxn modelId="{6BD93693-391D-49EB-9AB4-E61D8A6942FC}" type="presOf" srcId="{A79A0FB5-7A63-483D-8258-E79ED6CB2354}" destId="{990F7173-1CC9-43A1-AC82-0D1FD90D4595}" srcOrd="0" destOrd="0" presId="urn:microsoft.com/office/officeart/2005/8/layout/radial2"/>
    <dgm:cxn modelId="{256B30A5-DE56-46CC-A8EA-A070376E7C6E}" type="presOf" srcId="{EF159BAE-9DED-448F-A09E-0170B136488B}" destId="{72C564BB-64C4-4DB9-92AD-483A6B43744B}" srcOrd="0" destOrd="0" presId="urn:microsoft.com/office/officeart/2005/8/layout/radial2"/>
    <dgm:cxn modelId="{4272BBAD-E1DF-4E89-9F24-024FC646B9A7}" srcId="{23381B91-626B-449C-9168-DDAF221232CC}" destId="{2E8E0737-8C64-414D-AAFA-6AF84C8AE91B}" srcOrd="0" destOrd="0" parTransId="{78FC3B19-D86C-4EEA-871E-ACAEFA04B153}" sibTransId="{996486DB-AC8E-451A-A1CE-29FAB29736CA}"/>
    <dgm:cxn modelId="{8FFA0DC0-46D1-4B89-9453-06DBCB5D2934}" type="presOf" srcId="{E6201DD6-C253-4C0B-8AF3-DD3D72F8160E}" destId="{A939DEDC-B881-47A5-BCAB-5480FA0657FE}" srcOrd="0" destOrd="0" presId="urn:microsoft.com/office/officeart/2005/8/layout/radial2"/>
    <dgm:cxn modelId="{0C95B7C2-D7ED-47D9-BB0A-F3C9DB3C48D3}" srcId="{A79A0FB5-7A63-483D-8258-E79ED6CB2354}" destId="{2D567E9E-7634-4335-8D7E-0FC404AFFB1C}" srcOrd="2" destOrd="0" parTransId="{AC40FDE3-E873-4063-91F3-83E04A7168E3}" sibTransId="{29FAD4A4-23BE-425F-B6AD-11B2AFDC5466}"/>
    <dgm:cxn modelId="{F37E72C7-FD54-4046-8505-5251CFAD882C}" type="presOf" srcId="{54C0E479-F792-4604-B1CD-B37605291A48}" destId="{E77648F7-455B-4CC6-B295-2B9C26E0B720}" srcOrd="0" destOrd="0" presId="urn:microsoft.com/office/officeart/2005/8/layout/radial2"/>
    <dgm:cxn modelId="{C477E4D2-1780-451A-BCA9-FFEA604C7D52}" srcId="{A79A0FB5-7A63-483D-8258-E79ED6CB2354}" destId="{A989EA47-3170-4E9D-B121-57B45BE9C040}" srcOrd="1" destOrd="0" parTransId="{363D5F4A-56FB-4858-A117-00F7BFF80B6F}" sibTransId="{086253C9-2E20-40C4-8F5D-8E5ED1F7E148}"/>
    <dgm:cxn modelId="{EF9E31D8-1702-4823-B724-EBD707F69633}" type="presOf" srcId="{2D567E9E-7634-4335-8D7E-0FC404AFFB1C}" destId="{83DB9C1E-02EB-4737-BE7A-C6F0A35407BE}" srcOrd="0" destOrd="0" presId="urn:microsoft.com/office/officeart/2005/8/layout/radial2"/>
    <dgm:cxn modelId="{FCCA8ADF-8064-415D-8F9F-F83DCC9DFD5F}" srcId="{A79A0FB5-7A63-483D-8258-E79ED6CB2354}" destId="{18A63884-74AD-4740-8C46-364013A4B8F9}" srcOrd="4" destOrd="0" parTransId="{A48D2A3C-F697-4502-8203-25B7F31BD2E1}" sibTransId="{FD95B16F-FE2B-4201-A46A-FF5899F63C85}"/>
    <dgm:cxn modelId="{723D0DE6-34DA-4BC7-BB79-7CDCBC900B76}" type="presOf" srcId="{18A63884-74AD-4740-8C46-364013A4B8F9}" destId="{EAE3BD23-23F0-4A9F-A045-3F65F6EADE1B}" srcOrd="0" destOrd="0" presId="urn:microsoft.com/office/officeart/2005/8/layout/radial2"/>
    <dgm:cxn modelId="{E1F86AF2-AA8B-4031-92B7-24E2E117C38C}" type="presOf" srcId="{1C4C234C-9056-4B4A-850D-B6DF4B35E561}" destId="{26FD7E8F-5855-4D7C-8172-D144B0B913F2}" srcOrd="0" destOrd="0" presId="urn:microsoft.com/office/officeart/2005/8/layout/radial2"/>
    <dgm:cxn modelId="{B00148F6-A3A0-42E3-B8E3-0F08E301ABDC}" type="presOf" srcId="{AF461CCA-1B27-4D6A-A7D7-FF0BF409CBA4}" destId="{CA168EC2-67AD-4EF1-976B-5064B211EFBE}" srcOrd="0" destOrd="0" presId="urn:microsoft.com/office/officeart/2005/8/layout/radial2"/>
    <dgm:cxn modelId="{6799C1F8-2B83-40D4-843B-9AC590CC63EF}" srcId="{A79A0FB5-7A63-483D-8258-E79ED6CB2354}" destId="{E6201DD6-C253-4C0B-8AF3-DD3D72F8160E}" srcOrd="3" destOrd="0" parTransId="{AF461CCA-1B27-4D6A-A7D7-FF0BF409CBA4}" sibTransId="{E2D94D37-23BB-4087-BE8A-E52149FA0746}"/>
    <dgm:cxn modelId="{A6D6B2FC-9CCE-4CB4-B6D0-0929642B1D00}" type="presOf" srcId="{A989EA47-3170-4E9D-B121-57B45BE9C040}" destId="{9FF7B756-0E5D-4904-97C9-67E4423EBE26}" srcOrd="0" destOrd="0" presId="urn:microsoft.com/office/officeart/2005/8/layout/radial2"/>
    <dgm:cxn modelId="{18E87C56-D88C-41C9-870A-9F2E662CF2BE}" type="presParOf" srcId="{990F7173-1CC9-43A1-AC82-0D1FD90D4595}" destId="{4BB93469-1F21-4D87-82BC-DB454B46EE02}" srcOrd="0" destOrd="0" presId="urn:microsoft.com/office/officeart/2005/8/layout/radial2"/>
    <dgm:cxn modelId="{2D582AD4-7A4D-434A-94AB-124C1D18F80D}" type="presParOf" srcId="{4BB93469-1F21-4D87-82BC-DB454B46EE02}" destId="{13A68392-3D72-452B-A9DA-A2F2C580BCAD}" srcOrd="0" destOrd="0" presId="urn:microsoft.com/office/officeart/2005/8/layout/radial2"/>
    <dgm:cxn modelId="{428D3E41-D960-43CD-A7C3-55B26799C84A}" type="presParOf" srcId="{13A68392-3D72-452B-A9DA-A2F2C580BCAD}" destId="{677A43E9-383D-49FA-A79C-03A44A2DF51A}" srcOrd="0" destOrd="0" presId="urn:microsoft.com/office/officeart/2005/8/layout/radial2"/>
    <dgm:cxn modelId="{DB70F9E0-57B3-41A9-84CE-986DDA0DCB7A}" type="presParOf" srcId="{13A68392-3D72-452B-A9DA-A2F2C580BCAD}" destId="{E52C3A4A-A576-4CC8-BAC3-EAD1781BD6DB}" srcOrd="1" destOrd="0" presId="urn:microsoft.com/office/officeart/2005/8/layout/radial2"/>
    <dgm:cxn modelId="{FB8D2414-780A-4CAA-AEBE-371E91A0606F}" type="presParOf" srcId="{4BB93469-1F21-4D87-82BC-DB454B46EE02}" destId="{3C2F2686-C4C9-492A-BD3F-9FDA81BB0975}" srcOrd="1" destOrd="0" presId="urn:microsoft.com/office/officeart/2005/8/layout/radial2"/>
    <dgm:cxn modelId="{D945C3FE-3530-499D-A2BE-815EA49AF488}" type="presParOf" srcId="{4BB93469-1F21-4D87-82BC-DB454B46EE02}" destId="{9FE2E69E-82CC-492A-B409-22CA88039DB2}" srcOrd="2" destOrd="0" presId="urn:microsoft.com/office/officeart/2005/8/layout/radial2"/>
    <dgm:cxn modelId="{356F4D30-2417-4EF2-9977-F552585B326D}" type="presParOf" srcId="{9FE2E69E-82CC-492A-B409-22CA88039DB2}" destId="{ABBE2D2B-708C-44DD-8BF7-BCC0FA936BDB}" srcOrd="0" destOrd="0" presId="urn:microsoft.com/office/officeart/2005/8/layout/radial2"/>
    <dgm:cxn modelId="{7223D81B-F79F-498C-84CF-4895ECB1C15B}" type="presParOf" srcId="{9FE2E69E-82CC-492A-B409-22CA88039DB2}" destId="{423A258B-A997-4917-BAF6-00265A8C4EB4}" srcOrd="1" destOrd="0" presId="urn:microsoft.com/office/officeart/2005/8/layout/radial2"/>
    <dgm:cxn modelId="{5A08A484-3890-4A55-A230-0D0103BF133C}" type="presParOf" srcId="{4BB93469-1F21-4D87-82BC-DB454B46EE02}" destId="{FBDAD0E0-8450-4347-A384-DC891FB4C77C}" srcOrd="3" destOrd="0" presId="urn:microsoft.com/office/officeart/2005/8/layout/radial2"/>
    <dgm:cxn modelId="{2EBDBB20-2687-415B-A5FD-BF9DD5A11575}" type="presParOf" srcId="{4BB93469-1F21-4D87-82BC-DB454B46EE02}" destId="{553D3B37-3512-4DE2-98ED-6C8054F822CE}" srcOrd="4" destOrd="0" presId="urn:microsoft.com/office/officeart/2005/8/layout/radial2"/>
    <dgm:cxn modelId="{24920361-1107-45C5-B871-39A60948A551}" type="presParOf" srcId="{553D3B37-3512-4DE2-98ED-6C8054F822CE}" destId="{9FF7B756-0E5D-4904-97C9-67E4423EBE26}" srcOrd="0" destOrd="0" presId="urn:microsoft.com/office/officeart/2005/8/layout/radial2"/>
    <dgm:cxn modelId="{F50631FC-F5EC-481D-8866-A1F9639F5AC1}" type="presParOf" srcId="{553D3B37-3512-4DE2-98ED-6C8054F822CE}" destId="{E77648F7-455B-4CC6-B295-2B9C26E0B720}" srcOrd="1" destOrd="0" presId="urn:microsoft.com/office/officeart/2005/8/layout/radial2"/>
    <dgm:cxn modelId="{437BB704-F46E-4ABD-92C4-D77D7B983243}" type="presParOf" srcId="{4BB93469-1F21-4D87-82BC-DB454B46EE02}" destId="{393EDD80-0625-49C1-BBFF-1A0B1EB36E6C}" srcOrd="5" destOrd="0" presId="urn:microsoft.com/office/officeart/2005/8/layout/radial2"/>
    <dgm:cxn modelId="{2879F1CF-8729-4317-BF56-E04166346E99}" type="presParOf" srcId="{4BB93469-1F21-4D87-82BC-DB454B46EE02}" destId="{6EDE4AE0-686C-4EBD-91B8-6110279B8D78}" srcOrd="6" destOrd="0" presId="urn:microsoft.com/office/officeart/2005/8/layout/radial2"/>
    <dgm:cxn modelId="{3E24D554-4724-4005-861F-97BDEAA62D15}" type="presParOf" srcId="{6EDE4AE0-686C-4EBD-91B8-6110279B8D78}" destId="{83DB9C1E-02EB-4737-BE7A-C6F0A35407BE}" srcOrd="0" destOrd="0" presId="urn:microsoft.com/office/officeart/2005/8/layout/radial2"/>
    <dgm:cxn modelId="{5BABD0BD-55BE-468C-9B36-8EF8BF126E2D}" type="presParOf" srcId="{6EDE4AE0-686C-4EBD-91B8-6110279B8D78}" destId="{72C564BB-64C4-4DB9-92AD-483A6B43744B}" srcOrd="1" destOrd="0" presId="urn:microsoft.com/office/officeart/2005/8/layout/radial2"/>
    <dgm:cxn modelId="{6B2C6A7B-0ADF-446B-99F7-7AA80EA1AB0B}" type="presParOf" srcId="{4BB93469-1F21-4D87-82BC-DB454B46EE02}" destId="{CA168EC2-67AD-4EF1-976B-5064B211EFBE}" srcOrd="7" destOrd="0" presId="urn:microsoft.com/office/officeart/2005/8/layout/radial2"/>
    <dgm:cxn modelId="{FCC55CBD-26FF-49DC-A844-90DC78CB12E9}" type="presParOf" srcId="{4BB93469-1F21-4D87-82BC-DB454B46EE02}" destId="{3BBDF5D5-E3D3-45CA-A7C1-85DDF14B2A74}" srcOrd="8" destOrd="0" presId="urn:microsoft.com/office/officeart/2005/8/layout/radial2"/>
    <dgm:cxn modelId="{482D68A2-8FBC-4EF6-B924-16545E2C0314}" type="presParOf" srcId="{3BBDF5D5-E3D3-45CA-A7C1-85DDF14B2A74}" destId="{A939DEDC-B881-47A5-BCAB-5480FA0657FE}" srcOrd="0" destOrd="0" presId="urn:microsoft.com/office/officeart/2005/8/layout/radial2"/>
    <dgm:cxn modelId="{FA4F7F61-DB9D-43C7-9F09-B03457F58019}" type="presParOf" srcId="{3BBDF5D5-E3D3-45CA-A7C1-85DDF14B2A74}" destId="{0138DD36-1AAB-43B5-85A3-C9E7C3A66E27}" srcOrd="1" destOrd="0" presId="urn:microsoft.com/office/officeart/2005/8/layout/radial2"/>
    <dgm:cxn modelId="{B11417C4-D427-4BA5-8443-845110F1D209}" type="presParOf" srcId="{4BB93469-1F21-4D87-82BC-DB454B46EE02}" destId="{32FCD231-4690-422D-80D9-4F3FE4C746F2}" srcOrd="9" destOrd="0" presId="urn:microsoft.com/office/officeart/2005/8/layout/radial2"/>
    <dgm:cxn modelId="{59D6415E-A124-4464-A179-3789192BADBE}" type="presParOf" srcId="{4BB93469-1F21-4D87-82BC-DB454B46EE02}" destId="{F1CE8024-047F-4A30-ADD3-B831759CFF87}" srcOrd="10" destOrd="0" presId="urn:microsoft.com/office/officeart/2005/8/layout/radial2"/>
    <dgm:cxn modelId="{76EA83AC-8986-4442-95C9-88D9EC1EA71A}" type="presParOf" srcId="{F1CE8024-047F-4A30-ADD3-B831759CFF87}" destId="{EAE3BD23-23F0-4A9F-A045-3F65F6EADE1B}" srcOrd="0" destOrd="0" presId="urn:microsoft.com/office/officeart/2005/8/layout/radial2"/>
    <dgm:cxn modelId="{52B480F9-E119-4147-B8AC-520942E4F117}" type="presParOf" srcId="{F1CE8024-047F-4A30-ADD3-B831759CFF87}" destId="{E879F706-6E01-49E8-969A-E0573013B112}" srcOrd="1" destOrd="0" presId="urn:microsoft.com/office/officeart/2005/8/layout/radial2"/>
    <dgm:cxn modelId="{376B16F7-064E-43E5-9F23-25C4A02B0B13}" type="presParOf" srcId="{4BB93469-1F21-4D87-82BC-DB454B46EE02}" destId="{26FD7E8F-5855-4D7C-8172-D144B0B913F2}" srcOrd="11" destOrd="0" presId="urn:microsoft.com/office/officeart/2005/8/layout/radial2"/>
    <dgm:cxn modelId="{F89649BD-8A87-475F-9F67-CCB117DD2B27}" type="presParOf" srcId="{4BB93469-1F21-4D87-82BC-DB454B46EE02}" destId="{6C6872B5-596D-4E77-A94D-488574E15A10}" srcOrd="12" destOrd="0" presId="urn:microsoft.com/office/officeart/2005/8/layout/radial2"/>
    <dgm:cxn modelId="{8F5312E7-4007-449E-B288-E61F112FE3DD}" type="presParOf" srcId="{6C6872B5-596D-4E77-A94D-488574E15A10}" destId="{59A6C334-D48D-4BC4-99E6-7B976F9F05B5}" srcOrd="0" destOrd="0" presId="urn:microsoft.com/office/officeart/2005/8/layout/radial2"/>
    <dgm:cxn modelId="{D6466F41-1F96-489B-925D-60C4134011CB}" type="presParOf" srcId="{6C6872B5-596D-4E77-A94D-488574E15A10}" destId="{6E7076A6-1D42-44E1-B3B5-A3A4F31E3ED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40000"/>
            <a:lumOff val="60000"/>
          </a:schemeClr>
        </a:solidFill>
      </dgm:spPr>
      <dgm:t>
        <a:bodyPr/>
        <a:lstStyle/>
        <a:p>
          <a:r>
            <a:rPr lang="es-ES" b="1" dirty="0">
              <a:solidFill>
                <a:schemeClr val="tx1"/>
              </a:solidFill>
            </a:rPr>
            <a:t>Comprendiendo la organización</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dgm:spPr>
        <a:solidFill>
          <a:schemeClr val="accent6">
            <a:lumMod val="40000"/>
            <a:lumOff val="60000"/>
          </a:schemeClr>
        </a:solidFill>
      </dgm:spPr>
      <dgm:t>
        <a:bodyPr/>
        <a:lstStyle/>
        <a:p>
          <a:r>
            <a:rPr lang="es-ES" b="1" dirty="0">
              <a:solidFill>
                <a:schemeClr val="tx1"/>
              </a:solidFill>
            </a:rPr>
            <a:t>Partes interesadas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dgm:spPr>
        <a:solidFill>
          <a:schemeClr val="accent6">
            <a:lumMod val="40000"/>
            <a:lumOff val="60000"/>
          </a:schemeClr>
        </a:solidFill>
      </dgm:spPr>
      <dgm:t>
        <a:bodyPr/>
        <a:lstStyle/>
        <a:p>
          <a:r>
            <a:rPr lang="es-ES" b="1" dirty="0">
              <a:solidFill>
                <a:schemeClr val="tx1"/>
              </a:solidFill>
            </a:rPr>
            <a:t>Alcance</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dgm:spPr>
        <a:solidFill>
          <a:schemeClr val="accent6">
            <a:lumMod val="40000"/>
            <a:lumOff val="60000"/>
          </a:schemeClr>
        </a:solidFill>
      </dgm:spPr>
      <dgm:t>
        <a:bodyPr/>
        <a:lstStyle/>
        <a:p>
          <a:r>
            <a:rPr lang="es-ES" b="1" dirty="0">
              <a:solidFill>
                <a:schemeClr val="tx1"/>
              </a:solidFill>
            </a:rPr>
            <a:t>SGAS</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dgm:spPr>
        <a:solidFill>
          <a:schemeClr val="accent6">
            <a:lumMod val="40000"/>
            <a:lumOff val="60000"/>
          </a:schemeClr>
        </a:solidFill>
      </dgm:spPr>
      <dgm:t>
        <a:bodyPr/>
        <a:lstStyle/>
        <a:p>
          <a:r>
            <a:rPr lang="es-ES" b="1" dirty="0">
              <a:solidFill>
                <a:schemeClr val="tx1"/>
              </a:solidFill>
            </a:rPr>
            <a:t>Evaluación de riesgo de sobornos</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custRadScaleRad="100048" custRadScaleInc="644">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custRadScaleRad="100400" custRadScaleInc="127">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custRadScaleRad="100200" custRadScaleInc="-56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custScaleX="146170" custScaleY="141699" custRadScaleRad="99630" custRadScaleInc="272">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40000"/>
            <a:lumOff val="60000"/>
          </a:schemeClr>
        </a:solidFill>
      </dgm:spPr>
      <dgm:t>
        <a:bodyPr/>
        <a:lstStyle/>
        <a:p>
          <a:r>
            <a:rPr lang="es-ES" b="1" dirty="0">
              <a:solidFill>
                <a:schemeClr val="tx1"/>
              </a:solidFill>
            </a:rPr>
            <a:t>Comprendiendo la organización</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dgm:spPr>
        <a:solidFill>
          <a:schemeClr val="accent6">
            <a:lumMod val="40000"/>
            <a:lumOff val="60000"/>
          </a:schemeClr>
        </a:solidFill>
      </dgm:spPr>
      <dgm:t>
        <a:bodyPr/>
        <a:lstStyle/>
        <a:p>
          <a:r>
            <a:rPr lang="es-ES" b="1" dirty="0">
              <a:solidFill>
                <a:schemeClr val="tx1"/>
              </a:solidFill>
            </a:rPr>
            <a:t>Partes interesadas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dgm:spPr>
        <a:solidFill>
          <a:schemeClr val="accent6">
            <a:lumMod val="40000"/>
            <a:lumOff val="60000"/>
          </a:schemeClr>
        </a:solidFill>
      </dgm:spPr>
      <dgm:t>
        <a:bodyPr/>
        <a:lstStyle/>
        <a:p>
          <a:r>
            <a:rPr lang="es-ES" b="1" dirty="0">
              <a:solidFill>
                <a:schemeClr val="tx1"/>
              </a:solidFill>
            </a:rPr>
            <a:t>Alcance</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dgm:spPr>
        <a:solidFill>
          <a:schemeClr val="accent6">
            <a:lumMod val="40000"/>
            <a:lumOff val="60000"/>
          </a:schemeClr>
        </a:solidFill>
      </dgm:spPr>
      <dgm:t>
        <a:bodyPr/>
        <a:lstStyle/>
        <a:p>
          <a:r>
            <a:rPr lang="es-ES" b="1" dirty="0">
              <a:solidFill>
                <a:schemeClr val="tx1"/>
              </a:solidFill>
            </a:rPr>
            <a:t>SGAS</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dgm:spPr>
        <a:solidFill>
          <a:schemeClr val="accent6">
            <a:lumMod val="40000"/>
            <a:lumOff val="60000"/>
          </a:schemeClr>
        </a:solidFill>
      </dgm:spPr>
      <dgm:t>
        <a:bodyPr/>
        <a:lstStyle/>
        <a:p>
          <a:r>
            <a:rPr lang="es-ES" b="1" dirty="0">
              <a:solidFill>
                <a:schemeClr val="tx1"/>
              </a:solidFill>
            </a:rPr>
            <a:t>Evaluación de riesgo de sobornos</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custRadScaleRad="100048" custRadScaleInc="644">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custRadScaleRad="100400" custRadScaleInc="127">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custRadScaleRad="100200" custRadScaleInc="-56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custScaleX="146170" custScaleY="141699" custRadScaleRad="99630" custRadScaleInc="272">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40000"/>
            <a:lumOff val="60000"/>
          </a:schemeClr>
        </a:solidFill>
      </dgm:spPr>
      <dgm:t>
        <a:bodyPr/>
        <a:lstStyle/>
        <a:p>
          <a:r>
            <a:rPr lang="es-ES" b="1" dirty="0">
              <a:solidFill>
                <a:schemeClr val="tx1"/>
              </a:solidFill>
            </a:rPr>
            <a:t>Comprendiendo la organización</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dgm:spPr>
        <a:solidFill>
          <a:schemeClr val="accent6">
            <a:lumMod val="40000"/>
            <a:lumOff val="60000"/>
          </a:schemeClr>
        </a:solidFill>
      </dgm:spPr>
      <dgm:t>
        <a:bodyPr/>
        <a:lstStyle/>
        <a:p>
          <a:r>
            <a:rPr lang="es-ES" b="1" dirty="0">
              <a:solidFill>
                <a:schemeClr val="tx1"/>
              </a:solidFill>
            </a:rPr>
            <a:t>Partes interesadas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dgm:spPr>
        <a:solidFill>
          <a:schemeClr val="accent6">
            <a:lumMod val="40000"/>
            <a:lumOff val="60000"/>
          </a:schemeClr>
        </a:solidFill>
      </dgm:spPr>
      <dgm:t>
        <a:bodyPr/>
        <a:lstStyle/>
        <a:p>
          <a:r>
            <a:rPr lang="es-ES" b="1" dirty="0">
              <a:solidFill>
                <a:schemeClr val="tx1"/>
              </a:solidFill>
            </a:rPr>
            <a:t>Alcance</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dgm:spPr>
        <a:solidFill>
          <a:schemeClr val="accent6">
            <a:lumMod val="40000"/>
            <a:lumOff val="60000"/>
          </a:schemeClr>
        </a:solidFill>
      </dgm:spPr>
      <dgm:t>
        <a:bodyPr/>
        <a:lstStyle/>
        <a:p>
          <a:r>
            <a:rPr lang="es-ES" b="1" dirty="0">
              <a:solidFill>
                <a:schemeClr val="tx1"/>
              </a:solidFill>
            </a:rPr>
            <a:t>SGAS</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dgm:spPr>
        <a:solidFill>
          <a:schemeClr val="accent6">
            <a:lumMod val="40000"/>
            <a:lumOff val="60000"/>
          </a:schemeClr>
        </a:solidFill>
      </dgm:spPr>
      <dgm:t>
        <a:bodyPr/>
        <a:lstStyle/>
        <a:p>
          <a:r>
            <a:rPr lang="es-ES" b="1" dirty="0">
              <a:solidFill>
                <a:schemeClr val="tx1"/>
              </a:solidFill>
            </a:rPr>
            <a:t>Evaluación de riesgo de sobornos</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custRadScaleRad="100048" custRadScaleInc="644">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custRadScaleRad="100400" custRadScaleInc="127">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custRadScaleRad="100200" custRadScaleInc="-56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custScaleX="146170" custScaleY="141699" custRadScaleRad="99630" custRadScaleInc="272">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587E3-4E05-4473-8DB5-772AFEFAC168}">
      <dsp:nvSpPr>
        <dsp:cNvPr id="0" name=""/>
        <dsp:cNvSpPr/>
      </dsp:nvSpPr>
      <dsp:spPr>
        <a:xfrm>
          <a:off x="0" y="0"/>
          <a:ext cx="2382560" cy="693361"/>
        </a:xfrm>
        <a:prstGeom prst="roundRect">
          <a:avLst>
            <a:gd name="adj" fmla="val 10000"/>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b="1" kern="1200" dirty="0">
              <a:solidFill>
                <a:schemeClr val="tx1"/>
              </a:solidFill>
            </a:rPr>
            <a:t>1-Objeto y campo de aplicación</a:t>
          </a:r>
        </a:p>
      </dsp:txBody>
      <dsp:txXfrm>
        <a:off x="20308" y="20308"/>
        <a:ext cx="1553245" cy="652745"/>
      </dsp:txXfrm>
    </dsp:sp>
    <dsp:sp modelId="{09FC65FE-9546-43EE-A89F-FDFA895C6A83}">
      <dsp:nvSpPr>
        <dsp:cNvPr id="0" name=""/>
        <dsp:cNvSpPr/>
      </dsp:nvSpPr>
      <dsp:spPr>
        <a:xfrm>
          <a:off x="177918" y="789661"/>
          <a:ext cx="2382560" cy="693361"/>
        </a:xfrm>
        <a:prstGeom prst="roundRect">
          <a:avLst>
            <a:gd name="adj" fmla="val 10000"/>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b="1" kern="1200" dirty="0">
              <a:solidFill>
                <a:schemeClr val="tx1"/>
              </a:solidFill>
            </a:rPr>
            <a:t>2-Referencias normativas</a:t>
          </a:r>
        </a:p>
      </dsp:txBody>
      <dsp:txXfrm>
        <a:off x="198226" y="809969"/>
        <a:ext cx="1713341" cy="652745"/>
      </dsp:txXfrm>
    </dsp:sp>
    <dsp:sp modelId="{51E8F7F5-8B75-4F5C-934D-C7A44C660B7D}">
      <dsp:nvSpPr>
        <dsp:cNvPr id="0" name=""/>
        <dsp:cNvSpPr/>
      </dsp:nvSpPr>
      <dsp:spPr>
        <a:xfrm>
          <a:off x="355836" y="1579322"/>
          <a:ext cx="2382560" cy="693361"/>
        </a:xfrm>
        <a:prstGeom prst="roundRect">
          <a:avLst>
            <a:gd name="adj" fmla="val 10000"/>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s-CO" sz="1400" b="1" i="0" kern="1200" dirty="0">
            <a:solidFill>
              <a:schemeClr val="tx1"/>
            </a:solidFill>
          </a:endParaRPr>
        </a:p>
        <a:p>
          <a:pPr marL="0" lvl="0" indent="0" algn="l" defTabSz="622300">
            <a:lnSpc>
              <a:spcPct val="90000"/>
            </a:lnSpc>
            <a:spcBef>
              <a:spcPct val="0"/>
            </a:spcBef>
            <a:spcAft>
              <a:spcPct val="35000"/>
            </a:spcAft>
            <a:buNone/>
          </a:pPr>
          <a:endParaRPr lang="es-CO" sz="1400" b="1" i="0" kern="1200" dirty="0">
            <a:solidFill>
              <a:schemeClr val="tx1"/>
            </a:solidFill>
          </a:endParaRPr>
        </a:p>
        <a:p>
          <a:pPr marL="0" lvl="0" indent="0" algn="l" defTabSz="622300">
            <a:lnSpc>
              <a:spcPct val="90000"/>
            </a:lnSpc>
            <a:spcBef>
              <a:spcPct val="0"/>
            </a:spcBef>
            <a:spcAft>
              <a:spcPct val="35000"/>
            </a:spcAft>
            <a:buNone/>
          </a:pPr>
          <a:endParaRPr lang="es-CO" sz="1400" b="1" i="0" kern="1200" dirty="0">
            <a:solidFill>
              <a:schemeClr val="tx1"/>
            </a:solidFill>
          </a:endParaRPr>
        </a:p>
        <a:p>
          <a:pPr marL="0" lvl="0" indent="0" algn="l" defTabSz="622300">
            <a:lnSpc>
              <a:spcPct val="90000"/>
            </a:lnSpc>
            <a:spcBef>
              <a:spcPct val="0"/>
            </a:spcBef>
            <a:spcAft>
              <a:spcPct val="35000"/>
            </a:spcAft>
            <a:buNone/>
          </a:pPr>
          <a:endParaRPr lang="es-CO" sz="1400" b="1" i="0" kern="1200" dirty="0">
            <a:solidFill>
              <a:schemeClr val="tx1"/>
            </a:solidFill>
          </a:endParaRPr>
        </a:p>
        <a:p>
          <a:pPr marL="0" lvl="0" indent="0" algn="l" defTabSz="622300">
            <a:lnSpc>
              <a:spcPct val="90000"/>
            </a:lnSpc>
            <a:spcBef>
              <a:spcPct val="0"/>
            </a:spcBef>
            <a:spcAft>
              <a:spcPct val="35000"/>
            </a:spcAft>
            <a:buNone/>
          </a:pPr>
          <a:r>
            <a:rPr lang="es-CO" sz="1400" b="1" i="0" kern="1200" dirty="0">
              <a:solidFill>
                <a:schemeClr val="tx1"/>
              </a:solidFill>
            </a:rPr>
            <a:t>3-Términos y Definiciones											</a:t>
          </a:r>
        </a:p>
      </dsp:txBody>
      <dsp:txXfrm>
        <a:off x="376144" y="1599630"/>
        <a:ext cx="1713341" cy="652745"/>
      </dsp:txXfrm>
    </dsp:sp>
    <dsp:sp modelId="{0A061D59-9481-44FA-AE3E-9237DE3F220C}">
      <dsp:nvSpPr>
        <dsp:cNvPr id="0" name=""/>
        <dsp:cNvSpPr/>
      </dsp:nvSpPr>
      <dsp:spPr>
        <a:xfrm>
          <a:off x="533755" y="2368983"/>
          <a:ext cx="2382560" cy="693361"/>
        </a:xfrm>
        <a:prstGeom prst="roundRect">
          <a:avLst>
            <a:gd name="adj" fmla="val 10000"/>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b="1" kern="1200" dirty="0">
              <a:solidFill>
                <a:schemeClr val="tx1"/>
              </a:solidFill>
            </a:rPr>
            <a:t>4-Contexto de la organización</a:t>
          </a:r>
          <a:r>
            <a:rPr lang="es-CO" sz="1400" kern="1200" dirty="0"/>
            <a:t>	</a:t>
          </a:r>
        </a:p>
      </dsp:txBody>
      <dsp:txXfrm>
        <a:off x="554063" y="2389291"/>
        <a:ext cx="1713341" cy="652745"/>
      </dsp:txXfrm>
    </dsp:sp>
    <dsp:sp modelId="{8859AEDF-3E88-40BF-9948-E53D8F4ECBF9}">
      <dsp:nvSpPr>
        <dsp:cNvPr id="0" name=""/>
        <dsp:cNvSpPr/>
      </dsp:nvSpPr>
      <dsp:spPr>
        <a:xfrm>
          <a:off x="711673" y="3157383"/>
          <a:ext cx="2382560" cy="693361"/>
        </a:xfrm>
        <a:prstGeom prst="roundRect">
          <a:avLst>
            <a:gd name="adj" fmla="val 10000"/>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s-CO" sz="1400" b="1" kern="1200" dirty="0">
            <a:solidFill>
              <a:schemeClr val="tx1"/>
            </a:solidFill>
          </a:endParaRPr>
        </a:p>
        <a:p>
          <a:pPr marL="0" lvl="0" indent="0" algn="l" defTabSz="622300">
            <a:lnSpc>
              <a:spcPct val="90000"/>
            </a:lnSpc>
            <a:spcBef>
              <a:spcPct val="0"/>
            </a:spcBef>
            <a:spcAft>
              <a:spcPct val="35000"/>
            </a:spcAft>
            <a:buNone/>
          </a:pPr>
          <a:endParaRPr lang="es-CO" sz="1400" b="1" kern="1200" dirty="0">
            <a:solidFill>
              <a:schemeClr val="tx1"/>
            </a:solidFill>
          </a:endParaRPr>
        </a:p>
        <a:p>
          <a:pPr marL="0" lvl="0" indent="0" algn="l" defTabSz="622300">
            <a:lnSpc>
              <a:spcPct val="90000"/>
            </a:lnSpc>
            <a:spcBef>
              <a:spcPct val="0"/>
            </a:spcBef>
            <a:spcAft>
              <a:spcPct val="35000"/>
            </a:spcAft>
            <a:buNone/>
          </a:pPr>
          <a:endParaRPr lang="es-CO" sz="1400" b="1" kern="1200" dirty="0">
            <a:solidFill>
              <a:schemeClr val="tx1"/>
            </a:solidFill>
          </a:endParaRPr>
        </a:p>
        <a:p>
          <a:pPr marL="0" lvl="0" indent="0" algn="l" defTabSz="622300">
            <a:lnSpc>
              <a:spcPct val="90000"/>
            </a:lnSpc>
            <a:spcBef>
              <a:spcPct val="0"/>
            </a:spcBef>
            <a:spcAft>
              <a:spcPct val="35000"/>
            </a:spcAft>
            <a:buNone/>
          </a:pPr>
          <a:r>
            <a:rPr lang="es-CO" sz="1400" b="1" kern="1200" dirty="0">
              <a:solidFill>
                <a:schemeClr val="tx1"/>
              </a:solidFill>
            </a:rPr>
            <a:t>5-Liderazgo										</a:t>
          </a:r>
        </a:p>
      </dsp:txBody>
      <dsp:txXfrm>
        <a:off x="731981" y="3177691"/>
        <a:ext cx="1713341" cy="652745"/>
      </dsp:txXfrm>
    </dsp:sp>
    <dsp:sp modelId="{5F1CF5E9-2B3F-4A93-A368-D60E6F7F617D}">
      <dsp:nvSpPr>
        <dsp:cNvPr id="0" name=""/>
        <dsp:cNvSpPr/>
      </dsp:nvSpPr>
      <dsp:spPr>
        <a:xfrm>
          <a:off x="1931875" y="506538"/>
          <a:ext cx="450684" cy="450684"/>
        </a:xfrm>
        <a:prstGeom prst="downArrow">
          <a:avLst>
            <a:gd name="adj1" fmla="val 55000"/>
            <a:gd name="adj2" fmla="val 45000"/>
          </a:avLst>
        </a:prstGeom>
        <a:solidFill>
          <a:schemeClr val="bg1">
            <a:lumMod val="5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s-CO" sz="3200" kern="1200"/>
        </a:p>
      </dsp:txBody>
      <dsp:txXfrm>
        <a:off x="2033279" y="506538"/>
        <a:ext cx="247876" cy="339140"/>
      </dsp:txXfrm>
    </dsp:sp>
    <dsp:sp modelId="{76985C8C-402A-40EA-A39F-B206227A36F4}">
      <dsp:nvSpPr>
        <dsp:cNvPr id="0" name=""/>
        <dsp:cNvSpPr/>
      </dsp:nvSpPr>
      <dsp:spPr>
        <a:xfrm>
          <a:off x="2109793" y="1296200"/>
          <a:ext cx="450684" cy="450684"/>
        </a:xfrm>
        <a:prstGeom prst="downArrow">
          <a:avLst>
            <a:gd name="adj1" fmla="val 55000"/>
            <a:gd name="adj2" fmla="val 45000"/>
          </a:avLst>
        </a:prstGeom>
        <a:solidFill>
          <a:schemeClr val="bg1">
            <a:lumMod val="5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s-CO" sz="3200" kern="1200"/>
        </a:p>
      </dsp:txBody>
      <dsp:txXfrm>
        <a:off x="2211197" y="1296200"/>
        <a:ext cx="247876" cy="339140"/>
      </dsp:txXfrm>
    </dsp:sp>
    <dsp:sp modelId="{E8A8B8BA-60DF-486E-875A-763346C0963A}">
      <dsp:nvSpPr>
        <dsp:cNvPr id="0" name=""/>
        <dsp:cNvSpPr/>
      </dsp:nvSpPr>
      <dsp:spPr>
        <a:xfrm>
          <a:off x="2287712" y="2074305"/>
          <a:ext cx="450684" cy="450684"/>
        </a:xfrm>
        <a:prstGeom prst="downArrow">
          <a:avLst>
            <a:gd name="adj1" fmla="val 55000"/>
            <a:gd name="adj2" fmla="val 45000"/>
          </a:avLst>
        </a:prstGeom>
        <a:solidFill>
          <a:schemeClr val="bg1">
            <a:lumMod val="5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s-CO" sz="3200" kern="1200"/>
        </a:p>
      </dsp:txBody>
      <dsp:txXfrm>
        <a:off x="2389116" y="2074305"/>
        <a:ext cx="247876" cy="339140"/>
      </dsp:txXfrm>
    </dsp:sp>
    <dsp:sp modelId="{24390C22-403B-4FA4-8A2D-2C97E74827E9}">
      <dsp:nvSpPr>
        <dsp:cNvPr id="0" name=""/>
        <dsp:cNvSpPr/>
      </dsp:nvSpPr>
      <dsp:spPr>
        <a:xfrm>
          <a:off x="2465630" y="2871670"/>
          <a:ext cx="450684" cy="450684"/>
        </a:xfrm>
        <a:prstGeom prst="downArrow">
          <a:avLst>
            <a:gd name="adj1" fmla="val 55000"/>
            <a:gd name="adj2" fmla="val 45000"/>
          </a:avLst>
        </a:prstGeom>
        <a:solidFill>
          <a:schemeClr val="bg1">
            <a:lumMod val="5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s-CO" sz="3200" kern="1200"/>
        </a:p>
      </dsp:txBody>
      <dsp:txXfrm>
        <a:off x="2567034" y="2871670"/>
        <a:ext cx="247876" cy="3391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660447" y="-84951"/>
          <a:ext cx="532888" cy="561415"/>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Comprendiendo la organización</a:t>
          </a:r>
        </a:p>
      </dsp:txBody>
      <dsp:txXfrm>
        <a:off x="738487" y="-2734"/>
        <a:ext cx="376808" cy="396981"/>
      </dsp:txXfrm>
    </dsp:sp>
    <dsp:sp modelId="{DF722240-215A-4E1D-B440-F2A3E3A1335D}">
      <dsp:nvSpPr>
        <dsp:cNvPr id="0" name=""/>
        <dsp:cNvSpPr/>
      </dsp:nvSpPr>
      <dsp:spPr>
        <a:xfrm rot="2158873">
          <a:off x="1175312" y="331607"/>
          <a:ext cx="120699"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a:off x="1178766" y="356301"/>
        <a:ext cx="84489" cy="105995"/>
      </dsp:txXfrm>
    </dsp:sp>
    <dsp:sp modelId="{0C4A93D7-0225-4498-8ABC-52C5C2959A57}">
      <dsp:nvSpPr>
        <dsp:cNvPr id="0" name=""/>
        <dsp:cNvSpPr/>
      </dsp:nvSpPr>
      <dsp:spPr>
        <a:xfrm>
          <a:off x="1278292" y="365916"/>
          <a:ext cx="568340" cy="582582"/>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Partes interesadas</a:t>
          </a:r>
        </a:p>
      </dsp:txBody>
      <dsp:txXfrm>
        <a:off x="1361523" y="451233"/>
        <a:ext cx="401878" cy="411948"/>
      </dsp:txXfrm>
    </dsp:sp>
    <dsp:sp modelId="{D3F645D0-4821-4EB7-A1F2-BC6E5A24EB70}">
      <dsp:nvSpPr>
        <dsp:cNvPr id="0" name=""/>
        <dsp:cNvSpPr/>
      </dsp:nvSpPr>
      <dsp:spPr>
        <a:xfrm rot="6480009">
          <a:off x="1440259" y="881273"/>
          <a:ext cx="41398"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1448387" y="910698"/>
        <a:ext cx="28979" cy="105995"/>
      </dsp:txXfrm>
    </dsp:sp>
    <dsp:sp modelId="{B452FC9C-D28B-4566-A338-FAA1A2FB16F5}">
      <dsp:nvSpPr>
        <dsp:cNvPr id="0" name=""/>
        <dsp:cNvSpPr/>
      </dsp:nvSpPr>
      <dsp:spPr>
        <a:xfrm>
          <a:off x="871257" y="990409"/>
          <a:ext cx="896876" cy="827903"/>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Alcance</a:t>
          </a:r>
        </a:p>
      </dsp:txBody>
      <dsp:txXfrm>
        <a:off x="1002601" y="1111653"/>
        <a:ext cx="634188" cy="585415"/>
      </dsp:txXfrm>
    </dsp:sp>
    <dsp:sp modelId="{A52D5777-5B96-448B-BE87-A7B8C3CC59D6}">
      <dsp:nvSpPr>
        <dsp:cNvPr id="0" name=""/>
        <dsp:cNvSpPr/>
      </dsp:nvSpPr>
      <dsp:spPr>
        <a:xfrm rot="10798607">
          <a:off x="812638" y="1316229"/>
          <a:ext cx="41424"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825065" y="1351557"/>
        <a:ext cx="28997" cy="105995"/>
      </dsp:txXfrm>
    </dsp:sp>
    <dsp:sp modelId="{1877E278-6E17-4413-83F0-E98D584DCDB8}">
      <dsp:nvSpPr>
        <dsp:cNvPr id="0" name=""/>
        <dsp:cNvSpPr/>
      </dsp:nvSpPr>
      <dsp:spPr>
        <a:xfrm>
          <a:off x="269668" y="1142965"/>
          <a:ext cx="523429" cy="523429"/>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SGAS</a:t>
          </a:r>
        </a:p>
      </dsp:txBody>
      <dsp:txXfrm>
        <a:off x="346322" y="1219619"/>
        <a:ext cx="370121" cy="370121"/>
      </dsp:txXfrm>
    </dsp:sp>
    <dsp:sp modelId="{538597E2-68C3-4DD8-BA41-05E4E17D5900}">
      <dsp:nvSpPr>
        <dsp:cNvPr id="0" name=""/>
        <dsp:cNvSpPr/>
      </dsp:nvSpPr>
      <dsp:spPr>
        <a:xfrm rot="15131692">
          <a:off x="343215" y="946351"/>
          <a:ext cx="138673"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370377" y="1001487"/>
        <a:ext cx="97071" cy="105995"/>
      </dsp:txXfrm>
    </dsp:sp>
    <dsp:sp modelId="{0BA523C1-9EEA-4BA9-8066-8994C6835493}">
      <dsp:nvSpPr>
        <dsp:cNvPr id="0" name=""/>
        <dsp:cNvSpPr/>
      </dsp:nvSpPr>
      <dsp:spPr>
        <a:xfrm>
          <a:off x="29606" y="395491"/>
          <a:ext cx="523429" cy="523429"/>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Evaluación de riesgo de sobornos</a:t>
          </a:r>
        </a:p>
      </dsp:txBody>
      <dsp:txXfrm>
        <a:off x="106260" y="472145"/>
        <a:ext cx="370121" cy="370121"/>
      </dsp:txXfrm>
    </dsp:sp>
    <dsp:sp modelId="{71AEB1A6-AFF9-4CD5-A7CC-C3D07AECAB3C}">
      <dsp:nvSpPr>
        <dsp:cNvPr id="0" name=""/>
        <dsp:cNvSpPr/>
      </dsp:nvSpPr>
      <dsp:spPr>
        <a:xfrm rot="19441129">
          <a:off x="535300" y="343141"/>
          <a:ext cx="133871"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a:off x="539131" y="390270"/>
        <a:ext cx="93710" cy="1059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660447" y="-84791"/>
          <a:ext cx="532888" cy="561415"/>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Comprendiendo la organización</a:t>
          </a:r>
        </a:p>
      </dsp:txBody>
      <dsp:txXfrm>
        <a:off x="738487" y="-2574"/>
        <a:ext cx="376808" cy="396981"/>
      </dsp:txXfrm>
    </dsp:sp>
    <dsp:sp modelId="{DF722240-215A-4E1D-B440-F2A3E3A1335D}">
      <dsp:nvSpPr>
        <dsp:cNvPr id="0" name=""/>
        <dsp:cNvSpPr/>
      </dsp:nvSpPr>
      <dsp:spPr>
        <a:xfrm rot="2158873">
          <a:off x="1175312" y="331767"/>
          <a:ext cx="120699"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a:off x="1178766" y="356461"/>
        <a:ext cx="84489" cy="105995"/>
      </dsp:txXfrm>
    </dsp:sp>
    <dsp:sp modelId="{0C4A93D7-0225-4498-8ABC-52C5C2959A57}">
      <dsp:nvSpPr>
        <dsp:cNvPr id="0" name=""/>
        <dsp:cNvSpPr/>
      </dsp:nvSpPr>
      <dsp:spPr>
        <a:xfrm>
          <a:off x="1278292" y="366075"/>
          <a:ext cx="568340" cy="582582"/>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Partes interesadas</a:t>
          </a:r>
        </a:p>
      </dsp:txBody>
      <dsp:txXfrm>
        <a:off x="1361523" y="451392"/>
        <a:ext cx="401878" cy="411948"/>
      </dsp:txXfrm>
    </dsp:sp>
    <dsp:sp modelId="{D3F645D0-4821-4EB7-A1F2-BC6E5A24EB70}">
      <dsp:nvSpPr>
        <dsp:cNvPr id="0" name=""/>
        <dsp:cNvSpPr/>
      </dsp:nvSpPr>
      <dsp:spPr>
        <a:xfrm rot="6480009">
          <a:off x="1370260" y="959259"/>
          <a:ext cx="130822"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1395948" y="975927"/>
        <a:ext cx="91575" cy="105995"/>
      </dsp:txXfrm>
    </dsp:sp>
    <dsp:sp modelId="{B452FC9C-D28B-4566-A338-FAA1A2FB16F5}">
      <dsp:nvSpPr>
        <dsp:cNvPr id="0" name=""/>
        <dsp:cNvSpPr/>
      </dsp:nvSpPr>
      <dsp:spPr>
        <a:xfrm>
          <a:off x="1054269" y="1157969"/>
          <a:ext cx="530852" cy="493102"/>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Alcance</a:t>
          </a:r>
        </a:p>
      </dsp:txBody>
      <dsp:txXfrm>
        <a:off x="1132010" y="1230182"/>
        <a:ext cx="375370" cy="348676"/>
      </dsp:txXfrm>
    </dsp:sp>
    <dsp:sp modelId="{A52D5777-5B96-448B-BE87-A7B8C3CC59D6}">
      <dsp:nvSpPr>
        <dsp:cNvPr id="0" name=""/>
        <dsp:cNvSpPr/>
      </dsp:nvSpPr>
      <dsp:spPr>
        <a:xfrm rot="10798607">
          <a:off x="965920" y="1316322"/>
          <a:ext cx="62433"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984650" y="1351649"/>
        <a:ext cx="43703" cy="105995"/>
      </dsp:txXfrm>
    </dsp:sp>
    <dsp:sp modelId="{1877E278-6E17-4413-83F0-E98D584DCDB8}">
      <dsp:nvSpPr>
        <dsp:cNvPr id="0" name=""/>
        <dsp:cNvSpPr/>
      </dsp:nvSpPr>
      <dsp:spPr>
        <a:xfrm>
          <a:off x="126295" y="991207"/>
          <a:ext cx="810175" cy="827265"/>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SGAS</a:t>
          </a:r>
        </a:p>
      </dsp:txBody>
      <dsp:txXfrm>
        <a:off x="244942" y="1112357"/>
        <a:ext cx="572881" cy="584965"/>
      </dsp:txXfrm>
    </dsp:sp>
    <dsp:sp modelId="{538597E2-68C3-4DD8-BA41-05E4E17D5900}">
      <dsp:nvSpPr>
        <dsp:cNvPr id="0" name=""/>
        <dsp:cNvSpPr/>
      </dsp:nvSpPr>
      <dsp:spPr>
        <a:xfrm rot="15131692">
          <a:off x="359462" y="872423"/>
          <a:ext cx="58592"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370939" y="916122"/>
        <a:ext cx="41014" cy="105995"/>
      </dsp:txXfrm>
    </dsp:sp>
    <dsp:sp modelId="{0BA523C1-9EEA-4BA9-8066-8994C6835493}">
      <dsp:nvSpPr>
        <dsp:cNvPr id="0" name=""/>
        <dsp:cNvSpPr/>
      </dsp:nvSpPr>
      <dsp:spPr>
        <a:xfrm>
          <a:off x="29606" y="395651"/>
          <a:ext cx="523429" cy="523429"/>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Evaluación de riesgo de sobornos</a:t>
          </a:r>
        </a:p>
      </dsp:txBody>
      <dsp:txXfrm>
        <a:off x="106260" y="472305"/>
        <a:ext cx="370121" cy="370121"/>
      </dsp:txXfrm>
    </dsp:sp>
    <dsp:sp modelId="{71AEB1A6-AFF9-4CD5-A7CC-C3D07AECAB3C}">
      <dsp:nvSpPr>
        <dsp:cNvPr id="0" name=""/>
        <dsp:cNvSpPr/>
      </dsp:nvSpPr>
      <dsp:spPr>
        <a:xfrm rot="19441129">
          <a:off x="535300" y="343300"/>
          <a:ext cx="133871"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a:off x="539131" y="390429"/>
        <a:ext cx="93710" cy="1059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660447" y="-84791"/>
          <a:ext cx="532888" cy="561415"/>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Comprendiendo la organización</a:t>
          </a:r>
        </a:p>
      </dsp:txBody>
      <dsp:txXfrm>
        <a:off x="738487" y="-2574"/>
        <a:ext cx="376808" cy="396981"/>
      </dsp:txXfrm>
    </dsp:sp>
    <dsp:sp modelId="{DF722240-215A-4E1D-B440-F2A3E3A1335D}">
      <dsp:nvSpPr>
        <dsp:cNvPr id="0" name=""/>
        <dsp:cNvSpPr/>
      </dsp:nvSpPr>
      <dsp:spPr>
        <a:xfrm rot="2158873">
          <a:off x="1175312" y="331767"/>
          <a:ext cx="120699"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a:off x="1178766" y="356461"/>
        <a:ext cx="84489" cy="105995"/>
      </dsp:txXfrm>
    </dsp:sp>
    <dsp:sp modelId="{0C4A93D7-0225-4498-8ABC-52C5C2959A57}">
      <dsp:nvSpPr>
        <dsp:cNvPr id="0" name=""/>
        <dsp:cNvSpPr/>
      </dsp:nvSpPr>
      <dsp:spPr>
        <a:xfrm>
          <a:off x="1278292" y="366075"/>
          <a:ext cx="568340" cy="582582"/>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Partes interesadas</a:t>
          </a:r>
        </a:p>
      </dsp:txBody>
      <dsp:txXfrm>
        <a:off x="1361523" y="451392"/>
        <a:ext cx="401878" cy="411948"/>
      </dsp:txXfrm>
    </dsp:sp>
    <dsp:sp modelId="{D3F645D0-4821-4EB7-A1F2-BC6E5A24EB70}">
      <dsp:nvSpPr>
        <dsp:cNvPr id="0" name=""/>
        <dsp:cNvSpPr/>
      </dsp:nvSpPr>
      <dsp:spPr>
        <a:xfrm rot="6480009">
          <a:off x="1370260" y="959259"/>
          <a:ext cx="130822"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1395948" y="975927"/>
        <a:ext cx="91575" cy="105995"/>
      </dsp:txXfrm>
    </dsp:sp>
    <dsp:sp modelId="{B452FC9C-D28B-4566-A338-FAA1A2FB16F5}">
      <dsp:nvSpPr>
        <dsp:cNvPr id="0" name=""/>
        <dsp:cNvSpPr/>
      </dsp:nvSpPr>
      <dsp:spPr>
        <a:xfrm>
          <a:off x="1054269" y="1157969"/>
          <a:ext cx="530852" cy="493102"/>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Alcance</a:t>
          </a:r>
        </a:p>
      </dsp:txBody>
      <dsp:txXfrm>
        <a:off x="1132010" y="1230182"/>
        <a:ext cx="375370" cy="348676"/>
      </dsp:txXfrm>
    </dsp:sp>
    <dsp:sp modelId="{A52D5777-5B96-448B-BE87-A7B8C3CC59D6}">
      <dsp:nvSpPr>
        <dsp:cNvPr id="0" name=""/>
        <dsp:cNvSpPr/>
      </dsp:nvSpPr>
      <dsp:spPr>
        <a:xfrm rot="10798607">
          <a:off x="965920" y="1316322"/>
          <a:ext cx="62433"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984650" y="1351649"/>
        <a:ext cx="43703" cy="105995"/>
      </dsp:txXfrm>
    </dsp:sp>
    <dsp:sp modelId="{1877E278-6E17-4413-83F0-E98D584DCDB8}">
      <dsp:nvSpPr>
        <dsp:cNvPr id="0" name=""/>
        <dsp:cNvSpPr/>
      </dsp:nvSpPr>
      <dsp:spPr>
        <a:xfrm>
          <a:off x="126295" y="991207"/>
          <a:ext cx="810175" cy="827265"/>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SGAS</a:t>
          </a:r>
        </a:p>
      </dsp:txBody>
      <dsp:txXfrm>
        <a:off x="244942" y="1112357"/>
        <a:ext cx="572881" cy="584965"/>
      </dsp:txXfrm>
    </dsp:sp>
    <dsp:sp modelId="{538597E2-68C3-4DD8-BA41-05E4E17D5900}">
      <dsp:nvSpPr>
        <dsp:cNvPr id="0" name=""/>
        <dsp:cNvSpPr/>
      </dsp:nvSpPr>
      <dsp:spPr>
        <a:xfrm rot="15131692">
          <a:off x="359462" y="872423"/>
          <a:ext cx="58592"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370939" y="916122"/>
        <a:ext cx="41014" cy="105995"/>
      </dsp:txXfrm>
    </dsp:sp>
    <dsp:sp modelId="{0BA523C1-9EEA-4BA9-8066-8994C6835493}">
      <dsp:nvSpPr>
        <dsp:cNvPr id="0" name=""/>
        <dsp:cNvSpPr/>
      </dsp:nvSpPr>
      <dsp:spPr>
        <a:xfrm>
          <a:off x="29606" y="395651"/>
          <a:ext cx="523429" cy="523429"/>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Evaluación de riesgo de sobornos</a:t>
          </a:r>
        </a:p>
      </dsp:txBody>
      <dsp:txXfrm>
        <a:off x="106260" y="472305"/>
        <a:ext cx="370121" cy="370121"/>
      </dsp:txXfrm>
    </dsp:sp>
    <dsp:sp modelId="{71AEB1A6-AFF9-4CD5-A7CC-C3D07AECAB3C}">
      <dsp:nvSpPr>
        <dsp:cNvPr id="0" name=""/>
        <dsp:cNvSpPr/>
      </dsp:nvSpPr>
      <dsp:spPr>
        <a:xfrm rot="19441129">
          <a:off x="535300" y="343300"/>
          <a:ext cx="133871"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a:off x="539131" y="390429"/>
        <a:ext cx="93710" cy="1059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1546287" y="751"/>
          <a:ext cx="1321078" cy="1321078"/>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b="1" kern="1200" dirty="0">
              <a:solidFill>
                <a:schemeClr val="tx1"/>
              </a:solidFill>
            </a:rPr>
            <a:t>Liderazgo y compromiso</a:t>
          </a:r>
        </a:p>
      </dsp:txBody>
      <dsp:txXfrm>
        <a:off x="1739754" y="194218"/>
        <a:ext cx="934144" cy="934144"/>
      </dsp:txXfrm>
    </dsp:sp>
    <dsp:sp modelId="{DF722240-215A-4E1D-B440-F2A3E3A1335D}">
      <dsp:nvSpPr>
        <dsp:cNvPr id="0" name=""/>
        <dsp:cNvSpPr/>
      </dsp:nvSpPr>
      <dsp:spPr>
        <a:xfrm rot="3600000">
          <a:off x="2522124" y="1289879"/>
          <a:ext cx="352655" cy="4458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b="1" kern="1200"/>
        </a:p>
      </dsp:txBody>
      <dsp:txXfrm>
        <a:off x="2548573" y="1333241"/>
        <a:ext cx="246859" cy="267518"/>
      </dsp:txXfrm>
    </dsp:sp>
    <dsp:sp modelId="{1877E278-6E17-4413-83F0-E98D584DCDB8}">
      <dsp:nvSpPr>
        <dsp:cNvPr id="0" name=""/>
        <dsp:cNvSpPr/>
      </dsp:nvSpPr>
      <dsp:spPr>
        <a:xfrm>
          <a:off x="2539520" y="1721081"/>
          <a:ext cx="1321078" cy="1321078"/>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b="1" kern="1200" dirty="0">
              <a:solidFill>
                <a:schemeClr val="tx1"/>
              </a:solidFill>
            </a:rPr>
            <a:t>Roles, responsabilidades y autoridades en la organización</a:t>
          </a:r>
        </a:p>
      </dsp:txBody>
      <dsp:txXfrm>
        <a:off x="2732987" y="1914548"/>
        <a:ext cx="934144" cy="934144"/>
      </dsp:txXfrm>
    </dsp:sp>
    <dsp:sp modelId="{538597E2-68C3-4DD8-BA41-05E4E17D5900}">
      <dsp:nvSpPr>
        <dsp:cNvPr id="0" name=""/>
        <dsp:cNvSpPr/>
      </dsp:nvSpPr>
      <dsp:spPr>
        <a:xfrm rot="10800000">
          <a:off x="2040479" y="2158688"/>
          <a:ext cx="352655" cy="4458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b="1" kern="1200"/>
        </a:p>
      </dsp:txBody>
      <dsp:txXfrm rot="10800000">
        <a:off x="2146275" y="2247861"/>
        <a:ext cx="246859" cy="267518"/>
      </dsp:txXfrm>
    </dsp:sp>
    <dsp:sp modelId="{0BA523C1-9EEA-4BA9-8066-8994C6835493}">
      <dsp:nvSpPr>
        <dsp:cNvPr id="0" name=""/>
        <dsp:cNvSpPr/>
      </dsp:nvSpPr>
      <dsp:spPr>
        <a:xfrm>
          <a:off x="553054" y="1721081"/>
          <a:ext cx="1321078" cy="1321078"/>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b="1" kern="1200" dirty="0">
              <a:solidFill>
                <a:schemeClr val="tx1"/>
              </a:solidFill>
            </a:rPr>
            <a:t>Política</a:t>
          </a:r>
        </a:p>
      </dsp:txBody>
      <dsp:txXfrm>
        <a:off x="746521" y="1914548"/>
        <a:ext cx="934144" cy="934144"/>
      </dsp:txXfrm>
    </dsp:sp>
    <dsp:sp modelId="{71AEB1A6-AFF9-4CD5-A7CC-C3D07AECAB3C}">
      <dsp:nvSpPr>
        <dsp:cNvPr id="0" name=""/>
        <dsp:cNvSpPr/>
      </dsp:nvSpPr>
      <dsp:spPr>
        <a:xfrm rot="18000000">
          <a:off x="1528891" y="1307167"/>
          <a:ext cx="352655" cy="4458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b="1" kern="1200"/>
        </a:p>
      </dsp:txBody>
      <dsp:txXfrm>
        <a:off x="1555340" y="1442151"/>
        <a:ext cx="246859" cy="2675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6D305-EAED-404C-8C11-AD724641C229}">
      <dsp:nvSpPr>
        <dsp:cNvPr id="0" name=""/>
        <dsp:cNvSpPr/>
      </dsp:nvSpPr>
      <dsp:spPr>
        <a:xfrm rot="1709539">
          <a:off x="1174205" y="1817156"/>
          <a:ext cx="588147" cy="65742"/>
        </a:xfrm>
        <a:custGeom>
          <a:avLst/>
          <a:gdLst/>
          <a:ahLst/>
          <a:cxnLst/>
          <a:rect l="0" t="0" r="0" b="0"/>
          <a:pathLst>
            <a:path>
              <a:moveTo>
                <a:pt x="0" y="32871"/>
              </a:moveTo>
              <a:lnTo>
                <a:pt x="588147" y="328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268E40-1311-46A1-9A00-C67BFBD3DD49}">
      <dsp:nvSpPr>
        <dsp:cNvPr id="0" name=""/>
        <dsp:cNvSpPr/>
      </dsp:nvSpPr>
      <dsp:spPr>
        <a:xfrm rot="19890461">
          <a:off x="1174205" y="996094"/>
          <a:ext cx="588147" cy="65742"/>
        </a:xfrm>
        <a:custGeom>
          <a:avLst/>
          <a:gdLst/>
          <a:ahLst/>
          <a:cxnLst/>
          <a:rect l="0" t="0" r="0" b="0"/>
          <a:pathLst>
            <a:path>
              <a:moveTo>
                <a:pt x="0" y="32871"/>
              </a:moveTo>
              <a:lnTo>
                <a:pt x="588147" y="328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A8F69F-F750-402C-B729-692D7DA7E9FF}">
      <dsp:nvSpPr>
        <dsp:cNvPr id="0" name=""/>
        <dsp:cNvSpPr/>
      </dsp:nvSpPr>
      <dsp:spPr>
        <a:xfrm>
          <a:off x="662" y="728225"/>
          <a:ext cx="1422541" cy="1422541"/>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B7CBBE-32C9-4313-985E-61AF5A858546}">
      <dsp:nvSpPr>
        <dsp:cNvPr id="0" name=""/>
        <dsp:cNvSpPr/>
      </dsp:nvSpPr>
      <dsp:spPr>
        <a:xfrm>
          <a:off x="1675045" y="258334"/>
          <a:ext cx="853525" cy="853525"/>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err="1">
              <a:solidFill>
                <a:schemeClr val="tx1"/>
              </a:solidFill>
            </a:rPr>
            <a:t>Organo</a:t>
          </a:r>
          <a:r>
            <a:rPr lang="es-ES" sz="1200" kern="1200" dirty="0">
              <a:solidFill>
                <a:schemeClr val="tx1"/>
              </a:solidFill>
            </a:rPr>
            <a:t> de Gobierno</a:t>
          </a:r>
        </a:p>
      </dsp:txBody>
      <dsp:txXfrm>
        <a:off x="1800041" y="383330"/>
        <a:ext cx="603533" cy="603533"/>
      </dsp:txXfrm>
    </dsp:sp>
    <dsp:sp modelId="{33E0194B-40F8-41D3-8BF7-56ACFB412F2C}">
      <dsp:nvSpPr>
        <dsp:cNvPr id="0" name=""/>
        <dsp:cNvSpPr/>
      </dsp:nvSpPr>
      <dsp:spPr>
        <a:xfrm>
          <a:off x="1675045" y="1767133"/>
          <a:ext cx="853525" cy="853525"/>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Alta Dirección</a:t>
          </a:r>
        </a:p>
      </dsp:txBody>
      <dsp:txXfrm>
        <a:off x="1800041" y="1892129"/>
        <a:ext cx="603533" cy="60353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68E40-1311-46A1-9A00-C67BFBD3DD49}">
      <dsp:nvSpPr>
        <dsp:cNvPr id="0" name=""/>
        <dsp:cNvSpPr/>
      </dsp:nvSpPr>
      <dsp:spPr>
        <a:xfrm>
          <a:off x="1205226" y="1406757"/>
          <a:ext cx="478467" cy="65478"/>
        </a:xfrm>
        <a:custGeom>
          <a:avLst/>
          <a:gdLst/>
          <a:ahLst/>
          <a:cxnLst/>
          <a:rect l="0" t="0" r="0" b="0"/>
          <a:pathLst>
            <a:path>
              <a:moveTo>
                <a:pt x="0" y="32739"/>
              </a:moveTo>
              <a:lnTo>
                <a:pt x="478467" y="327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A8F69F-F750-402C-B729-692D7DA7E9FF}">
      <dsp:nvSpPr>
        <dsp:cNvPr id="0" name=""/>
        <dsp:cNvSpPr/>
      </dsp:nvSpPr>
      <dsp:spPr>
        <a:xfrm>
          <a:off x="915" y="731078"/>
          <a:ext cx="1416836" cy="1416836"/>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B7CBBE-32C9-4313-985E-61AF5A858546}">
      <dsp:nvSpPr>
        <dsp:cNvPr id="0" name=""/>
        <dsp:cNvSpPr/>
      </dsp:nvSpPr>
      <dsp:spPr>
        <a:xfrm>
          <a:off x="1683693" y="1014445"/>
          <a:ext cx="850101" cy="850101"/>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err="1">
              <a:solidFill>
                <a:schemeClr val="tx1"/>
              </a:solidFill>
            </a:rPr>
            <a:t>Organo</a:t>
          </a:r>
          <a:r>
            <a:rPr lang="es-ES" sz="1200" kern="1200" dirty="0">
              <a:solidFill>
                <a:schemeClr val="tx1"/>
              </a:solidFill>
            </a:rPr>
            <a:t> de Gobierno</a:t>
          </a:r>
        </a:p>
      </dsp:txBody>
      <dsp:txXfrm>
        <a:off x="1808187" y="1138939"/>
        <a:ext cx="601113" cy="601113"/>
      </dsp:txXfrm>
    </dsp:sp>
    <dsp:sp modelId="{8B668133-BC24-43E5-943B-AB4ACF6A827C}">
      <dsp:nvSpPr>
        <dsp:cNvPr id="0" name=""/>
        <dsp:cNvSpPr/>
      </dsp:nvSpPr>
      <dsp:spPr>
        <a:xfrm>
          <a:off x="2618805" y="1014445"/>
          <a:ext cx="1275152" cy="850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Se le asignan responsabilidades</a:t>
          </a:r>
        </a:p>
        <a:p>
          <a:pPr marL="114300" lvl="1" indent="-114300" algn="l" defTabSz="533400">
            <a:lnSpc>
              <a:spcPct val="90000"/>
            </a:lnSpc>
            <a:spcBef>
              <a:spcPct val="0"/>
            </a:spcBef>
            <a:spcAft>
              <a:spcPct val="15000"/>
            </a:spcAft>
            <a:buChar char="•"/>
          </a:pPr>
          <a:r>
            <a:rPr lang="es-ES" sz="1200" kern="1200" dirty="0"/>
            <a:t>Supervisa la eficacia del SGAS</a:t>
          </a:r>
        </a:p>
      </dsp:txBody>
      <dsp:txXfrm>
        <a:off x="2618805" y="1014445"/>
        <a:ext cx="1275152" cy="8501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68E40-1311-46A1-9A00-C67BFBD3DD49}">
      <dsp:nvSpPr>
        <dsp:cNvPr id="0" name=""/>
        <dsp:cNvSpPr/>
      </dsp:nvSpPr>
      <dsp:spPr>
        <a:xfrm>
          <a:off x="1205226" y="1406757"/>
          <a:ext cx="478467" cy="65478"/>
        </a:xfrm>
        <a:custGeom>
          <a:avLst/>
          <a:gdLst/>
          <a:ahLst/>
          <a:cxnLst/>
          <a:rect l="0" t="0" r="0" b="0"/>
          <a:pathLst>
            <a:path>
              <a:moveTo>
                <a:pt x="0" y="32739"/>
              </a:moveTo>
              <a:lnTo>
                <a:pt x="478467" y="327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A8F69F-F750-402C-B729-692D7DA7E9FF}">
      <dsp:nvSpPr>
        <dsp:cNvPr id="0" name=""/>
        <dsp:cNvSpPr/>
      </dsp:nvSpPr>
      <dsp:spPr>
        <a:xfrm>
          <a:off x="915" y="731078"/>
          <a:ext cx="1416836" cy="1416836"/>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B7CBBE-32C9-4313-985E-61AF5A858546}">
      <dsp:nvSpPr>
        <dsp:cNvPr id="0" name=""/>
        <dsp:cNvSpPr/>
      </dsp:nvSpPr>
      <dsp:spPr>
        <a:xfrm>
          <a:off x="1683693" y="1014445"/>
          <a:ext cx="850101" cy="850101"/>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Alta dirección</a:t>
          </a:r>
        </a:p>
      </dsp:txBody>
      <dsp:txXfrm>
        <a:off x="1808187" y="1138939"/>
        <a:ext cx="601113" cy="601113"/>
      </dsp:txXfrm>
    </dsp:sp>
    <dsp:sp modelId="{8B668133-BC24-43E5-943B-AB4ACF6A827C}">
      <dsp:nvSpPr>
        <dsp:cNvPr id="0" name=""/>
        <dsp:cNvSpPr/>
      </dsp:nvSpPr>
      <dsp:spPr>
        <a:xfrm>
          <a:off x="2618805" y="1014445"/>
          <a:ext cx="1275152" cy="850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Tiene la responsabilidad directa sobre el SGAS</a:t>
          </a:r>
        </a:p>
      </dsp:txBody>
      <dsp:txXfrm>
        <a:off x="2618805" y="1014445"/>
        <a:ext cx="1275152" cy="8501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68E40-1311-46A1-9A00-C67BFBD3DD49}">
      <dsp:nvSpPr>
        <dsp:cNvPr id="0" name=""/>
        <dsp:cNvSpPr/>
      </dsp:nvSpPr>
      <dsp:spPr>
        <a:xfrm>
          <a:off x="1205226" y="1406757"/>
          <a:ext cx="478467" cy="65478"/>
        </a:xfrm>
        <a:custGeom>
          <a:avLst/>
          <a:gdLst/>
          <a:ahLst/>
          <a:cxnLst/>
          <a:rect l="0" t="0" r="0" b="0"/>
          <a:pathLst>
            <a:path>
              <a:moveTo>
                <a:pt x="0" y="32739"/>
              </a:moveTo>
              <a:lnTo>
                <a:pt x="478467" y="327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A8F69F-F750-402C-B729-692D7DA7E9FF}">
      <dsp:nvSpPr>
        <dsp:cNvPr id="0" name=""/>
        <dsp:cNvSpPr/>
      </dsp:nvSpPr>
      <dsp:spPr>
        <a:xfrm>
          <a:off x="915" y="731078"/>
          <a:ext cx="1416836" cy="1416836"/>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B7CBBE-32C9-4313-985E-61AF5A858546}">
      <dsp:nvSpPr>
        <dsp:cNvPr id="0" name=""/>
        <dsp:cNvSpPr/>
      </dsp:nvSpPr>
      <dsp:spPr>
        <a:xfrm>
          <a:off x="1683693" y="1014445"/>
          <a:ext cx="850101" cy="850101"/>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Alta dirección</a:t>
          </a:r>
        </a:p>
      </dsp:txBody>
      <dsp:txXfrm>
        <a:off x="1808187" y="1138939"/>
        <a:ext cx="601113" cy="601113"/>
      </dsp:txXfrm>
    </dsp:sp>
    <dsp:sp modelId="{8B668133-BC24-43E5-943B-AB4ACF6A827C}">
      <dsp:nvSpPr>
        <dsp:cNvPr id="0" name=""/>
        <dsp:cNvSpPr/>
      </dsp:nvSpPr>
      <dsp:spPr>
        <a:xfrm>
          <a:off x="2618805" y="1014445"/>
          <a:ext cx="1275152" cy="850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Tiene la responsabilidad directa sobre el SGAS</a:t>
          </a:r>
        </a:p>
      </dsp:txBody>
      <dsp:txXfrm>
        <a:off x="2618805" y="1014445"/>
        <a:ext cx="1275152" cy="85010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68E40-1311-46A1-9A00-C67BFBD3DD49}">
      <dsp:nvSpPr>
        <dsp:cNvPr id="0" name=""/>
        <dsp:cNvSpPr/>
      </dsp:nvSpPr>
      <dsp:spPr>
        <a:xfrm>
          <a:off x="1205226" y="1406757"/>
          <a:ext cx="478467" cy="65478"/>
        </a:xfrm>
        <a:custGeom>
          <a:avLst/>
          <a:gdLst/>
          <a:ahLst/>
          <a:cxnLst/>
          <a:rect l="0" t="0" r="0" b="0"/>
          <a:pathLst>
            <a:path>
              <a:moveTo>
                <a:pt x="0" y="32739"/>
              </a:moveTo>
              <a:lnTo>
                <a:pt x="478467" y="327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A8F69F-F750-402C-B729-692D7DA7E9FF}">
      <dsp:nvSpPr>
        <dsp:cNvPr id="0" name=""/>
        <dsp:cNvSpPr/>
      </dsp:nvSpPr>
      <dsp:spPr>
        <a:xfrm>
          <a:off x="915" y="731078"/>
          <a:ext cx="1416836" cy="1416836"/>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B7CBBE-32C9-4313-985E-61AF5A858546}">
      <dsp:nvSpPr>
        <dsp:cNvPr id="0" name=""/>
        <dsp:cNvSpPr/>
      </dsp:nvSpPr>
      <dsp:spPr>
        <a:xfrm>
          <a:off x="1683693" y="1014445"/>
          <a:ext cx="850101" cy="850101"/>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Alta dirección</a:t>
          </a:r>
        </a:p>
      </dsp:txBody>
      <dsp:txXfrm>
        <a:off x="1808187" y="1138939"/>
        <a:ext cx="601113" cy="601113"/>
      </dsp:txXfrm>
    </dsp:sp>
    <dsp:sp modelId="{8B668133-BC24-43E5-943B-AB4ACF6A827C}">
      <dsp:nvSpPr>
        <dsp:cNvPr id="0" name=""/>
        <dsp:cNvSpPr/>
      </dsp:nvSpPr>
      <dsp:spPr>
        <a:xfrm>
          <a:off x="2618805" y="1014445"/>
          <a:ext cx="1275152" cy="850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Tiene la responsabilidad directa sobre el SGAS</a:t>
          </a:r>
        </a:p>
      </dsp:txBody>
      <dsp:txXfrm>
        <a:off x="2618805" y="1014445"/>
        <a:ext cx="1275152" cy="85010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68E40-1311-46A1-9A00-C67BFBD3DD49}">
      <dsp:nvSpPr>
        <dsp:cNvPr id="0" name=""/>
        <dsp:cNvSpPr/>
      </dsp:nvSpPr>
      <dsp:spPr>
        <a:xfrm>
          <a:off x="1205226" y="1406757"/>
          <a:ext cx="478467" cy="65478"/>
        </a:xfrm>
        <a:custGeom>
          <a:avLst/>
          <a:gdLst/>
          <a:ahLst/>
          <a:cxnLst/>
          <a:rect l="0" t="0" r="0" b="0"/>
          <a:pathLst>
            <a:path>
              <a:moveTo>
                <a:pt x="0" y="32739"/>
              </a:moveTo>
              <a:lnTo>
                <a:pt x="478467" y="327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A8F69F-F750-402C-B729-692D7DA7E9FF}">
      <dsp:nvSpPr>
        <dsp:cNvPr id="0" name=""/>
        <dsp:cNvSpPr/>
      </dsp:nvSpPr>
      <dsp:spPr>
        <a:xfrm>
          <a:off x="915" y="731078"/>
          <a:ext cx="1416836" cy="1416836"/>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B7CBBE-32C9-4313-985E-61AF5A858546}">
      <dsp:nvSpPr>
        <dsp:cNvPr id="0" name=""/>
        <dsp:cNvSpPr/>
      </dsp:nvSpPr>
      <dsp:spPr>
        <a:xfrm>
          <a:off x="1683693" y="1014445"/>
          <a:ext cx="850101" cy="850101"/>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Política</a:t>
          </a:r>
        </a:p>
      </dsp:txBody>
      <dsp:txXfrm>
        <a:off x="1808187" y="1138939"/>
        <a:ext cx="601113" cy="601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587E3-4E05-4473-8DB5-772AFEFAC168}">
      <dsp:nvSpPr>
        <dsp:cNvPr id="0" name=""/>
        <dsp:cNvSpPr/>
      </dsp:nvSpPr>
      <dsp:spPr>
        <a:xfrm>
          <a:off x="-35364" y="0"/>
          <a:ext cx="2280901" cy="704727"/>
        </a:xfrm>
        <a:prstGeom prst="roundRect">
          <a:avLst>
            <a:gd name="adj" fmla="val 10000"/>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b="1" kern="1200" dirty="0">
              <a:solidFill>
                <a:schemeClr val="tx1"/>
              </a:solidFill>
            </a:rPr>
            <a:t>6-Planificación</a:t>
          </a:r>
        </a:p>
      </dsp:txBody>
      <dsp:txXfrm>
        <a:off x="-14723" y="20641"/>
        <a:ext cx="1384988" cy="663445"/>
      </dsp:txXfrm>
    </dsp:sp>
    <dsp:sp modelId="{09FC65FE-9546-43EE-A89F-FDFA895C6A83}">
      <dsp:nvSpPr>
        <dsp:cNvPr id="0" name=""/>
        <dsp:cNvSpPr/>
      </dsp:nvSpPr>
      <dsp:spPr>
        <a:xfrm>
          <a:off x="195128" y="802606"/>
          <a:ext cx="2139441" cy="704727"/>
        </a:xfrm>
        <a:prstGeom prst="roundRect">
          <a:avLst>
            <a:gd name="adj" fmla="val 10000"/>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b="1" kern="1200" dirty="0">
              <a:solidFill>
                <a:schemeClr val="tx1"/>
              </a:solidFill>
            </a:rPr>
            <a:t>7-Apoyo</a:t>
          </a:r>
        </a:p>
      </dsp:txBody>
      <dsp:txXfrm>
        <a:off x="215769" y="823247"/>
        <a:ext cx="1480323" cy="663445"/>
      </dsp:txXfrm>
    </dsp:sp>
    <dsp:sp modelId="{51E8F7F5-8B75-4F5C-934D-C7A44C660B7D}">
      <dsp:nvSpPr>
        <dsp:cNvPr id="0" name=""/>
        <dsp:cNvSpPr/>
      </dsp:nvSpPr>
      <dsp:spPr>
        <a:xfrm>
          <a:off x="354892" y="1605213"/>
          <a:ext cx="2139441" cy="704727"/>
        </a:xfrm>
        <a:prstGeom prst="roundRect">
          <a:avLst>
            <a:gd name="adj" fmla="val 10000"/>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s-CO" sz="1400" b="1" i="0" kern="1200" dirty="0">
            <a:solidFill>
              <a:schemeClr val="tx1"/>
            </a:solidFill>
          </a:endParaRPr>
        </a:p>
        <a:p>
          <a:pPr marL="0" lvl="0" indent="0" algn="l" defTabSz="622300">
            <a:lnSpc>
              <a:spcPct val="90000"/>
            </a:lnSpc>
            <a:spcBef>
              <a:spcPct val="0"/>
            </a:spcBef>
            <a:spcAft>
              <a:spcPct val="35000"/>
            </a:spcAft>
            <a:buNone/>
          </a:pPr>
          <a:endParaRPr lang="es-CO" sz="1400" b="1" i="0" kern="1200" dirty="0">
            <a:solidFill>
              <a:schemeClr val="tx1"/>
            </a:solidFill>
          </a:endParaRPr>
        </a:p>
        <a:p>
          <a:pPr marL="0" lvl="0" indent="0" algn="l" defTabSz="622300">
            <a:lnSpc>
              <a:spcPct val="90000"/>
            </a:lnSpc>
            <a:spcBef>
              <a:spcPct val="0"/>
            </a:spcBef>
            <a:spcAft>
              <a:spcPct val="35000"/>
            </a:spcAft>
            <a:buNone/>
          </a:pPr>
          <a:endParaRPr lang="es-CO" sz="1400" b="1" i="0" kern="1200" dirty="0">
            <a:solidFill>
              <a:schemeClr val="tx1"/>
            </a:solidFill>
          </a:endParaRPr>
        </a:p>
        <a:p>
          <a:pPr marL="0" lvl="0" indent="0" algn="l" defTabSz="622300">
            <a:lnSpc>
              <a:spcPct val="90000"/>
            </a:lnSpc>
            <a:spcBef>
              <a:spcPct val="0"/>
            </a:spcBef>
            <a:spcAft>
              <a:spcPct val="35000"/>
            </a:spcAft>
            <a:buNone/>
          </a:pPr>
          <a:endParaRPr lang="es-CO" sz="1400" b="1" i="0" kern="1200" dirty="0">
            <a:solidFill>
              <a:schemeClr val="tx1"/>
            </a:solidFill>
          </a:endParaRPr>
        </a:p>
        <a:p>
          <a:pPr marL="0" lvl="0" indent="0" algn="l" defTabSz="622300">
            <a:lnSpc>
              <a:spcPct val="90000"/>
            </a:lnSpc>
            <a:spcBef>
              <a:spcPct val="0"/>
            </a:spcBef>
            <a:spcAft>
              <a:spcPct val="35000"/>
            </a:spcAft>
            <a:buNone/>
          </a:pPr>
          <a:r>
            <a:rPr lang="es-CO" sz="1400" b="1" i="0" kern="1200" dirty="0">
              <a:solidFill>
                <a:schemeClr val="tx1"/>
              </a:solidFill>
            </a:rPr>
            <a:t>8-Operación											</a:t>
          </a:r>
        </a:p>
      </dsp:txBody>
      <dsp:txXfrm>
        <a:off x="375533" y="1625854"/>
        <a:ext cx="1480323" cy="663445"/>
      </dsp:txXfrm>
    </dsp:sp>
    <dsp:sp modelId="{0A061D59-9481-44FA-AE3E-9237DE3F220C}">
      <dsp:nvSpPr>
        <dsp:cNvPr id="0" name=""/>
        <dsp:cNvSpPr/>
      </dsp:nvSpPr>
      <dsp:spPr>
        <a:xfrm>
          <a:off x="514655" y="2407819"/>
          <a:ext cx="2139441" cy="704727"/>
        </a:xfrm>
        <a:prstGeom prst="roundRect">
          <a:avLst>
            <a:gd name="adj" fmla="val 10000"/>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b="1" kern="1200" dirty="0">
              <a:solidFill>
                <a:schemeClr val="tx1"/>
              </a:solidFill>
            </a:rPr>
            <a:t>9-Evaluación del desempeño</a:t>
          </a:r>
          <a:r>
            <a:rPr lang="es-CO" sz="1400" kern="1200" dirty="0"/>
            <a:t>	</a:t>
          </a:r>
        </a:p>
      </dsp:txBody>
      <dsp:txXfrm>
        <a:off x="535296" y="2428460"/>
        <a:ext cx="1480323" cy="663445"/>
      </dsp:txXfrm>
    </dsp:sp>
    <dsp:sp modelId="{8859AEDF-3E88-40BF-9948-E53D8F4ECBF9}">
      <dsp:nvSpPr>
        <dsp:cNvPr id="0" name=""/>
        <dsp:cNvSpPr/>
      </dsp:nvSpPr>
      <dsp:spPr>
        <a:xfrm>
          <a:off x="674419" y="3210426"/>
          <a:ext cx="2139441" cy="704727"/>
        </a:xfrm>
        <a:prstGeom prst="roundRect">
          <a:avLst>
            <a:gd name="adj" fmla="val 10000"/>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s-CO" sz="1400" b="1" kern="1200" dirty="0">
            <a:solidFill>
              <a:schemeClr val="tx1"/>
            </a:solidFill>
          </a:endParaRPr>
        </a:p>
        <a:p>
          <a:pPr marL="0" lvl="0" indent="0" algn="l" defTabSz="622300">
            <a:lnSpc>
              <a:spcPct val="90000"/>
            </a:lnSpc>
            <a:spcBef>
              <a:spcPct val="0"/>
            </a:spcBef>
            <a:spcAft>
              <a:spcPct val="35000"/>
            </a:spcAft>
            <a:buNone/>
          </a:pPr>
          <a:endParaRPr lang="es-CO" sz="1400" b="1" kern="1200" dirty="0">
            <a:solidFill>
              <a:schemeClr val="tx1"/>
            </a:solidFill>
          </a:endParaRPr>
        </a:p>
        <a:p>
          <a:pPr marL="0" lvl="0" indent="0" algn="l" defTabSz="622300">
            <a:lnSpc>
              <a:spcPct val="90000"/>
            </a:lnSpc>
            <a:spcBef>
              <a:spcPct val="0"/>
            </a:spcBef>
            <a:spcAft>
              <a:spcPct val="35000"/>
            </a:spcAft>
            <a:buNone/>
          </a:pPr>
          <a:endParaRPr lang="es-CO" sz="1400" b="1" kern="1200" dirty="0">
            <a:solidFill>
              <a:schemeClr val="tx1"/>
            </a:solidFill>
          </a:endParaRPr>
        </a:p>
        <a:p>
          <a:pPr marL="0" lvl="0" indent="0" algn="l" defTabSz="622300">
            <a:lnSpc>
              <a:spcPct val="90000"/>
            </a:lnSpc>
            <a:spcBef>
              <a:spcPct val="0"/>
            </a:spcBef>
            <a:spcAft>
              <a:spcPct val="35000"/>
            </a:spcAft>
            <a:buNone/>
          </a:pPr>
          <a:r>
            <a:rPr lang="es-CO" sz="1400" b="1" kern="1200" dirty="0">
              <a:solidFill>
                <a:schemeClr val="tx1"/>
              </a:solidFill>
            </a:rPr>
            <a:t>10-Mejora										</a:t>
          </a:r>
        </a:p>
      </dsp:txBody>
      <dsp:txXfrm>
        <a:off x="695060" y="3231067"/>
        <a:ext cx="1480323" cy="663445"/>
      </dsp:txXfrm>
    </dsp:sp>
    <dsp:sp modelId="{5F1CF5E9-2B3F-4A93-A368-D60E6F7F617D}">
      <dsp:nvSpPr>
        <dsp:cNvPr id="0" name=""/>
        <dsp:cNvSpPr/>
      </dsp:nvSpPr>
      <dsp:spPr>
        <a:xfrm>
          <a:off x="1716733" y="514842"/>
          <a:ext cx="458073" cy="458073"/>
        </a:xfrm>
        <a:prstGeom prst="downArrow">
          <a:avLst>
            <a:gd name="adj1" fmla="val 55000"/>
            <a:gd name="adj2" fmla="val 45000"/>
          </a:avLst>
        </a:prstGeom>
        <a:solidFill>
          <a:schemeClr val="bg1">
            <a:lumMod val="5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s-CO" sz="3200" kern="1200"/>
        </a:p>
      </dsp:txBody>
      <dsp:txXfrm>
        <a:off x="1819799" y="514842"/>
        <a:ext cx="251941" cy="344700"/>
      </dsp:txXfrm>
    </dsp:sp>
    <dsp:sp modelId="{76985C8C-402A-40EA-A39F-B206227A36F4}">
      <dsp:nvSpPr>
        <dsp:cNvPr id="0" name=""/>
        <dsp:cNvSpPr/>
      </dsp:nvSpPr>
      <dsp:spPr>
        <a:xfrm>
          <a:off x="1876497" y="1317449"/>
          <a:ext cx="458073" cy="458073"/>
        </a:xfrm>
        <a:prstGeom prst="downArrow">
          <a:avLst>
            <a:gd name="adj1" fmla="val 55000"/>
            <a:gd name="adj2" fmla="val 45000"/>
          </a:avLst>
        </a:prstGeom>
        <a:solidFill>
          <a:schemeClr val="bg1">
            <a:lumMod val="5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s-CO" sz="3200" kern="1200"/>
        </a:p>
      </dsp:txBody>
      <dsp:txXfrm>
        <a:off x="1979563" y="1317449"/>
        <a:ext cx="251941" cy="344700"/>
      </dsp:txXfrm>
    </dsp:sp>
    <dsp:sp modelId="{E8A8B8BA-60DF-486E-875A-763346C0963A}">
      <dsp:nvSpPr>
        <dsp:cNvPr id="0" name=""/>
        <dsp:cNvSpPr/>
      </dsp:nvSpPr>
      <dsp:spPr>
        <a:xfrm>
          <a:off x="2036260" y="2108310"/>
          <a:ext cx="458073" cy="458073"/>
        </a:xfrm>
        <a:prstGeom prst="downArrow">
          <a:avLst>
            <a:gd name="adj1" fmla="val 55000"/>
            <a:gd name="adj2" fmla="val 45000"/>
          </a:avLst>
        </a:prstGeom>
        <a:solidFill>
          <a:schemeClr val="bg1">
            <a:lumMod val="5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s-CO" sz="3200" kern="1200"/>
        </a:p>
      </dsp:txBody>
      <dsp:txXfrm>
        <a:off x="2139326" y="2108310"/>
        <a:ext cx="251941" cy="344700"/>
      </dsp:txXfrm>
    </dsp:sp>
    <dsp:sp modelId="{24390C22-403B-4FA4-8A2D-2C97E74827E9}">
      <dsp:nvSpPr>
        <dsp:cNvPr id="0" name=""/>
        <dsp:cNvSpPr/>
      </dsp:nvSpPr>
      <dsp:spPr>
        <a:xfrm>
          <a:off x="2196024" y="2918747"/>
          <a:ext cx="458073" cy="458073"/>
        </a:xfrm>
        <a:prstGeom prst="downArrow">
          <a:avLst>
            <a:gd name="adj1" fmla="val 55000"/>
            <a:gd name="adj2" fmla="val 45000"/>
          </a:avLst>
        </a:prstGeom>
        <a:solidFill>
          <a:schemeClr val="bg1">
            <a:lumMod val="5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s-CO" sz="3200" kern="1200"/>
        </a:p>
      </dsp:txBody>
      <dsp:txXfrm>
        <a:off x="2299090" y="2918747"/>
        <a:ext cx="251941" cy="3447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6D305-EAED-404C-8C11-AD724641C229}">
      <dsp:nvSpPr>
        <dsp:cNvPr id="0" name=""/>
        <dsp:cNvSpPr/>
      </dsp:nvSpPr>
      <dsp:spPr>
        <a:xfrm rot="943752">
          <a:off x="2323947" y="2327012"/>
          <a:ext cx="725254" cy="60644"/>
        </a:xfrm>
        <a:custGeom>
          <a:avLst/>
          <a:gdLst/>
          <a:ahLst/>
          <a:cxnLst/>
          <a:rect l="0" t="0" r="0" b="0"/>
          <a:pathLst>
            <a:path>
              <a:moveTo>
                <a:pt x="0" y="30322"/>
              </a:moveTo>
              <a:lnTo>
                <a:pt x="725254" y="303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268E40-1311-46A1-9A00-C67BFBD3DD49}">
      <dsp:nvSpPr>
        <dsp:cNvPr id="0" name=""/>
        <dsp:cNvSpPr/>
      </dsp:nvSpPr>
      <dsp:spPr>
        <a:xfrm rot="19833769">
          <a:off x="2289870" y="1302454"/>
          <a:ext cx="738245" cy="60644"/>
        </a:xfrm>
        <a:custGeom>
          <a:avLst/>
          <a:gdLst/>
          <a:ahLst/>
          <a:cxnLst/>
          <a:rect l="0" t="0" r="0" b="0"/>
          <a:pathLst>
            <a:path>
              <a:moveTo>
                <a:pt x="0" y="30322"/>
              </a:moveTo>
              <a:lnTo>
                <a:pt x="738245" y="303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A8F69F-F750-402C-B729-692D7DA7E9FF}">
      <dsp:nvSpPr>
        <dsp:cNvPr id="0" name=""/>
        <dsp:cNvSpPr/>
      </dsp:nvSpPr>
      <dsp:spPr>
        <a:xfrm>
          <a:off x="506439" y="1043529"/>
          <a:ext cx="1894957" cy="1854959"/>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B7CBBE-32C9-4313-985E-61AF5A858546}">
      <dsp:nvSpPr>
        <dsp:cNvPr id="0" name=""/>
        <dsp:cNvSpPr/>
      </dsp:nvSpPr>
      <dsp:spPr>
        <a:xfrm>
          <a:off x="2857729" y="562"/>
          <a:ext cx="1649328" cy="1509365"/>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Roles y Responsabilidades</a:t>
          </a:r>
        </a:p>
      </dsp:txBody>
      <dsp:txXfrm>
        <a:off x="3099267" y="221603"/>
        <a:ext cx="1166252" cy="1067283"/>
      </dsp:txXfrm>
    </dsp:sp>
    <dsp:sp modelId="{8B668133-BC24-43E5-943B-AB4ACF6A827C}">
      <dsp:nvSpPr>
        <dsp:cNvPr id="0" name=""/>
        <dsp:cNvSpPr/>
      </dsp:nvSpPr>
      <dsp:spPr>
        <a:xfrm>
          <a:off x="4483040" y="562"/>
          <a:ext cx="2473992" cy="1509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t>Se le asignan responsabilidades específicas a alta dirección y todos los </a:t>
          </a:r>
          <a:r>
            <a:rPr lang="es-ES" sz="1600" kern="1200" dirty="0" err="1"/>
            <a:t>gtes</a:t>
          </a:r>
          <a:r>
            <a:rPr lang="es-ES" sz="1600" kern="1200" dirty="0"/>
            <a:t> funcionales</a:t>
          </a:r>
        </a:p>
      </dsp:txBody>
      <dsp:txXfrm>
        <a:off x="4483040" y="562"/>
        <a:ext cx="2473992" cy="1509365"/>
      </dsp:txXfrm>
    </dsp:sp>
    <dsp:sp modelId="{33E0194B-40F8-41D3-8BF7-56ACFB412F2C}">
      <dsp:nvSpPr>
        <dsp:cNvPr id="0" name=""/>
        <dsp:cNvSpPr/>
      </dsp:nvSpPr>
      <dsp:spPr>
        <a:xfrm>
          <a:off x="3007362" y="1905544"/>
          <a:ext cx="1509365" cy="1509365"/>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Función de cumplimiento Anti-soborno</a:t>
          </a:r>
        </a:p>
      </dsp:txBody>
      <dsp:txXfrm>
        <a:off x="3228403" y="2126585"/>
        <a:ext cx="1067283" cy="1067283"/>
      </dsp:txXfrm>
    </dsp:sp>
    <dsp:sp modelId="{5AAE42AF-F972-4638-A41B-ABE78322AC53}">
      <dsp:nvSpPr>
        <dsp:cNvPr id="0" name=""/>
        <dsp:cNvSpPr/>
      </dsp:nvSpPr>
      <dsp:spPr>
        <a:xfrm>
          <a:off x="4667664" y="1905544"/>
          <a:ext cx="2264047" cy="1509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Además de las responsabilidades directas comunes a un RD, en este caso se hace hincapié en la necesidad que esta </a:t>
          </a:r>
          <a:r>
            <a:rPr lang="es-ES" sz="1100" kern="1200" dirty="0"/>
            <a:t>función</a:t>
          </a:r>
          <a:r>
            <a:rPr lang="es-ES" sz="1200" kern="1200" dirty="0"/>
            <a:t> tenga acceso directo al Órgano de Gobierno por temas relacionados con el soborno</a:t>
          </a:r>
        </a:p>
        <a:p>
          <a:pPr marL="114300" lvl="1" indent="-114300" algn="l" defTabSz="533400">
            <a:lnSpc>
              <a:spcPct val="90000"/>
            </a:lnSpc>
            <a:spcBef>
              <a:spcPct val="0"/>
            </a:spcBef>
            <a:spcAft>
              <a:spcPct val="15000"/>
            </a:spcAft>
            <a:buChar char="•"/>
          </a:pPr>
          <a:r>
            <a:rPr lang="es-ES" sz="1200" kern="1200" dirty="0"/>
            <a:t>Esta responsabilidad puede ser delegada externamente pero alguien de la alta Dirección es responsable de dicha delegación y supervisión</a:t>
          </a:r>
        </a:p>
      </dsp:txBody>
      <dsp:txXfrm>
        <a:off x="4667664" y="1905544"/>
        <a:ext cx="2264047" cy="150936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532466" y="1273637"/>
          <a:ext cx="1914336" cy="1833585"/>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rPr>
            <a:t>Acciones para tratar riesgos y oportunidades</a:t>
          </a:r>
        </a:p>
      </dsp:txBody>
      <dsp:txXfrm>
        <a:off x="812814" y="1542159"/>
        <a:ext cx="1353640" cy="1296541"/>
      </dsp:txXfrm>
    </dsp:sp>
    <dsp:sp modelId="{DF722240-215A-4E1D-B440-F2A3E3A1335D}">
      <dsp:nvSpPr>
        <dsp:cNvPr id="0" name=""/>
        <dsp:cNvSpPr/>
      </dsp:nvSpPr>
      <dsp:spPr>
        <a:xfrm rot="21571417">
          <a:off x="2488294" y="800582"/>
          <a:ext cx="1855911" cy="8923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b="1" kern="1200"/>
        </a:p>
      </dsp:txBody>
      <dsp:txXfrm>
        <a:off x="2488299" y="980172"/>
        <a:ext cx="1588195" cy="535433"/>
      </dsp:txXfrm>
    </dsp:sp>
    <dsp:sp modelId="{1877E278-6E17-4413-83F0-E98D584DCDB8}">
      <dsp:nvSpPr>
        <dsp:cNvPr id="0" name=""/>
        <dsp:cNvSpPr/>
      </dsp:nvSpPr>
      <dsp:spPr>
        <a:xfrm>
          <a:off x="4474123" y="1261183"/>
          <a:ext cx="1978270" cy="1858492"/>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rPr>
            <a:t>Objetivos anti-soborno y la planificación para alcanzarlos</a:t>
          </a:r>
        </a:p>
      </dsp:txBody>
      <dsp:txXfrm>
        <a:off x="4763834" y="1533353"/>
        <a:ext cx="1398848" cy="1314152"/>
      </dsp:txXfrm>
    </dsp:sp>
    <dsp:sp modelId="{538597E2-68C3-4DD8-BA41-05E4E17D5900}">
      <dsp:nvSpPr>
        <dsp:cNvPr id="0" name=""/>
        <dsp:cNvSpPr/>
      </dsp:nvSpPr>
      <dsp:spPr>
        <a:xfrm rot="10828583">
          <a:off x="2593342" y="2688763"/>
          <a:ext cx="1855911" cy="8923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b="1" kern="1200"/>
        </a:p>
      </dsp:txBody>
      <dsp:txXfrm rot="10800000">
        <a:off x="2861053" y="2868353"/>
        <a:ext cx="1588195" cy="53543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325293" y="291043"/>
          <a:ext cx="1370138" cy="1312342"/>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Acciones para tratar riesgos y oportunidades</a:t>
          </a:r>
        </a:p>
      </dsp:txBody>
      <dsp:txXfrm>
        <a:off x="525945" y="483231"/>
        <a:ext cx="968834" cy="92796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325293" y="291043"/>
          <a:ext cx="1370138" cy="1312342"/>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rPr>
            <a:t>Objetivos </a:t>
          </a:r>
          <a:r>
            <a:rPr lang="es-ES" sz="1400" b="1" kern="1200" dirty="0" err="1">
              <a:solidFill>
                <a:schemeClr val="tx1"/>
              </a:solidFill>
            </a:rPr>
            <a:t>Antisoborno</a:t>
          </a:r>
          <a:endParaRPr lang="es-ES" sz="1400" b="1" kern="1200" dirty="0">
            <a:solidFill>
              <a:schemeClr val="tx1"/>
            </a:solidFill>
          </a:endParaRPr>
        </a:p>
      </dsp:txBody>
      <dsp:txXfrm>
        <a:off x="525945" y="483231"/>
        <a:ext cx="968834" cy="92796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2120605" y="1530"/>
          <a:ext cx="1324953" cy="1324953"/>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Recursos</a:t>
          </a:r>
        </a:p>
      </dsp:txBody>
      <dsp:txXfrm>
        <a:off x="2314640" y="195565"/>
        <a:ext cx="936883" cy="936883"/>
      </dsp:txXfrm>
    </dsp:sp>
    <dsp:sp modelId="{DF722240-215A-4E1D-B440-F2A3E3A1335D}">
      <dsp:nvSpPr>
        <dsp:cNvPr id="0" name=""/>
        <dsp:cNvSpPr/>
      </dsp:nvSpPr>
      <dsp:spPr>
        <a:xfrm rot="2160000">
          <a:off x="3403562" y="1018993"/>
          <a:ext cx="351712" cy="4471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b="1" kern="1200"/>
        </a:p>
      </dsp:txBody>
      <dsp:txXfrm>
        <a:off x="3413638" y="1077417"/>
        <a:ext cx="246198" cy="268303"/>
      </dsp:txXfrm>
    </dsp:sp>
    <dsp:sp modelId="{0C4A93D7-0225-4498-8ABC-52C5C2959A57}">
      <dsp:nvSpPr>
        <dsp:cNvPr id="0" name=""/>
        <dsp:cNvSpPr/>
      </dsp:nvSpPr>
      <dsp:spPr>
        <a:xfrm>
          <a:off x="3729384" y="1170377"/>
          <a:ext cx="1324953" cy="1324953"/>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Competencias</a:t>
          </a:r>
        </a:p>
      </dsp:txBody>
      <dsp:txXfrm>
        <a:off x="3923419" y="1364412"/>
        <a:ext cx="936883" cy="936883"/>
      </dsp:txXfrm>
    </dsp:sp>
    <dsp:sp modelId="{D3F645D0-4821-4EB7-A1F2-BC6E5A24EB70}">
      <dsp:nvSpPr>
        <dsp:cNvPr id="0" name=""/>
        <dsp:cNvSpPr/>
      </dsp:nvSpPr>
      <dsp:spPr>
        <a:xfrm rot="6480000">
          <a:off x="3911832" y="2545418"/>
          <a:ext cx="351712" cy="4471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b="1" kern="1200"/>
        </a:p>
      </dsp:txBody>
      <dsp:txXfrm rot="10800000">
        <a:off x="3980892" y="2584677"/>
        <a:ext cx="246198" cy="268303"/>
      </dsp:txXfrm>
    </dsp:sp>
    <dsp:sp modelId="{B452FC9C-D28B-4566-A338-FAA1A2FB16F5}">
      <dsp:nvSpPr>
        <dsp:cNvPr id="0" name=""/>
        <dsp:cNvSpPr/>
      </dsp:nvSpPr>
      <dsp:spPr>
        <a:xfrm>
          <a:off x="3114885" y="3061611"/>
          <a:ext cx="1324953" cy="1324953"/>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Toma de conciencia y formación</a:t>
          </a:r>
        </a:p>
      </dsp:txBody>
      <dsp:txXfrm>
        <a:off x="3308920" y="3255646"/>
        <a:ext cx="936883" cy="936883"/>
      </dsp:txXfrm>
    </dsp:sp>
    <dsp:sp modelId="{A52D5777-5B96-448B-BE87-A7B8C3CC59D6}">
      <dsp:nvSpPr>
        <dsp:cNvPr id="0" name=""/>
        <dsp:cNvSpPr/>
      </dsp:nvSpPr>
      <dsp:spPr>
        <a:xfrm rot="10800000">
          <a:off x="2617180" y="3500502"/>
          <a:ext cx="351712" cy="4471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b="1" kern="1200"/>
        </a:p>
      </dsp:txBody>
      <dsp:txXfrm rot="10800000">
        <a:off x="2722694" y="3589936"/>
        <a:ext cx="246198" cy="268303"/>
      </dsp:txXfrm>
    </dsp:sp>
    <dsp:sp modelId="{1877E278-6E17-4413-83F0-E98D584DCDB8}">
      <dsp:nvSpPr>
        <dsp:cNvPr id="0" name=""/>
        <dsp:cNvSpPr/>
      </dsp:nvSpPr>
      <dsp:spPr>
        <a:xfrm>
          <a:off x="1126324" y="3061611"/>
          <a:ext cx="1324953" cy="1324953"/>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Comunicación</a:t>
          </a:r>
        </a:p>
      </dsp:txBody>
      <dsp:txXfrm>
        <a:off x="1320359" y="3255646"/>
        <a:ext cx="936883" cy="936883"/>
      </dsp:txXfrm>
    </dsp:sp>
    <dsp:sp modelId="{538597E2-68C3-4DD8-BA41-05E4E17D5900}">
      <dsp:nvSpPr>
        <dsp:cNvPr id="0" name=""/>
        <dsp:cNvSpPr/>
      </dsp:nvSpPr>
      <dsp:spPr>
        <a:xfrm rot="15120000">
          <a:off x="1308771" y="2564351"/>
          <a:ext cx="351712" cy="4471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b="1" kern="1200"/>
        </a:p>
      </dsp:txBody>
      <dsp:txXfrm rot="10800000">
        <a:off x="1377831" y="2703960"/>
        <a:ext cx="246198" cy="268303"/>
      </dsp:txXfrm>
    </dsp:sp>
    <dsp:sp modelId="{0BA523C1-9EEA-4BA9-8066-8994C6835493}">
      <dsp:nvSpPr>
        <dsp:cNvPr id="0" name=""/>
        <dsp:cNvSpPr/>
      </dsp:nvSpPr>
      <dsp:spPr>
        <a:xfrm>
          <a:off x="511825" y="1170377"/>
          <a:ext cx="1324953" cy="1324953"/>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Información documentada</a:t>
          </a:r>
        </a:p>
      </dsp:txBody>
      <dsp:txXfrm>
        <a:off x="705860" y="1364412"/>
        <a:ext cx="936883" cy="936883"/>
      </dsp:txXfrm>
    </dsp:sp>
    <dsp:sp modelId="{71AEB1A6-AFF9-4CD5-A7CC-C3D07AECAB3C}">
      <dsp:nvSpPr>
        <dsp:cNvPr id="0" name=""/>
        <dsp:cNvSpPr/>
      </dsp:nvSpPr>
      <dsp:spPr>
        <a:xfrm rot="19440000">
          <a:off x="1794783" y="1030695"/>
          <a:ext cx="351712" cy="4471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b="1" kern="1200"/>
        </a:p>
      </dsp:txBody>
      <dsp:txXfrm>
        <a:off x="1804859" y="1151139"/>
        <a:ext cx="246198" cy="26830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834753" y="160"/>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Recursos</a:t>
          </a:r>
        </a:p>
      </dsp:txBody>
      <dsp:txXfrm>
        <a:off x="917974" y="83381"/>
        <a:ext cx="401825" cy="401825"/>
      </dsp:txXfrm>
    </dsp:sp>
    <dsp:sp modelId="{DF722240-215A-4E1D-B440-F2A3E3A1335D}">
      <dsp:nvSpPr>
        <dsp:cNvPr id="0" name=""/>
        <dsp:cNvSpPr/>
      </dsp:nvSpPr>
      <dsp:spPr>
        <a:xfrm rot="2160000">
          <a:off x="1366363" y="394817"/>
          <a:ext cx="73268"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1368462" y="426715"/>
        <a:ext cx="51288" cy="115074"/>
      </dsp:txXfrm>
    </dsp:sp>
    <dsp:sp modelId="{0C4A93D7-0225-4498-8ABC-52C5C2959A57}">
      <dsp:nvSpPr>
        <dsp:cNvPr id="0" name=""/>
        <dsp:cNvSpPr/>
      </dsp:nvSpPr>
      <dsp:spPr>
        <a:xfrm>
          <a:off x="1363604" y="378887"/>
          <a:ext cx="891940" cy="814440"/>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Competencias</a:t>
          </a:r>
        </a:p>
      </dsp:txBody>
      <dsp:txXfrm>
        <a:off x="1494226" y="498159"/>
        <a:ext cx="630696" cy="575896"/>
      </dsp:txXfrm>
    </dsp:sp>
    <dsp:sp modelId="{D3F645D0-4821-4EB7-A1F2-BC6E5A24EB70}">
      <dsp:nvSpPr>
        <dsp:cNvPr id="0" name=""/>
        <dsp:cNvSpPr/>
      </dsp:nvSpPr>
      <dsp:spPr>
        <a:xfrm rot="6480000">
          <a:off x="1616714" y="1154005"/>
          <a:ext cx="8432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1633272" y="1180333"/>
        <a:ext cx="59030" cy="115074"/>
      </dsp:txXfrm>
    </dsp:sp>
    <dsp:sp modelId="{B452FC9C-D28B-4566-A338-FAA1A2FB16F5}">
      <dsp:nvSpPr>
        <dsp:cNvPr id="0" name=""/>
        <dsp:cNvSpPr/>
      </dsp:nvSpPr>
      <dsp:spPr>
        <a:xfrm>
          <a:off x="1261621" y="1313926"/>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Toma de conciencia y formación</a:t>
          </a:r>
        </a:p>
      </dsp:txBody>
      <dsp:txXfrm>
        <a:off x="1344842" y="1397147"/>
        <a:ext cx="401825" cy="401825"/>
      </dsp:txXfrm>
    </dsp:sp>
    <dsp:sp modelId="{A52D5777-5B96-448B-BE87-A7B8C3CC59D6}">
      <dsp:nvSpPr>
        <dsp:cNvPr id="0" name=""/>
        <dsp:cNvSpPr/>
      </dsp:nvSpPr>
      <dsp:spPr>
        <a:xfrm rot="10800000">
          <a:off x="1047519" y="1502165"/>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1092909" y="1540523"/>
        <a:ext cx="105909" cy="115074"/>
      </dsp:txXfrm>
    </dsp:sp>
    <dsp:sp modelId="{1877E278-6E17-4413-83F0-E98D584DCDB8}">
      <dsp:nvSpPr>
        <dsp:cNvPr id="0" name=""/>
        <dsp:cNvSpPr/>
      </dsp:nvSpPr>
      <dsp:spPr>
        <a:xfrm>
          <a:off x="407884" y="1313926"/>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Comunicación</a:t>
          </a:r>
        </a:p>
      </dsp:txBody>
      <dsp:txXfrm>
        <a:off x="491105" y="1397147"/>
        <a:ext cx="401825" cy="401825"/>
      </dsp:txXfrm>
    </dsp:sp>
    <dsp:sp modelId="{538597E2-68C3-4DD8-BA41-05E4E17D5900}">
      <dsp:nvSpPr>
        <dsp:cNvPr id="0" name=""/>
        <dsp:cNvSpPr/>
      </dsp:nvSpPr>
      <dsp:spPr>
        <a:xfrm rot="15120000">
          <a:off x="485782" y="1100261"/>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515490" y="1160203"/>
        <a:ext cx="105909" cy="115074"/>
      </dsp:txXfrm>
    </dsp:sp>
    <dsp:sp modelId="{0BA523C1-9EEA-4BA9-8066-8994C6835493}">
      <dsp:nvSpPr>
        <dsp:cNvPr id="0" name=""/>
        <dsp:cNvSpPr/>
      </dsp:nvSpPr>
      <dsp:spPr>
        <a:xfrm>
          <a:off x="144065" y="501974"/>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Información documentada</a:t>
          </a:r>
        </a:p>
      </dsp:txBody>
      <dsp:txXfrm>
        <a:off x="227286" y="585195"/>
        <a:ext cx="401825" cy="401825"/>
      </dsp:txXfrm>
    </dsp:sp>
    <dsp:sp modelId="{71AEB1A6-AFF9-4CD5-A7CC-C3D07AECAB3C}">
      <dsp:nvSpPr>
        <dsp:cNvPr id="0" name=""/>
        <dsp:cNvSpPr/>
      </dsp:nvSpPr>
      <dsp:spPr>
        <a:xfrm rot="19440000">
          <a:off x="694428" y="441822"/>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698762" y="493520"/>
        <a:ext cx="105909" cy="11507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834753" y="160"/>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Recursos</a:t>
          </a:r>
        </a:p>
      </dsp:txBody>
      <dsp:txXfrm>
        <a:off x="917974" y="83381"/>
        <a:ext cx="401825" cy="401825"/>
      </dsp:txXfrm>
    </dsp:sp>
    <dsp:sp modelId="{DF722240-215A-4E1D-B440-F2A3E3A1335D}">
      <dsp:nvSpPr>
        <dsp:cNvPr id="0" name=""/>
        <dsp:cNvSpPr/>
      </dsp:nvSpPr>
      <dsp:spPr>
        <a:xfrm rot="2160000">
          <a:off x="1366363" y="394817"/>
          <a:ext cx="73268"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1368462" y="426715"/>
        <a:ext cx="51288" cy="115074"/>
      </dsp:txXfrm>
    </dsp:sp>
    <dsp:sp modelId="{0C4A93D7-0225-4498-8ABC-52C5C2959A57}">
      <dsp:nvSpPr>
        <dsp:cNvPr id="0" name=""/>
        <dsp:cNvSpPr/>
      </dsp:nvSpPr>
      <dsp:spPr>
        <a:xfrm>
          <a:off x="1363604" y="378887"/>
          <a:ext cx="891940" cy="814440"/>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Competencias</a:t>
          </a:r>
        </a:p>
      </dsp:txBody>
      <dsp:txXfrm>
        <a:off x="1494226" y="498159"/>
        <a:ext cx="630696" cy="575896"/>
      </dsp:txXfrm>
    </dsp:sp>
    <dsp:sp modelId="{D3F645D0-4821-4EB7-A1F2-BC6E5A24EB70}">
      <dsp:nvSpPr>
        <dsp:cNvPr id="0" name=""/>
        <dsp:cNvSpPr/>
      </dsp:nvSpPr>
      <dsp:spPr>
        <a:xfrm rot="6480000">
          <a:off x="1616714" y="1154005"/>
          <a:ext cx="8432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1633272" y="1180333"/>
        <a:ext cx="59030" cy="115074"/>
      </dsp:txXfrm>
    </dsp:sp>
    <dsp:sp modelId="{B452FC9C-D28B-4566-A338-FAA1A2FB16F5}">
      <dsp:nvSpPr>
        <dsp:cNvPr id="0" name=""/>
        <dsp:cNvSpPr/>
      </dsp:nvSpPr>
      <dsp:spPr>
        <a:xfrm>
          <a:off x="1261621" y="1313926"/>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Toma de conciencia y formación</a:t>
          </a:r>
        </a:p>
      </dsp:txBody>
      <dsp:txXfrm>
        <a:off x="1344842" y="1397147"/>
        <a:ext cx="401825" cy="401825"/>
      </dsp:txXfrm>
    </dsp:sp>
    <dsp:sp modelId="{A52D5777-5B96-448B-BE87-A7B8C3CC59D6}">
      <dsp:nvSpPr>
        <dsp:cNvPr id="0" name=""/>
        <dsp:cNvSpPr/>
      </dsp:nvSpPr>
      <dsp:spPr>
        <a:xfrm rot="10800000">
          <a:off x="1047519" y="1502165"/>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1092909" y="1540523"/>
        <a:ext cx="105909" cy="115074"/>
      </dsp:txXfrm>
    </dsp:sp>
    <dsp:sp modelId="{1877E278-6E17-4413-83F0-E98D584DCDB8}">
      <dsp:nvSpPr>
        <dsp:cNvPr id="0" name=""/>
        <dsp:cNvSpPr/>
      </dsp:nvSpPr>
      <dsp:spPr>
        <a:xfrm>
          <a:off x="407884" y="1313926"/>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Comunicación</a:t>
          </a:r>
        </a:p>
      </dsp:txBody>
      <dsp:txXfrm>
        <a:off x="491105" y="1397147"/>
        <a:ext cx="401825" cy="401825"/>
      </dsp:txXfrm>
    </dsp:sp>
    <dsp:sp modelId="{538597E2-68C3-4DD8-BA41-05E4E17D5900}">
      <dsp:nvSpPr>
        <dsp:cNvPr id="0" name=""/>
        <dsp:cNvSpPr/>
      </dsp:nvSpPr>
      <dsp:spPr>
        <a:xfrm rot="15120000">
          <a:off x="485782" y="1100261"/>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515490" y="1160203"/>
        <a:ext cx="105909" cy="115074"/>
      </dsp:txXfrm>
    </dsp:sp>
    <dsp:sp modelId="{0BA523C1-9EEA-4BA9-8066-8994C6835493}">
      <dsp:nvSpPr>
        <dsp:cNvPr id="0" name=""/>
        <dsp:cNvSpPr/>
      </dsp:nvSpPr>
      <dsp:spPr>
        <a:xfrm>
          <a:off x="144065" y="501974"/>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Información documentada</a:t>
          </a:r>
        </a:p>
      </dsp:txBody>
      <dsp:txXfrm>
        <a:off x="227286" y="585195"/>
        <a:ext cx="401825" cy="401825"/>
      </dsp:txXfrm>
    </dsp:sp>
    <dsp:sp modelId="{71AEB1A6-AFF9-4CD5-A7CC-C3D07AECAB3C}">
      <dsp:nvSpPr>
        <dsp:cNvPr id="0" name=""/>
        <dsp:cNvSpPr/>
      </dsp:nvSpPr>
      <dsp:spPr>
        <a:xfrm rot="19440000">
          <a:off x="694428" y="441822"/>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698762" y="493520"/>
        <a:ext cx="105909" cy="11507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834753" y="160"/>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Recursos</a:t>
          </a:r>
        </a:p>
      </dsp:txBody>
      <dsp:txXfrm>
        <a:off x="917974" y="83381"/>
        <a:ext cx="401825" cy="401825"/>
      </dsp:txXfrm>
    </dsp:sp>
    <dsp:sp modelId="{DF722240-215A-4E1D-B440-F2A3E3A1335D}">
      <dsp:nvSpPr>
        <dsp:cNvPr id="0" name=""/>
        <dsp:cNvSpPr/>
      </dsp:nvSpPr>
      <dsp:spPr>
        <a:xfrm rot="2160000">
          <a:off x="1366363" y="394817"/>
          <a:ext cx="73268"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1368462" y="426715"/>
        <a:ext cx="51288" cy="115074"/>
      </dsp:txXfrm>
    </dsp:sp>
    <dsp:sp modelId="{0C4A93D7-0225-4498-8ABC-52C5C2959A57}">
      <dsp:nvSpPr>
        <dsp:cNvPr id="0" name=""/>
        <dsp:cNvSpPr/>
      </dsp:nvSpPr>
      <dsp:spPr>
        <a:xfrm>
          <a:off x="1363604" y="378887"/>
          <a:ext cx="891940" cy="814440"/>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Competencias</a:t>
          </a:r>
        </a:p>
      </dsp:txBody>
      <dsp:txXfrm>
        <a:off x="1494226" y="498159"/>
        <a:ext cx="630696" cy="575896"/>
      </dsp:txXfrm>
    </dsp:sp>
    <dsp:sp modelId="{D3F645D0-4821-4EB7-A1F2-BC6E5A24EB70}">
      <dsp:nvSpPr>
        <dsp:cNvPr id="0" name=""/>
        <dsp:cNvSpPr/>
      </dsp:nvSpPr>
      <dsp:spPr>
        <a:xfrm rot="6480000">
          <a:off x="1616714" y="1154005"/>
          <a:ext cx="8432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1633272" y="1180333"/>
        <a:ext cx="59030" cy="115074"/>
      </dsp:txXfrm>
    </dsp:sp>
    <dsp:sp modelId="{B452FC9C-D28B-4566-A338-FAA1A2FB16F5}">
      <dsp:nvSpPr>
        <dsp:cNvPr id="0" name=""/>
        <dsp:cNvSpPr/>
      </dsp:nvSpPr>
      <dsp:spPr>
        <a:xfrm>
          <a:off x="1261621" y="1313926"/>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Toma de conciencia y formación</a:t>
          </a:r>
        </a:p>
      </dsp:txBody>
      <dsp:txXfrm>
        <a:off x="1344842" y="1397147"/>
        <a:ext cx="401825" cy="401825"/>
      </dsp:txXfrm>
    </dsp:sp>
    <dsp:sp modelId="{A52D5777-5B96-448B-BE87-A7B8C3CC59D6}">
      <dsp:nvSpPr>
        <dsp:cNvPr id="0" name=""/>
        <dsp:cNvSpPr/>
      </dsp:nvSpPr>
      <dsp:spPr>
        <a:xfrm rot="10800000">
          <a:off x="1047519" y="1502165"/>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1092909" y="1540523"/>
        <a:ext cx="105909" cy="115074"/>
      </dsp:txXfrm>
    </dsp:sp>
    <dsp:sp modelId="{1877E278-6E17-4413-83F0-E98D584DCDB8}">
      <dsp:nvSpPr>
        <dsp:cNvPr id="0" name=""/>
        <dsp:cNvSpPr/>
      </dsp:nvSpPr>
      <dsp:spPr>
        <a:xfrm>
          <a:off x="407884" y="1313926"/>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Comunicación</a:t>
          </a:r>
        </a:p>
      </dsp:txBody>
      <dsp:txXfrm>
        <a:off x="491105" y="1397147"/>
        <a:ext cx="401825" cy="401825"/>
      </dsp:txXfrm>
    </dsp:sp>
    <dsp:sp modelId="{538597E2-68C3-4DD8-BA41-05E4E17D5900}">
      <dsp:nvSpPr>
        <dsp:cNvPr id="0" name=""/>
        <dsp:cNvSpPr/>
      </dsp:nvSpPr>
      <dsp:spPr>
        <a:xfrm rot="15120000">
          <a:off x="485782" y="1100261"/>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515490" y="1160203"/>
        <a:ext cx="105909" cy="115074"/>
      </dsp:txXfrm>
    </dsp:sp>
    <dsp:sp modelId="{0BA523C1-9EEA-4BA9-8066-8994C6835493}">
      <dsp:nvSpPr>
        <dsp:cNvPr id="0" name=""/>
        <dsp:cNvSpPr/>
      </dsp:nvSpPr>
      <dsp:spPr>
        <a:xfrm>
          <a:off x="144065" y="501974"/>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Información documentada</a:t>
          </a:r>
        </a:p>
      </dsp:txBody>
      <dsp:txXfrm>
        <a:off x="227286" y="585195"/>
        <a:ext cx="401825" cy="401825"/>
      </dsp:txXfrm>
    </dsp:sp>
    <dsp:sp modelId="{71AEB1A6-AFF9-4CD5-A7CC-C3D07AECAB3C}">
      <dsp:nvSpPr>
        <dsp:cNvPr id="0" name=""/>
        <dsp:cNvSpPr/>
      </dsp:nvSpPr>
      <dsp:spPr>
        <a:xfrm rot="19440000">
          <a:off x="694428" y="441822"/>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698762" y="493520"/>
        <a:ext cx="105909" cy="11507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834753" y="160"/>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Recursos</a:t>
          </a:r>
        </a:p>
      </dsp:txBody>
      <dsp:txXfrm>
        <a:off x="917974" y="83381"/>
        <a:ext cx="401825" cy="401825"/>
      </dsp:txXfrm>
    </dsp:sp>
    <dsp:sp modelId="{DF722240-215A-4E1D-B440-F2A3E3A1335D}">
      <dsp:nvSpPr>
        <dsp:cNvPr id="0" name=""/>
        <dsp:cNvSpPr/>
      </dsp:nvSpPr>
      <dsp:spPr>
        <a:xfrm rot="2160000">
          <a:off x="1366363" y="394817"/>
          <a:ext cx="73268"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1368462" y="426715"/>
        <a:ext cx="51288" cy="115074"/>
      </dsp:txXfrm>
    </dsp:sp>
    <dsp:sp modelId="{0C4A93D7-0225-4498-8ABC-52C5C2959A57}">
      <dsp:nvSpPr>
        <dsp:cNvPr id="0" name=""/>
        <dsp:cNvSpPr/>
      </dsp:nvSpPr>
      <dsp:spPr>
        <a:xfrm>
          <a:off x="1363604" y="378887"/>
          <a:ext cx="891940" cy="814440"/>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Competencias</a:t>
          </a:r>
        </a:p>
      </dsp:txBody>
      <dsp:txXfrm>
        <a:off x="1494226" y="498159"/>
        <a:ext cx="630696" cy="575896"/>
      </dsp:txXfrm>
    </dsp:sp>
    <dsp:sp modelId="{D3F645D0-4821-4EB7-A1F2-BC6E5A24EB70}">
      <dsp:nvSpPr>
        <dsp:cNvPr id="0" name=""/>
        <dsp:cNvSpPr/>
      </dsp:nvSpPr>
      <dsp:spPr>
        <a:xfrm rot="6480000">
          <a:off x="1616714" y="1154005"/>
          <a:ext cx="8432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1633272" y="1180333"/>
        <a:ext cx="59030" cy="115074"/>
      </dsp:txXfrm>
    </dsp:sp>
    <dsp:sp modelId="{B452FC9C-D28B-4566-A338-FAA1A2FB16F5}">
      <dsp:nvSpPr>
        <dsp:cNvPr id="0" name=""/>
        <dsp:cNvSpPr/>
      </dsp:nvSpPr>
      <dsp:spPr>
        <a:xfrm>
          <a:off x="1261621" y="1313926"/>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Toma de conciencia y formación</a:t>
          </a:r>
        </a:p>
      </dsp:txBody>
      <dsp:txXfrm>
        <a:off x="1344842" y="1397147"/>
        <a:ext cx="401825" cy="401825"/>
      </dsp:txXfrm>
    </dsp:sp>
    <dsp:sp modelId="{A52D5777-5B96-448B-BE87-A7B8C3CC59D6}">
      <dsp:nvSpPr>
        <dsp:cNvPr id="0" name=""/>
        <dsp:cNvSpPr/>
      </dsp:nvSpPr>
      <dsp:spPr>
        <a:xfrm rot="10800000">
          <a:off x="1047519" y="1502165"/>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1092909" y="1540523"/>
        <a:ext cx="105909" cy="115074"/>
      </dsp:txXfrm>
    </dsp:sp>
    <dsp:sp modelId="{1877E278-6E17-4413-83F0-E98D584DCDB8}">
      <dsp:nvSpPr>
        <dsp:cNvPr id="0" name=""/>
        <dsp:cNvSpPr/>
      </dsp:nvSpPr>
      <dsp:spPr>
        <a:xfrm>
          <a:off x="407884" y="1313926"/>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Comunicación</a:t>
          </a:r>
        </a:p>
      </dsp:txBody>
      <dsp:txXfrm>
        <a:off x="491105" y="1397147"/>
        <a:ext cx="401825" cy="401825"/>
      </dsp:txXfrm>
    </dsp:sp>
    <dsp:sp modelId="{538597E2-68C3-4DD8-BA41-05E4E17D5900}">
      <dsp:nvSpPr>
        <dsp:cNvPr id="0" name=""/>
        <dsp:cNvSpPr/>
      </dsp:nvSpPr>
      <dsp:spPr>
        <a:xfrm rot="15120000">
          <a:off x="485782" y="1100261"/>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515490" y="1160203"/>
        <a:ext cx="105909" cy="115074"/>
      </dsp:txXfrm>
    </dsp:sp>
    <dsp:sp modelId="{0BA523C1-9EEA-4BA9-8066-8994C6835493}">
      <dsp:nvSpPr>
        <dsp:cNvPr id="0" name=""/>
        <dsp:cNvSpPr/>
      </dsp:nvSpPr>
      <dsp:spPr>
        <a:xfrm>
          <a:off x="144065" y="501974"/>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Información documentada</a:t>
          </a:r>
        </a:p>
      </dsp:txBody>
      <dsp:txXfrm>
        <a:off x="227286" y="585195"/>
        <a:ext cx="401825" cy="401825"/>
      </dsp:txXfrm>
    </dsp:sp>
    <dsp:sp modelId="{71AEB1A6-AFF9-4CD5-A7CC-C3D07AECAB3C}">
      <dsp:nvSpPr>
        <dsp:cNvPr id="0" name=""/>
        <dsp:cNvSpPr/>
      </dsp:nvSpPr>
      <dsp:spPr>
        <a:xfrm rot="19440000">
          <a:off x="694428" y="441822"/>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698762" y="493520"/>
        <a:ext cx="105909" cy="11507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915671" y="-88473"/>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Recursos</a:t>
          </a:r>
        </a:p>
      </dsp:txBody>
      <dsp:txXfrm>
        <a:off x="998892" y="-5252"/>
        <a:ext cx="401825" cy="401825"/>
      </dsp:txXfrm>
    </dsp:sp>
    <dsp:sp modelId="{DF722240-215A-4E1D-B440-F2A3E3A1335D}">
      <dsp:nvSpPr>
        <dsp:cNvPr id="0" name=""/>
        <dsp:cNvSpPr/>
      </dsp:nvSpPr>
      <dsp:spPr>
        <a:xfrm rot="2160000">
          <a:off x="1466035" y="348154"/>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1470369" y="373172"/>
        <a:ext cx="105909" cy="115074"/>
      </dsp:txXfrm>
    </dsp:sp>
    <dsp:sp modelId="{0C4A93D7-0225-4498-8ABC-52C5C2959A57}">
      <dsp:nvSpPr>
        <dsp:cNvPr id="0" name=""/>
        <dsp:cNvSpPr/>
      </dsp:nvSpPr>
      <dsp:spPr>
        <a:xfrm>
          <a:off x="1606359" y="413340"/>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Competencias</a:t>
          </a:r>
        </a:p>
      </dsp:txBody>
      <dsp:txXfrm>
        <a:off x="1689580" y="496561"/>
        <a:ext cx="401825" cy="401825"/>
      </dsp:txXfrm>
    </dsp:sp>
    <dsp:sp modelId="{D3F645D0-4821-4EB7-A1F2-BC6E5A24EB70}">
      <dsp:nvSpPr>
        <dsp:cNvPr id="0" name=""/>
        <dsp:cNvSpPr/>
      </dsp:nvSpPr>
      <dsp:spPr>
        <a:xfrm rot="6480000">
          <a:off x="1756280" y="923405"/>
          <a:ext cx="5928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1767922" y="953305"/>
        <a:ext cx="41502" cy="115074"/>
      </dsp:txXfrm>
    </dsp:sp>
    <dsp:sp modelId="{B452FC9C-D28B-4566-A338-FAA1A2FB16F5}">
      <dsp:nvSpPr>
        <dsp:cNvPr id="0" name=""/>
        <dsp:cNvSpPr/>
      </dsp:nvSpPr>
      <dsp:spPr>
        <a:xfrm>
          <a:off x="1199805" y="1048024"/>
          <a:ext cx="853735" cy="922803"/>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Toma de conciencia y formación</a:t>
          </a:r>
        </a:p>
      </dsp:txBody>
      <dsp:txXfrm>
        <a:off x="1324832" y="1183165"/>
        <a:ext cx="603681" cy="652521"/>
      </dsp:txXfrm>
    </dsp:sp>
    <dsp:sp modelId="{A52D5777-5B96-448B-BE87-A7B8C3CC59D6}">
      <dsp:nvSpPr>
        <dsp:cNvPr id="0" name=""/>
        <dsp:cNvSpPr/>
      </dsp:nvSpPr>
      <dsp:spPr>
        <a:xfrm rot="10800000">
          <a:off x="1092753" y="1413531"/>
          <a:ext cx="7564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1115448" y="1451889"/>
        <a:ext cx="52954" cy="115074"/>
      </dsp:txXfrm>
    </dsp:sp>
    <dsp:sp modelId="{1877E278-6E17-4413-83F0-E98D584DCDB8}">
      <dsp:nvSpPr>
        <dsp:cNvPr id="0" name=""/>
        <dsp:cNvSpPr/>
      </dsp:nvSpPr>
      <dsp:spPr>
        <a:xfrm>
          <a:off x="488802" y="1225292"/>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Comunicación</a:t>
          </a:r>
        </a:p>
      </dsp:txBody>
      <dsp:txXfrm>
        <a:off x="572023" y="1308513"/>
        <a:ext cx="401825" cy="401825"/>
      </dsp:txXfrm>
    </dsp:sp>
    <dsp:sp modelId="{538597E2-68C3-4DD8-BA41-05E4E17D5900}">
      <dsp:nvSpPr>
        <dsp:cNvPr id="0" name=""/>
        <dsp:cNvSpPr/>
      </dsp:nvSpPr>
      <dsp:spPr>
        <a:xfrm rot="15120000">
          <a:off x="566700" y="1011627"/>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596408" y="1071569"/>
        <a:ext cx="105909" cy="115074"/>
      </dsp:txXfrm>
    </dsp:sp>
    <dsp:sp modelId="{0BA523C1-9EEA-4BA9-8066-8994C6835493}">
      <dsp:nvSpPr>
        <dsp:cNvPr id="0" name=""/>
        <dsp:cNvSpPr/>
      </dsp:nvSpPr>
      <dsp:spPr>
        <a:xfrm>
          <a:off x="224983" y="413340"/>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Información documentada</a:t>
          </a:r>
        </a:p>
      </dsp:txBody>
      <dsp:txXfrm>
        <a:off x="308204" y="496561"/>
        <a:ext cx="401825" cy="401825"/>
      </dsp:txXfrm>
    </dsp:sp>
    <dsp:sp modelId="{71AEB1A6-AFF9-4CD5-A7CC-C3D07AECAB3C}">
      <dsp:nvSpPr>
        <dsp:cNvPr id="0" name=""/>
        <dsp:cNvSpPr/>
      </dsp:nvSpPr>
      <dsp:spPr>
        <a:xfrm rot="19440000">
          <a:off x="775347" y="353188"/>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779681" y="404886"/>
        <a:ext cx="105909" cy="115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2222608" y="0"/>
          <a:ext cx="1273369" cy="1273369"/>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rPr>
            <a:t>Comprendiendo la organización</a:t>
          </a:r>
        </a:p>
      </dsp:txBody>
      <dsp:txXfrm>
        <a:off x="2409089" y="186481"/>
        <a:ext cx="900407" cy="900407"/>
      </dsp:txXfrm>
    </dsp:sp>
    <dsp:sp modelId="{DF722240-215A-4E1D-B440-F2A3E3A1335D}">
      <dsp:nvSpPr>
        <dsp:cNvPr id="0" name=""/>
        <dsp:cNvSpPr/>
      </dsp:nvSpPr>
      <dsp:spPr>
        <a:xfrm rot="2125705">
          <a:off x="3464648" y="977793"/>
          <a:ext cx="352356" cy="4297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b="1" kern="1200"/>
        </a:p>
      </dsp:txBody>
      <dsp:txXfrm>
        <a:off x="3474434" y="1033107"/>
        <a:ext cx="246649" cy="257858"/>
      </dsp:txXfrm>
    </dsp:sp>
    <dsp:sp modelId="{0C4A93D7-0225-4498-8ABC-52C5C2959A57}">
      <dsp:nvSpPr>
        <dsp:cNvPr id="0" name=""/>
        <dsp:cNvSpPr/>
      </dsp:nvSpPr>
      <dsp:spPr>
        <a:xfrm>
          <a:off x="3801927" y="1123542"/>
          <a:ext cx="1273369" cy="1273369"/>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rPr>
            <a:t>Partes interesadas</a:t>
          </a:r>
        </a:p>
      </dsp:txBody>
      <dsp:txXfrm>
        <a:off x="3988408" y="1310023"/>
        <a:ext cx="900407" cy="900407"/>
      </dsp:txXfrm>
    </dsp:sp>
    <dsp:sp modelId="{D3F645D0-4821-4EB7-A1F2-BC6E5A24EB70}">
      <dsp:nvSpPr>
        <dsp:cNvPr id="0" name=""/>
        <dsp:cNvSpPr/>
      </dsp:nvSpPr>
      <dsp:spPr>
        <a:xfrm rot="6480009">
          <a:off x="3976720" y="2445658"/>
          <a:ext cx="338720" cy="4297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b="1" kern="1200"/>
        </a:p>
      </dsp:txBody>
      <dsp:txXfrm rot="10800000">
        <a:off x="4043229" y="2483289"/>
        <a:ext cx="237104" cy="257858"/>
      </dsp:txXfrm>
    </dsp:sp>
    <dsp:sp modelId="{B452FC9C-D28B-4566-A338-FAA1A2FB16F5}">
      <dsp:nvSpPr>
        <dsp:cNvPr id="0" name=""/>
        <dsp:cNvSpPr/>
      </dsp:nvSpPr>
      <dsp:spPr>
        <a:xfrm>
          <a:off x="3210938" y="2942401"/>
          <a:ext cx="1273369" cy="1273369"/>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rPr>
            <a:t>Alcance</a:t>
          </a:r>
        </a:p>
      </dsp:txBody>
      <dsp:txXfrm>
        <a:off x="3397419" y="3128882"/>
        <a:ext cx="900407" cy="900407"/>
      </dsp:txXfrm>
    </dsp:sp>
    <dsp:sp modelId="{A52D5777-5B96-448B-BE87-A7B8C3CC59D6}">
      <dsp:nvSpPr>
        <dsp:cNvPr id="0" name=""/>
        <dsp:cNvSpPr/>
      </dsp:nvSpPr>
      <dsp:spPr>
        <a:xfrm rot="10798607">
          <a:off x="2726673" y="3364590"/>
          <a:ext cx="342214" cy="4297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b="1" kern="1200"/>
        </a:p>
      </dsp:txBody>
      <dsp:txXfrm rot="10800000">
        <a:off x="2829337" y="3450521"/>
        <a:ext cx="239550" cy="257858"/>
      </dsp:txXfrm>
    </dsp:sp>
    <dsp:sp modelId="{1877E278-6E17-4413-83F0-E98D584DCDB8}">
      <dsp:nvSpPr>
        <dsp:cNvPr id="0" name=""/>
        <dsp:cNvSpPr/>
      </dsp:nvSpPr>
      <dsp:spPr>
        <a:xfrm>
          <a:off x="1291882" y="2943179"/>
          <a:ext cx="1273369" cy="1273369"/>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rPr>
            <a:t>SGAS</a:t>
          </a:r>
        </a:p>
      </dsp:txBody>
      <dsp:txXfrm>
        <a:off x="1478363" y="3129660"/>
        <a:ext cx="900407" cy="900407"/>
      </dsp:txXfrm>
    </dsp:sp>
    <dsp:sp modelId="{538597E2-68C3-4DD8-BA41-05E4E17D5900}">
      <dsp:nvSpPr>
        <dsp:cNvPr id="0" name=""/>
        <dsp:cNvSpPr/>
      </dsp:nvSpPr>
      <dsp:spPr>
        <a:xfrm rot="15131692">
          <a:off x="1470270" y="2464272"/>
          <a:ext cx="338040" cy="4297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b="1" kern="1200"/>
        </a:p>
      </dsp:txBody>
      <dsp:txXfrm rot="10800000">
        <a:off x="1536481" y="2598501"/>
        <a:ext cx="236628" cy="257858"/>
      </dsp:txXfrm>
    </dsp:sp>
    <dsp:sp modelId="{0BA523C1-9EEA-4BA9-8066-8994C6835493}">
      <dsp:nvSpPr>
        <dsp:cNvPr id="0" name=""/>
        <dsp:cNvSpPr/>
      </dsp:nvSpPr>
      <dsp:spPr>
        <a:xfrm>
          <a:off x="707479" y="1123539"/>
          <a:ext cx="1273369" cy="1273369"/>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rPr>
            <a:t>Evaluación de riesgo de sobornos</a:t>
          </a:r>
        </a:p>
      </dsp:txBody>
      <dsp:txXfrm>
        <a:off x="893960" y="1310020"/>
        <a:ext cx="900407" cy="900407"/>
      </dsp:txXfrm>
    </dsp:sp>
    <dsp:sp modelId="{71AEB1A6-AFF9-4CD5-A7CC-C3D07AECAB3C}">
      <dsp:nvSpPr>
        <dsp:cNvPr id="0" name=""/>
        <dsp:cNvSpPr/>
      </dsp:nvSpPr>
      <dsp:spPr>
        <a:xfrm rot="19406479">
          <a:off x="1931929" y="989049"/>
          <a:ext cx="324829" cy="4297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b="1" kern="1200"/>
        </a:p>
      </dsp:txBody>
      <dsp:txXfrm>
        <a:off x="1941516" y="1104024"/>
        <a:ext cx="227380" cy="25785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915671" y="-88473"/>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Recursos</a:t>
          </a:r>
        </a:p>
      </dsp:txBody>
      <dsp:txXfrm>
        <a:off x="998892" y="-5252"/>
        <a:ext cx="401825" cy="401825"/>
      </dsp:txXfrm>
    </dsp:sp>
    <dsp:sp modelId="{DF722240-215A-4E1D-B440-F2A3E3A1335D}">
      <dsp:nvSpPr>
        <dsp:cNvPr id="0" name=""/>
        <dsp:cNvSpPr/>
      </dsp:nvSpPr>
      <dsp:spPr>
        <a:xfrm rot="2160000">
          <a:off x="1466035" y="348154"/>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1470369" y="373172"/>
        <a:ext cx="105909" cy="115074"/>
      </dsp:txXfrm>
    </dsp:sp>
    <dsp:sp modelId="{0C4A93D7-0225-4498-8ABC-52C5C2959A57}">
      <dsp:nvSpPr>
        <dsp:cNvPr id="0" name=""/>
        <dsp:cNvSpPr/>
      </dsp:nvSpPr>
      <dsp:spPr>
        <a:xfrm>
          <a:off x="1606359" y="413340"/>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Competencias</a:t>
          </a:r>
        </a:p>
      </dsp:txBody>
      <dsp:txXfrm>
        <a:off x="1689580" y="496561"/>
        <a:ext cx="401825" cy="401825"/>
      </dsp:txXfrm>
    </dsp:sp>
    <dsp:sp modelId="{D3F645D0-4821-4EB7-A1F2-BC6E5A24EB70}">
      <dsp:nvSpPr>
        <dsp:cNvPr id="0" name=""/>
        <dsp:cNvSpPr/>
      </dsp:nvSpPr>
      <dsp:spPr>
        <a:xfrm rot="6480000">
          <a:off x="1756280" y="923405"/>
          <a:ext cx="5928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1767922" y="953305"/>
        <a:ext cx="41502" cy="115074"/>
      </dsp:txXfrm>
    </dsp:sp>
    <dsp:sp modelId="{B452FC9C-D28B-4566-A338-FAA1A2FB16F5}">
      <dsp:nvSpPr>
        <dsp:cNvPr id="0" name=""/>
        <dsp:cNvSpPr/>
      </dsp:nvSpPr>
      <dsp:spPr>
        <a:xfrm>
          <a:off x="1199805" y="1048024"/>
          <a:ext cx="853735" cy="922803"/>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Toma de conciencia y formación</a:t>
          </a:r>
        </a:p>
      </dsp:txBody>
      <dsp:txXfrm>
        <a:off x="1324832" y="1183165"/>
        <a:ext cx="603681" cy="652521"/>
      </dsp:txXfrm>
    </dsp:sp>
    <dsp:sp modelId="{A52D5777-5B96-448B-BE87-A7B8C3CC59D6}">
      <dsp:nvSpPr>
        <dsp:cNvPr id="0" name=""/>
        <dsp:cNvSpPr/>
      </dsp:nvSpPr>
      <dsp:spPr>
        <a:xfrm rot="10800000">
          <a:off x="1092753" y="1413531"/>
          <a:ext cx="7564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1115448" y="1451889"/>
        <a:ext cx="52954" cy="115074"/>
      </dsp:txXfrm>
    </dsp:sp>
    <dsp:sp modelId="{1877E278-6E17-4413-83F0-E98D584DCDB8}">
      <dsp:nvSpPr>
        <dsp:cNvPr id="0" name=""/>
        <dsp:cNvSpPr/>
      </dsp:nvSpPr>
      <dsp:spPr>
        <a:xfrm>
          <a:off x="488802" y="1225292"/>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Comunicación</a:t>
          </a:r>
        </a:p>
      </dsp:txBody>
      <dsp:txXfrm>
        <a:off x="572023" y="1308513"/>
        <a:ext cx="401825" cy="401825"/>
      </dsp:txXfrm>
    </dsp:sp>
    <dsp:sp modelId="{538597E2-68C3-4DD8-BA41-05E4E17D5900}">
      <dsp:nvSpPr>
        <dsp:cNvPr id="0" name=""/>
        <dsp:cNvSpPr/>
      </dsp:nvSpPr>
      <dsp:spPr>
        <a:xfrm rot="15120000">
          <a:off x="566700" y="1011627"/>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596408" y="1071569"/>
        <a:ext cx="105909" cy="115074"/>
      </dsp:txXfrm>
    </dsp:sp>
    <dsp:sp modelId="{0BA523C1-9EEA-4BA9-8066-8994C6835493}">
      <dsp:nvSpPr>
        <dsp:cNvPr id="0" name=""/>
        <dsp:cNvSpPr/>
      </dsp:nvSpPr>
      <dsp:spPr>
        <a:xfrm>
          <a:off x="224983" y="413340"/>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Información documentada</a:t>
          </a:r>
        </a:p>
      </dsp:txBody>
      <dsp:txXfrm>
        <a:off x="308204" y="496561"/>
        <a:ext cx="401825" cy="401825"/>
      </dsp:txXfrm>
    </dsp:sp>
    <dsp:sp modelId="{71AEB1A6-AFF9-4CD5-A7CC-C3D07AECAB3C}">
      <dsp:nvSpPr>
        <dsp:cNvPr id="0" name=""/>
        <dsp:cNvSpPr/>
      </dsp:nvSpPr>
      <dsp:spPr>
        <a:xfrm rot="19440000">
          <a:off x="775347" y="353188"/>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779681" y="404886"/>
        <a:ext cx="105909" cy="11507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915671" y="-88473"/>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Recursos</a:t>
          </a:r>
        </a:p>
      </dsp:txBody>
      <dsp:txXfrm>
        <a:off x="998892" y="-5252"/>
        <a:ext cx="401825" cy="401825"/>
      </dsp:txXfrm>
    </dsp:sp>
    <dsp:sp modelId="{DF722240-215A-4E1D-B440-F2A3E3A1335D}">
      <dsp:nvSpPr>
        <dsp:cNvPr id="0" name=""/>
        <dsp:cNvSpPr/>
      </dsp:nvSpPr>
      <dsp:spPr>
        <a:xfrm rot="2160000">
          <a:off x="1466035" y="348154"/>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1470369" y="373172"/>
        <a:ext cx="105909" cy="115074"/>
      </dsp:txXfrm>
    </dsp:sp>
    <dsp:sp modelId="{0C4A93D7-0225-4498-8ABC-52C5C2959A57}">
      <dsp:nvSpPr>
        <dsp:cNvPr id="0" name=""/>
        <dsp:cNvSpPr/>
      </dsp:nvSpPr>
      <dsp:spPr>
        <a:xfrm>
          <a:off x="1606359" y="413340"/>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Competencias</a:t>
          </a:r>
        </a:p>
      </dsp:txBody>
      <dsp:txXfrm>
        <a:off x="1689580" y="496561"/>
        <a:ext cx="401825" cy="401825"/>
      </dsp:txXfrm>
    </dsp:sp>
    <dsp:sp modelId="{D3F645D0-4821-4EB7-A1F2-BC6E5A24EB70}">
      <dsp:nvSpPr>
        <dsp:cNvPr id="0" name=""/>
        <dsp:cNvSpPr/>
      </dsp:nvSpPr>
      <dsp:spPr>
        <a:xfrm rot="6480000">
          <a:off x="1756280" y="923405"/>
          <a:ext cx="5928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1767922" y="953305"/>
        <a:ext cx="41502" cy="115074"/>
      </dsp:txXfrm>
    </dsp:sp>
    <dsp:sp modelId="{B452FC9C-D28B-4566-A338-FAA1A2FB16F5}">
      <dsp:nvSpPr>
        <dsp:cNvPr id="0" name=""/>
        <dsp:cNvSpPr/>
      </dsp:nvSpPr>
      <dsp:spPr>
        <a:xfrm>
          <a:off x="1199805" y="1048024"/>
          <a:ext cx="853735" cy="922803"/>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Toma de conciencia y formación</a:t>
          </a:r>
        </a:p>
      </dsp:txBody>
      <dsp:txXfrm>
        <a:off x="1324832" y="1183165"/>
        <a:ext cx="603681" cy="652521"/>
      </dsp:txXfrm>
    </dsp:sp>
    <dsp:sp modelId="{A52D5777-5B96-448B-BE87-A7B8C3CC59D6}">
      <dsp:nvSpPr>
        <dsp:cNvPr id="0" name=""/>
        <dsp:cNvSpPr/>
      </dsp:nvSpPr>
      <dsp:spPr>
        <a:xfrm rot="10800000">
          <a:off x="1092753" y="1413531"/>
          <a:ext cx="7564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1115448" y="1451889"/>
        <a:ext cx="52954" cy="115074"/>
      </dsp:txXfrm>
    </dsp:sp>
    <dsp:sp modelId="{1877E278-6E17-4413-83F0-E98D584DCDB8}">
      <dsp:nvSpPr>
        <dsp:cNvPr id="0" name=""/>
        <dsp:cNvSpPr/>
      </dsp:nvSpPr>
      <dsp:spPr>
        <a:xfrm>
          <a:off x="488802" y="1225292"/>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Comunicación</a:t>
          </a:r>
        </a:p>
      </dsp:txBody>
      <dsp:txXfrm>
        <a:off x="572023" y="1308513"/>
        <a:ext cx="401825" cy="401825"/>
      </dsp:txXfrm>
    </dsp:sp>
    <dsp:sp modelId="{538597E2-68C3-4DD8-BA41-05E4E17D5900}">
      <dsp:nvSpPr>
        <dsp:cNvPr id="0" name=""/>
        <dsp:cNvSpPr/>
      </dsp:nvSpPr>
      <dsp:spPr>
        <a:xfrm rot="15120000">
          <a:off x="566700" y="1011627"/>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596408" y="1071569"/>
        <a:ext cx="105909" cy="115074"/>
      </dsp:txXfrm>
    </dsp:sp>
    <dsp:sp modelId="{0BA523C1-9EEA-4BA9-8066-8994C6835493}">
      <dsp:nvSpPr>
        <dsp:cNvPr id="0" name=""/>
        <dsp:cNvSpPr/>
      </dsp:nvSpPr>
      <dsp:spPr>
        <a:xfrm>
          <a:off x="224983" y="413340"/>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Información documentada</a:t>
          </a:r>
        </a:p>
      </dsp:txBody>
      <dsp:txXfrm>
        <a:off x="308204" y="496561"/>
        <a:ext cx="401825" cy="401825"/>
      </dsp:txXfrm>
    </dsp:sp>
    <dsp:sp modelId="{71AEB1A6-AFF9-4CD5-A7CC-C3D07AECAB3C}">
      <dsp:nvSpPr>
        <dsp:cNvPr id="0" name=""/>
        <dsp:cNvSpPr/>
      </dsp:nvSpPr>
      <dsp:spPr>
        <a:xfrm rot="19440000">
          <a:off x="775347" y="353188"/>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779681" y="404886"/>
        <a:ext cx="105909" cy="11507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915671" y="-56899"/>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Recursos</a:t>
          </a:r>
        </a:p>
      </dsp:txBody>
      <dsp:txXfrm>
        <a:off x="998892" y="26322"/>
        <a:ext cx="401825" cy="401825"/>
      </dsp:txXfrm>
    </dsp:sp>
    <dsp:sp modelId="{DF722240-215A-4E1D-B440-F2A3E3A1335D}">
      <dsp:nvSpPr>
        <dsp:cNvPr id="0" name=""/>
        <dsp:cNvSpPr/>
      </dsp:nvSpPr>
      <dsp:spPr>
        <a:xfrm rot="2160000">
          <a:off x="1466035" y="379729"/>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1470369" y="404747"/>
        <a:ext cx="105909" cy="115074"/>
      </dsp:txXfrm>
    </dsp:sp>
    <dsp:sp modelId="{0C4A93D7-0225-4498-8ABC-52C5C2959A57}">
      <dsp:nvSpPr>
        <dsp:cNvPr id="0" name=""/>
        <dsp:cNvSpPr/>
      </dsp:nvSpPr>
      <dsp:spPr>
        <a:xfrm>
          <a:off x="1606359" y="444914"/>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Competencias</a:t>
          </a:r>
        </a:p>
      </dsp:txBody>
      <dsp:txXfrm>
        <a:off x="1689580" y="528135"/>
        <a:ext cx="401825" cy="401825"/>
      </dsp:txXfrm>
    </dsp:sp>
    <dsp:sp modelId="{D3F645D0-4821-4EB7-A1F2-BC6E5A24EB70}">
      <dsp:nvSpPr>
        <dsp:cNvPr id="0" name=""/>
        <dsp:cNvSpPr/>
      </dsp:nvSpPr>
      <dsp:spPr>
        <a:xfrm rot="6480000">
          <a:off x="1684256" y="1035056"/>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1713964" y="1051830"/>
        <a:ext cx="105909" cy="115074"/>
      </dsp:txXfrm>
    </dsp:sp>
    <dsp:sp modelId="{B452FC9C-D28B-4566-A338-FAA1A2FB16F5}">
      <dsp:nvSpPr>
        <dsp:cNvPr id="0" name=""/>
        <dsp:cNvSpPr/>
      </dsp:nvSpPr>
      <dsp:spPr>
        <a:xfrm>
          <a:off x="1342540" y="1256866"/>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Toma de conciencia y formación</a:t>
          </a:r>
        </a:p>
      </dsp:txBody>
      <dsp:txXfrm>
        <a:off x="1425761" y="1340087"/>
        <a:ext cx="401825" cy="401825"/>
      </dsp:txXfrm>
    </dsp:sp>
    <dsp:sp modelId="{A52D5777-5B96-448B-BE87-A7B8C3CC59D6}">
      <dsp:nvSpPr>
        <dsp:cNvPr id="0" name=""/>
        <dsp:cNvSpPr/>
      </dsp:nvSpPr>
      <dsp:spPr>
        <a:xfrm rot="10800000">
          <a:off x="1235490" y="1445105"/>
          <a:ext cx="75648"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1258184" y="1483463"/>
        <a:ext cx="52954" cy="115074"/>
      </dsp:txXfrm>
    </dsp:sp>
    <dsp:sp modelId="{1877E278-6E17-4413-83F0-E98D584DCDB8}">
      <dsp:nvSpPr>
        <dsp:cNvPr id="0" name=""/>
        <dsp:cNvSpPr/>
      </dsp:nvSpPr>
      <dsp:spPr>
        <a:xfrm>
          <a:off x="346065" y="1142747"/>
          <a:ext cx="853741" cy="796505"/>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Comunicación</a:t>
          </a:r>
        </a:p>
      </dsp:txBody>
      <dsp:txXfrm>
        <a:off x="471092" y="1259392"/>
        <a:ext cx="603687" cy="563215"/>
      </dsp:txXfrm>
    </dsp:sp>
    <dsp:sp modelId="{538597E2-68C3-4DD8-BA41-05E4E17D5900}">
      <dsp:nvSpPr>
        <dsp:cNvPr id="0" name=""/>
        <dsp:cNvSpPr/>
      </dsp:nvSpPr>
      <dsp:spPr>
        <a:xfrm rot="15120000">
          <a:off x="579043" y="986088"/>
          <a:ext cx="89497"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596616" y="1037213"/>
        <a:ext cx="62648" cy="115074"/>
      </dsp:txXfrm>
    </dsp:sp>
    <dsp:sp modelId="{0BA523C1-9EEA-4BA9-8066-8994C6835493}">
      <dsp:nvSpPr>
        <dsp:cNvPr id="0" name=""/>
        <dsp:cNvSpPr/>
      </dsp:nvSpPr>
      <dsp:spPr>
        <a:xfrm>
          <a:off x="224983" y="444914"/>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Información documentada</a:t>
          </a:r>
        </a:p>
      </dsp:txBody>
      <dsp:txXfrm>
        <a:off x="308204" y="528135"/>
        <a:ext cx="401825" cy="401825"/>
      </dsp:txXfrm>
    </dsp:sp>
    <dsp:sp modelId="{71AEB1A6-AFF9-4CD5-A7CC-C3D07AECAB3C}">
      <dsp:nvSpPr>
        <dsp:cNvPr id="0" name=""/>
        <dsp:cNvSpPr/>
      </dsp:nvSpPr>
      <dsp:spPr>
        <a:xfrm rot="19440000">
          <a:off x="775347" y="384763"/>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779681" y="436461"/>
        <a:ext cx="105909" cy="11507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965015" y="160"/>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Recursos</a:t>
          </a:r>
        </a:p>
      </dsp:txBody>
      <dsp:txXfrm>
        <a:off x="1048236" y="83381"/>
        <a:ext cx="401825" cy="401825"/>
      </dsp:txXfrm>
    </dsp:sp>
    <dsp:sp modelId="{DF722240-215A-4E1D-B440-F2A3E3A1335D}">
      <dsp:nvSpPr>
        <dsp:cNvPr id="0" name=""/>
        <dsp:cNvSpPr/>
      </dsp:nvSpPr>
      <dsp:spPr>
        <a:xfrm rot="2160000">
          <a:off x="1515379" y="436788"/>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1519713" y="461806"/>
        <a:ext cx="105909" cy="115074"/>
      </dsp:txXfrm>
    </dsp:sp>
    <dsp:sp modelId="{0C4A93D7-0225-4498-8ABC-52C5C2959A57}">
      <dsp:nvSpPr>
        <dsp:cNvPr id="0" name=""/>
        <dsp:cNvSpPr/>
      </dsp:nvSpPr>
      <dsp:spPr>
        <a:xfrm>
          <a:off x="1655703" y="501974"/>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Competencias</a:t>
          </a:r>
        </a:p>
      </dsp:txBody>
      <dsp:txXfrm>
        <a:off x="1738924" y="585195"/>
        <a:ext cx="401825" cy="401825"/>
      </dsp:txXfrm>
    </dsp:sp>
    <dsp:sp modelId="{D3F645D0-4821-4EB7-A1F2-BC6E5A24EB70}">
      <dsp:nvSpPr>
        <dsp:cNvPr id="0" name=""/>
        <dsp:cNvSpPr/>
      </dsp:nvSpPr>
      <dsp:spPr>
        <a:xfrm rot="6480000">
          <a:off x="1733600" y="1092116"/>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1763308" y="1108890"/>
        <a:ext cx="105909" cy="115074"/>
      </dsp:txXfrm>
    </dsp:sp>
    <dsp:sp modelId="{B452FC9C-D28B-4566-A338-FAA1A2FB16F5}">
      <dsp:nvSpPr>
        <dsp:cNvPr id="0" name=""/>
        <dsp:cNvSpPr/>
      </dsp:nvSpPr>
      <dsp:spPr>
        <a:xfrm>
          <a:off x="1391884" y="1313926"/>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Toma de conciencia y formación</a:t>
          </a:r>
        </a:p>
      </dsp:txBody>
      <dsp:txXfrm>
        <a:off x="1475105" y="1397147"/>
        <a:ext cx="401825" cy="401825"/>
      </dsp:txXfrm>
    </dsp:sp>
    <dsp:sp modelId="{A52D5777-5B96-448B-BE87-A7B8C3CC59D6}">
      <dsp:nvSpPr>
        <dsp:cNvPr id="0" name=""/>
        <dsp:cNvSpPr/>
      </dsp:nvSpPr>
      <dsp:spPr>
        <a:xfrm rot="10800000">
          <a:off x="1177781" y="1502165"/>
          <a:ext cx="151299"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1223171" y="1540523"/>
        <a:ext cx="105909" cy="115074"/>
      </dsp:txXfrm>
    </dsp:sp>
    <dsp:sp modelId="{1877E278-6E17-4413-83F0-E98D584DCDB8}">
      <dsp:nvSpPr>
        <dsp:cNvPr id="0" name=""/>
        <dsp:cNvSpPr/>
      </dsp:nvSpPr>
      <dsp:spPr>
        <a:xfrm>
          <a:off x="538146" y="1313926"/>
          <a:ext cx="568267" cy="56826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chemeClr val="tx1"/>
              </a:solidFill>
            </a:rPr>
            <a:t>Comunicación</a:t>
          </a:r>
        </a:p>
      </dsp:txBody>
      <dsp:txXfrm>
        <a:off x="621367" y="1397147"/>
        <a:ext cx="401825" cy="401825"/>
      </dsp:txXfrm>
    </dsp:sp>
    <dsp:sp modelId="{538597E2-68C3-4DD8-BA41-05E4E17D5900}">
      <dsp:nvSpPr>
        <dsp:cNvPr id="0" name=""/>
        <dsp:cNvSpPr/>
      </dsp:nvSpPr>
      <dsp:spPr>
        <a:xfrm rot="15120000">
          <a:off x="666058" y="1155868"/>
          <a:ext cx="87406"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683221" y="1206695"/>
        <a:ext cx="61184" cy="115074"/>
      </dsp:txXfrm>
    </dsp:sp>
    <dsp:sp modelId="{0BA523C1-9EEA-4BA9-8066-8994C6835493}">
      <dsp:nvSpPr>
        <dsp:cNvPr id="0" name=""/>
        <dsp:cNvSpPr/>
      </dsp:nvSpPr>
      <dsp:spPr>
        <a:xfrm>
          <a:off x="175639" y="378887"/>
          <a:ext cx="765643" cy="814440"/>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Información documentada</a:t>
          </a:r>
        </a:p>
      </dsp:txBody>
      <dsp:txXfrm>
        <a:off x="287765" y="498159"/>
        <a:ext cx="541391" cy="575896"/>
      </dsp:txXfrm>
    </dsp:sp>
    <dsp:sp modelId="{71AEB1A6-AFF9-4CD5-A7CC-C3D07AECAB3C}">
      <dsp:nvSpPr>
        <dsp:cNvPr id="0" name=""/>
        <dsp:cNvSpPr/>
      </dsp:nvSpPr>
      <dsp:spPr>
        <a:xfrm rot="19440000">
          <a:off x="897364" y="409549"/>
          <a:ext cx="94793" cy="19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900080" y="456265"/>
        <a:ext cx="66355" cy="11507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2363207" y="2950"/>
          <a:ext cx="969199" cy="96919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Planificación y control operacional</a:t>
          </a:r>
        </a:p>
      </dsp:txBody>
      <dsp:txXfrm>
        <a:off x="2505143" y="144886"/>
        <a:ext cx="685327" cy="685327"/>
      </dsp:txXfrm>
    </dsp:sp>
    <dsp:sp modelId="{DF722240-215A-4E1D-B440-F2A3E3A1335D}">
      <dsp:nvSpPr>
        <dsp:cNvPr id="0" name=""/>
        <dsp:cNvSpPr/>
      </dsp:nvSpPr>
      <dsp:spPr>
        <a:xfrm rot="1350000">
          <a:off x="3384402" y="599553"/>
          <a:ext cx="257307" cy="327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b="1" kern="1200"/>
        </a:p>
      </dsp:txBody>
      <dsp:txXfrm>
        <a:off x="3387340" y="650204"/>
        <a:ext cx="180115" cy="196262"/>
      </dsp:txXfrm>
    </dsp:sp>
    <dsp:sp modelId="{0C4A93D7-0225-4498-8ABC-52C5C2959A57}">
      <dsp:nvSpPr>
        <dsp:cNvPr id="0" name=""/>
        <dsp:cNvSpPr/>
      </dsp:nvSpPr>
      <dsp:spPr>
        <a:xfrm>
          <a:off x="3707161" y="559635"/>
          <a:ext cx="969199" cy="96919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Debida diligencia</a:t>
          </a:r>
        </a:p>
      </dsp:txBody>
      <dsp:txXfrm>
        <a:off x="3849097" y="701571"/>
        <a:ext cx="685327" cy="685327"/>
      </dsp:txXfrm>
    </dsp:sp>
    <dsp:sp modelId="{D3F645D0-4821-4EB7-A1F2-BC6E5A24EB70}">
      <dsp:nvSpPr>
        <dsp:cNvPr id="0" name=""/>
        <dsp:cNvSpPr/>
      </dsp:nvSpPr>
      <dsp:spPr>
        <a:xfrm rot="4050000">
          <a:off x="4338663" y="1545932"/>
          <a:ext cx="257307" cy="327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b="1" kern="1200"/>
        </a:p>
      </dsp:txBody>
      <dsp:txXfrm>
        <a:off x="4362489" y="1575695"/>
        <a:ext cx="180115" cy="196262"/>
      </dsp:txXfrm>
    </dsp:sp>
    <dsp:sp modelId="{B452FC9C-D28B-4566-A338-FAA1A2FB16F5}">
      <dsp:nvSpPr>
        <dsp:cNvPr id="0" name=""/>
        <dsp:cNvSpPr/>
      </dsp:nvSpPr>
      <dsp:spPr>
        <a:xfrm>
          <a:off x="4263846" y="1903590"/>
          <a:ext cx="969199" cy="96919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Controles financieros y no financieros</a:t>
          </a:r>
        </a:p>
      </dsp:txBody>
      <dsp:txXfrm>
        <a:off x="4405782" y="2045526"/>
        <a:ext cx="685327" cy="685327"/>
      </dsp:txXfrm>
    </dsp:sp>
    <dsp:sp modelId="{A52D5777-5B96-448B-BE87-A7B8C3CC59D6}">
      <dsp:nvSpPr>
        <dsp:cNvPr id="0" name=""/>
        <dsp:cNvSpPr/>
      </dsp:nvSpPr>
      <dsp:spPr>
        <a:xfrm rot="6750000">
          <a:off x="4344236" y="2889886"/>
          <a:ext cx="257307" cy="327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b="1" kern="1200"/>
        </a:p>
      </dsp:txBody>
      <dsp:txXfrm rot="10800000">
        <a:off x="4397602" y="2919649"/>
        <a:ext cx="180115" cy="196262"/>
      </dsp:txXfrm>
    </dsp:sp>
    <dsp:sp modelId="{1877E278-6E17-4413-83F0-E98D584DCDB8}">
      <dsp:nvSpPr>
        <dsp:cNvPr id="0" name=""/>
        <dsp:cNvSpPr/>
      </dsp:nvSpPr>
      <dsp:spPr>
        <a:xfrm>
          <a:off x="3707161" y="3247544"/>
          <a:ext cx="969199" cy="96919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Implementación de controles anti-soborno en OC y SN</a:t>
          </a:r>
        </a:p>
      </dsp:txBody>
      <dsp:txXfrm>
        <a:off x="3849097" y="3389480"/>
        <a:ext cx="685327" cy="685327"/>
      </dsp:txXfrm>
    </dsp:sp>
    <dsp:sp modelId="{538597E2-68C3-4DD8-BA41-05E4E17D5900}">
      <dsp:nvSpPr>
        <dsp:cNvPr id="0" name=""/>
        <dsp:cNvSpPr/>
      </dsp:nvSpPr>
      <dsp:spPr>
        <a:xfrm rot="9450000">
          <a:off x="3397858" y="3844147"/>
          <a:ext cx="257307" cy="327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b="1" kern="1200"/>
        </a:p>
      </dsp:txBody>
      <dsp:txXfrm rot="10800000">
        <a:off x="3472112" y="3894798"/>
        <a:ext cx="180115" cy="196262"/>
      </dsp:txXfrm>
    </dsp:sp>
    <dsp:sp modelId="{0BA523C1-9EEA-4BA9-8066-8994C6835493}">
      <dsp:nvSpPr>
        <dsp:cNvPr id="0" name=""/>
        <dsp:cNvSpPr/>
      </dsp:nvSpPr>
      <dsp:spPr>
        <a:xfrm>
          <a:off x="2363207" y="3804229"/>
          <a:ext cx="969199" cy="96919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Compromisos anti-soborno</a:t>
          </a:r>
        </a:p>
      </dsp:txBody>
      <dsp:txXfrm>
        <a:off x="2505143" y="3946165"/>
        <a:ext cx="685327" cy="685327"/>
      </dsp:txXfrm>
    </dsp:sp>
    <dsp:sp modelId="{71AEB1A6-AFF9-4CD5-A7CC-C3D07AECAB3C}">
      <dsp:nvSpPr>
        <dsp:cNvPr id="0" name=""/>
        <dsp:cNvSpPr/>
      </dsp:nvSpPr>
      <dsp:spPr>
        <a:xfrm rot="12150000">
          <a:off x="2053903" y="3849721"/>
          <a:ext cx="257307" cy="327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b="1" kern="1200"/>
        </a:p>
      </dsp:txBody>
      <dsp:txXfrm rot="10800000">
        <a:off x="2128157" y="3929912"/>
        <a:ext cx="180115" cy="196262"/>
      </dsp:txXfrm>
    </dsp:sp>
    <dsp:sp modelId="{4A48ECF1-BB38-415B-8FF5-F66199A75A4B}">
      <dsp:nvSpPr>
        <dsp:cNvPr id="0" name=""/>
        <dsp:cNvSpPr/>
      </dsp:nvSpPr>
      <dsp:spPr>
        <a:xfrm>
          <a:off x="1019252" y="3247544"/>
          <a:ext cx="969199" cy="96919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Regalos, hospitalidad, donaciones y beneficios similares</a:t>
          </a:r>
        </a:p>
      </dsp:txBody>
      <dsp:txXfrm>
        <a:off x="1161188" y="3389480"/>
        <a:ext cx="685327" cy="685327"/>
      </dsp:txXfrm>
    </dsp:sp>
    <dsp:sp modelId="{4F003027-AA25-4EC1-ACFE-1358CC7B50CC}">
      <dsp:nvSpPr>
        <dsp:cNvPr id="0" name=""/>
        <dsp:cNvSpPr/>
      </dsp:nvSpPr>
      <dsp:spPr>
        <a:xfrm rot="14850000">
          <a:off x="1099643" y="2903342"/>
          <a:ext cx="257307" cy="327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rot="10800000">
        <a:off x="1153009" y="3004421"/>
        <a:ext cx="180115" cy="196262"/>
      </dsp:txXfrm>
    </dsp:sp>
    <dsp:sp modelId="{8EDE9857-482D-484A-B8B8-5728C7041725}">
      <dsp:nvSpPr>
        <dsp:cNvPr id="0" name=""/>
        <dsp:cNvSpPr/>
      </dsp:nvSpPr>
      <dsp:spPr>
        <a:xfrm>
          <a:off x="462567" y="1903590"/>
          <a:ext cx="969199" cy="96919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Manejo de controles anti-soborno inadecuados</a:t>
          </a:r>
        </a:p>
      </dsp:txBody>
      <dsp:txXfrm>
        <a:off x="604503" y="2045526"/>
        <a:ext cx="685327" cy="685327"/>
      </dsp:txXfrm>
    </dsp:sp>
    <dsp:sp modelId="{E7E6A309-7C29-45CF-9375-3D5F66A8232A}">
      <dsp:nvSpPr>
        <dsp:cNvPr id="0" name=""/>
        <dsp:cNvSpPr/>
      </dsp:nvSpPr>
      <dsp:spPr>
        <a:xfrm rot="17550000">
          <a:off x="1094069" y="1559388"/>
          <a:ext cx="257307" cy="327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1117895" y="1660467"/>
        <a:ext cx="180115" cy="196262"/>
      </dsp:txXfrm>
    </dsp:sp>
    <dsp:sp modelId="{A11ADDC2-A264-46D3-8D23-F20057E56D99}">
      <dsp:nvSpPr>
        <dsp:cNvPr id="0" name=""/>
        <dsp:cNvSpPr/>
      </dsp:nvSpPr>
      <dsp:spPr>
        <a:xfrm>
          <a:off x="1019252" y="559635"/>
          <a:ext cx="969199" cy="96919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rPr>
            <a:t>Levantamiento de inquietudes, investigaciones y hacer frente al soborno</a:t>
          </a:r>
        </a:p>
      </dsp:txBody>
      <dsp:txXfrm>
        <a:off x="1161188" y="701571"/>
        <a:ext cx="685327" cy="685327"/>
      </dsp:txXfrm>
    </dsp:sp>
    <dsp:sp modelId="{9E57E29C-CB46-4421-85E3-5A0BE7BC32DE}">
      <dsp:nvSpPr>
        <dsp:cNvPr id="0" name=""/>
        <dsp:cNvSpPr/>
      </dsp:nvSpPr>
      <dsp:spPr>
        <a:xfrm rot="20250000">
          <a:off x="2040447" y="605127"/>
          <a:ext cx="257307" cy="327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2043385" y="685318"/>
        <a:ext cx="180115" cy="19626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0F522-57DD-4428-A74D-E0DEB2BE6C51}">
      <dsp:nvSpPr>
        <dsp:cNvPr id="0" name=""/>
        <dsp:cNvSpPr/>
      </dsp:nvSpPr>
      <dsp:spPr>
        <a:xfrm>
          <a:off x="48238" y="843849"/>
          <a:ext cx="1440630" cy="11882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s-ES" sz="1500" kern="1200" dirty="0"/>
            <a:t>Como voy a llevar adelante los procesos</a:t>
          </a:r>
        </a:p>
      </dsp:txBody>
      <dsp:txXfrm>
        <a:off x="75582" y="871193"/>
        <a:ext cx="1385942" cy="878912"/>
      </dsp:txXfrm>
    </dsp:sp>
    <dsp:sp modelId="{CBEC1B27-0AD9-4E2F-8DC3-34FD1AD550B7}">
      <dsp:nvSpPr>
        <dsp:cNvPr id="0" name=""/>
        <dsp:cNvSpPr/>
      </dsp:nvSpPr>
      <dsp:spPr>
        <a:xfrm>
          <a:off x="816064" y="1140705"/>
          <a:ext cx="1561954" cy="1561954"/>
        </a:xfrm>
        <a:prstGeom prst="leftCircularArrow">
          <a:avLst>
            <a:gd name="adj1" fmla="val 2984"/>
            <a:gd name="adj2" fmla="val 365752"/>
            <a:gd name="adj3" fmla="val 2141263"/>
            <a:gd name="adj4" fmla="val 9024489"/>
            <a:gd name="adj5" fmla="val 34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E15E70-BB71-4D29-B1EE-211E32215F64}">
      <dsp:nvSpPr>
        <dsp:cNvPr id="0" name=""/>
        <dsp:cNvSpPr/>
      </dsp:nvSpPr>
      <dsp:spPr>
        <a:xfrm>
          <a:off x="321558" y="1773172"/>
          <a:ext cx="1280560" cy="5092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CRITERIOS</a:t>
          </a:r>
        </a:p>
      </dsp:txBody>
      <dsp:txXfrm>
        <a:off x="336473" y="1788087"/>
        <a:ext cx="1250730" cy="479406"/>
      </dsp:txXfrm>
    </dsp:sp>
    <dsp:sp modelId="{C799CDCB-56D5-48F9-B120-4EBEC61300C3}">
      <dsp:nvSpPr>
        <dsp:cNvPr id="0" name=""/>
        <dsp:cNvSpPr/>
      </dsp:nvSpPr>
      <dsp:spPr>
        <a:xfrm>
          <a:off x="1824066" y="839571"/>
          <a:ext cx="1440630" cy="11882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s-ES" sz="1500" kern="1200" dirty="0"/>
            <a:t>Como los vos a controlar</a:t>
          </a:r>
        </a:p>
      </dsp:txBody>
      <dsp:txXfrm>
        <a:off x="1851410" y="1121533"/>
        <a:ext cx="1385942" cy="878912"/>
      </dsp:txXfrm>
    </dsp:sp>
    <dsp:sp modelId="{C4513BE4-1320-4BA8-8D95-A7D4B75680CA}">
      <dsp:nvSpPr>
        <dsp:cNvPr id="0" name=""/>
        <dsp:cNvSpPr/>
      </dsp:nvSpPr>
      <dsp:spPr>
        <a:xfrm>
          <a:off x="2626708" y="118113"/>
          <a:ext cx="1746034" cy="1746034"/>
        </a:xfrm>
        <a:prstGeom prst="circularArrow">
          <a:avLst>
            <a:gd name="adj1" fmla="val 2669"/>
            <a:gd name="adj2" fmla="val 324792"/>
            <a:gd name="adj3" fmla="val 19499697"/>
            <a:gd name="adj4" fmla="val 12575511"/>
            <a:gd name="adj5" fmla="val 311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5AD4F8-3455-4D4B-94B1-79E7C6F96998}">
      <dsp:nvSpPr>
        <dsp:cNvPr id="0" name=""/>
        <dsp:cNvSpPr/>
      </dsp:nvSpPr>
      <dsp:spPr>
        <a:xfrm>
          <a:off x="2144206" y="584953"/>
          <a:ext cx="1280560" cy="5092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CONTROL</a:t>
          </a:r>
        </a:p>
      </dsp:txBody>
      <dsp:txXfrm>
        <a:off x="2159121" y="599868"/>
        <a:ext cx="1250730" cy="479406"/>
      </dsp:txXfrm>
    </dsp:sp>
    <dsp:sp modelId="{D54FE792-0C2D-4F2E-A92C-6B0B5FD7BDED}">
      <dsp:nvSpPr>
        <dsp:cNvPr id="0" name=""/>
        <dsp:cNvSpPr/>
      </dsp:nvSpPr>
      <dsp:spPr>
        <a:xfrm>
          <a:off x="3646715" y="839571"/>
          <a:ext cx="1440630" cy="11882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s-ES" sz="1500" kern="1200" dirty="0"/>
            <a:t>Que registros voy a mantener</a:t>
          </a:r>
        </a:p>
      </dsp:txBody>
      <dsp:txXfrm>
        <a:off x="3674059" y="866915"/>
        <a:ext cx="1385942" cy="878912"/>
      </dsp:txXfrm>
    </dsp:sp>
    <dsp:sp modelId="{4EBCB566-2FA1-47C1-AB57-68AA574F6B67}">
      <dsp:nvSpPr>
        <dsp:cNvPr id="0" name=""/>
        <dsp:cNvSpPr/>
      </dsp:nvSpPr>
      <dsp:spPr>
        <a:xfrm>
          <a:off x="3966855" y="1773172"/>
          <a:ext cx="1280560" cy="5092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REGISTROS</a:t>
          </a:r>
        </a:p>
      </dsp:txBody>
      <dsp:txXfrm>
        <a:off x="3981770" y="1788087"/>
        <a:ext cx="1250730" cy="47940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0F522-57DD-4428-A74D-E0DEB2BE6C51}">
      <dsp:nvSpPr>
        <dsp:cNvPr id="0" name=""/>
        <dsp:cNvSpPr/>
      </dsp:nvSpPr>
      <dsp:spPr>
        <a:xfrm>
          <a:off x="36311" y="736342"/>
          <a:ext cx="1071760" cy="8839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s-ES" sz="1000" kern="1200" dirty="0"/>
            <a:t>Ciertas categorías de proyectos, actividades o transacciones</a:t>
          </a:r>
        </a:p>
      </dsp:txBody>
      <dsp:txXfrm>
        <a:off x="56654" y="756685"/>
        <a:ext cx="1031074" cy="653868"/>
      </dsp:txXfrm>
    </dsp:sp>
    <dsp:sp modelId="{CBEC1B27-0AD9-4E2F-8DC3-34FD1AD550B7}">
      <dsp:nvSpPr>
        <dsp:cNvPr id="0" name=""/>
        <dsp:cNvSpPr/>
      </dsp:nvSpPr>
      <dsp:spPr>
        <a:xfrm>
          <a:off x="612524" y="975100"/>
          <a:ext cx="1135558" cy="1135558"/>
        </a:xfrm>
        <a:prstGeom prst="leftCircularArrow">
          <a:avLst>
            <a:gd name="adj1" fmla="val 2749"/>
            <a:gd name="adj2" fmla="val 335053"/>
            <a:gd name="adj3" fmla="val 2110564"/>
            <a:gd name="adj4" fmla="val 9024489"/>
            <a:gd name="adj5" fmla="val 32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E15E70-BB71-4D29-B1EE-211E32215F64}">
      <dsp:nvSpPr>
        <dsp:cNvPr id="0" name=""/>
        <dsp:cNvSpPr/>
      </dsp:nvSpPr>
      <dsp:spPr>
        <a:xfrm>
          <a:off x="239648" y="1427714"/>
          <a:ext cx="952676" cy="3788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ES" sz="1300" kern="1200" dirty="0"/>
            <a:t>PROYECTOS</a:t>
          </a:r>
        </a:p>
      </dsp:txBody>
      <dsp:txXfrm>
        <a:off x="250744" y="1438810"/>
        <a:ext cx="930484" cy="356655"/>
      </dsp:txXfrm>
    </dsp:sp>
    <dsp:sp modelId="{C799CDCB-56D5-48F9-B120-4EBEC61300C3}">
      <dsp:nvSpPr>
        <dsp:cNvPr id="0" name=""/>
        <dsp:cNvSpPr/>
      </dsp:nvSpPr>
      <dsp:spPr>
        <a:xfrm>
          <a:off x="1340956" y="733159"/>
          <a:ext cx="1071760" cy="8839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s-ES" sz="1000" kern="1200" dirty="0"/>
            <a:t>Ciertos socios de negocios actuales o previstos</a:t>
          </a:r>
        </a:p>
      </dsp:txBody>
      <dsp:txXfrm>
        <a:off x="1361299" y="942926"/>
        <a:ext cx="1031074" cy="653868"/>
      </dsp:txXfrm>
    </dsp:sp>
    <dsp:sp modelId="{C4513BE4-1320-4BA8-8D95-A7D4B75680CA}">
      <dsp:nvSpPr>
        <dsp:cNvPr id="0" name=""/>
        <dsp:cNvSpPr/>
      </dsp:nvSpPr>
      <dsp:spPr>
        <a:xfrm>
          <a:off x="1943070" y="204978"/>
          <a:ext cx="1272505" cy="1272505"/>
        </a:xfrm>
        <a:prstGeom prst="circularArrow">
          <a:avLst>
            <a:gd name="adj1" fmla="val 2453"/>
            <a:gd name="adj2" fmla="val 296945"/>
            <a:gd name="adj3" fmla="val 19527544"/>
            <a:gd name="adj4" fmla="val 12575511"/>
            <a:gd name="adj5" fmla="val 28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5AD4F8-3455-4D4B-94B1-79E7C6F96998}">
      <dsp:nvSpPr>
        <dsp:cNvPr id="0" name=""/>
        <dsp:cNvSpPr/>
      </dsp:nvSpPr>
      <dsp:spPr>
        <a:xfrm>
          <a:off x="1579125" y="543735"/>
          <a:ext cx="952676" cy="3788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ES" sz="1300" kern="1200" dirty="0"/>
            <a:t>RELACIONES</a:t>
          </a:r>
        </a:p>
      </dsp:txBody>
      <dsp:txXfrm>
        <a:off x="1590221" y="554831"/>
        <a:ext cx="930484" cy="356655"/>
      </dsp:txXfrm>
    </dsp:sp>
    <dsp:sp modelId="{D54FE792-0C2D-4F2E-A92C-6B0B5FD7BDED}">
      <dsp:nvSpPr>
        <dsp:cNvPr id="0" name=""/>
        <dsp:cNvSpPr/>
      </dsp:nvSpPr>
      <dsp:spPr>
        <a:xfrm>
          <a:off x="2680433" y="733159"/>
          <a:ext cx="1071760" cy="8839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s-ES" sz="1000" kern="1200" dirty="0"/>
            <a:t>Ciertas funciones de la organización</a:t>
          </a:r>
        </a:p>
      </dsp:txBody>
      <dsp:txXfrm>
        <a:off x="2700776" y="753502"/>
        <a:ext cx="1031074" cy="653868"/>
      </dsp:txXfrm>
    </dsp:sp>
    <dsp:sp modelId="{4EBCB566-2FA1-47C1-AB57-68AA574F6B67}">
      <dsp:nvSpPr>
        <dsp:cNvPr id="0" name=""/>
        <dsp:cNvSpPr/>
      </dsp:nvSpPr>
      <dsp:spPr>
        <a:xfrm>
          <a:off x="2918602" y="1427714"/>
          <a:ext cx="952676" cy="3788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ES" sz="1300" kern="1200" dirty="0"/>
            <a:t>PERSONAS</a:t>
          </a:r>
        </a:p>
      </dsp:txBody>
      <dsp:txXfrm>
        <a:off x="2929698" y="1438810"/>
        <a:ext cx="930484" cy="35665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8ECDD-90C3-4F72-8DEA-3266AD348D01}">
      <dsp:nvSpPr>
        <dsp:cNvPr id="0" name=""/>
        <dsp:cNvSpPr/>
      </dsp:nvSpPr>
      <dsp:spPr>
        <a:xfrm>
          <a:off x="955599" y="584186"/>
          <a:ext cx="2764154" cy="32519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DBE84-44C9-47AE-A37B-465C3FC21332}">
      <dsp:nvSpPr>
        <dsp:cNvPr id="0" name=""/>
        <dsp:cNvSpPr/>
      </dsp:nvSpPr>
      <dsp:spPr>
        <a:xfrm>
          <a:off x="955599" y="706316"/>
          <a:ext cx="203064" cy="20306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6D9D77-24FD-4BD5-8570-B98114313649}">
      <dsp:nvSpPr>
        <dsp:cNvPr id="0" name=""/>
        <dsp:cNvSpPr/>
      </dsp:nvSpPr>
      <dsp:spPr>
        <a:xfrm>
          <a:off x="955599" y="0"/>
          <a:ext cx="2764154" cy="58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s-ES" sz="2800" kern="1200" dirty="0"/>
            <a:t>Financieros</a:t>
          </a:r>
        </a:p>
      </dsp:txBody>
      <dsp:txXfrm>
        <a:off x="955599" y="0"/>
        <a:ext cx="2764154" cy="584186"/>
      </dsp:txXfrm>
    </dsp:sp>
    <dsp:sp modelId="{7A400DCD-D79F-4C5F-93C2-BB770A24B766}">
      <dsp:nvSpPr>
        <dsp:cNvPr id="0" name=""/>
        <dsp:cNvSpPr/>
      </dsp:nvSpPr>
      <dsp:spPr>
        <a:xfrm>
          <a:off x="955599" y="1179654"/>
          <a:ext cx="203059" cy="20305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744922-5BEB-42A6-8891-92E4BCB15495}">
      <dsp:nvSpPr>
        <dsp:cNvPr id="0" name=""/>
        <dsp:cNvSpPr/>
      </dsp:nvSpPr>
      <dsp:spPr>
        <a:xfrm>
          <a:off x="1149090" y="1044517"/>
          <a:ext cx="2570664" cy="47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S" sz="1400" kern="1200" dirty="0"/>
            <a:t>Separación de funciones</a:t>
          </a:r>
        </a:p>
      </dsp:txBody>
      <dsp:txXfrm>
        <a:off x="1149090" y="1044517"/>
        <a:ext cx="2570664" cy="473332"/>
      </dsp:txXfrm>
    </dsp:sp>
    <dsp:sp modelId="{7528DDC8-8DFD-443A-A5F6-927B4CEE29F5}">
      <dsp:nvSpPr>
        <dsp:cNvPr id="0" name=""/>
        <dsp:cNvSpPr/>
      </dsp:nvSpPr>
      <dsp:spPr>
        <a:xfrm>
          <a:off x="955599" y="1652987"/>
          <a:ext cx="203059" cy="20305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DF9BC1-DC0C-4C6B-B4B2-AE0B6D755D71}">
      <dsp:nvSpPr>
        <dsp:cNvPr id="0" name=""/>
        <dsp:cNvSpPr/>
      </dsp:nvSpPr>
      <dsp:spPr>
        <a:xfrm>
          <a:off x="1149090" y="1517850"/>
          <a:ext cx="2570664" cy="47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S" sz="1400" kern="1200" dirty="0"/>
            <a:t>Escalamiento de aprobación de gastos</a:t>
          </a:r>
        </a:p>
      </dsp:txBody>
      <dsp:txXfrm>
        <a:off x="1149090" y="1517850"/>
        <a:ext cx="2570664" cy="473332"/>
      </dsp:txXfrm>
    </dsp:sp>
    <dsp:sp modelId="{90DF9649-BFE1-4D79-BB24-070581973562}">
      <dsp:nvSpPr>
        <dsp:cNvPr id="0" name=""/>
        <dsp:cNvSpPr/>
      </dsp:nvSpPr>
      <dsp:spPr>
        <a:xfrm>
          <a:off x="955599" y="2126320"/>
          <a:ext cx="203059" cy="20305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45D5EB-818B-43CE-82E7-E6A5CBCEA46C}">
      <dsp:nvSpPr>
        <dsp:cNvPr id="0" name=""/>
        <dsp:cNvSpPr/>
      </dsp:nvSpPr>
      <dsp:spPr>
        <a:xfrm>
          <a:off x="1149090" y="1991183"/>
          <a:ext cx="2570664" cy="47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S" sz="1400" kern="1200" dirty="0"/>
            <a:t>Verificaciones sobre el beneficiario, trabajo realizado y aprobaciones requeridas</a:t>
          </a:r>
        </a:p>
      </dsp:txBody>
      <dsp:txXfrm>
        <a:off x="1149090" y="1991183"/>
        <a:ext cx="2570664" cy="473332"/>
      </dsp:txXfrm>
    </dsp:sp>
    <dsp:sp modelId="{452D015D-8BDB-49D4-A4FF-7F42F0BFF131}">
      <dsp:nvSpPr>
        <dsp:cNvPr id="0" name=""/>
        <dsp:cNvSpPr/>
      </dsp:nvSpPr>
      <dsp:spPr>
        <a:xfrm>
          <a:off x="955599" y="2599652"/>
          <a:ext cx="203059" cy="20305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C04AB2-2F6D-4B24-8C4E-5B97EFC28D20}">
      <dsp:nvSpPr>
        <dsp:cNvPr id="0" name=""/>
        <dsp:cNvSpPr/>
      </dsp:nvSpPr>
      <dsp:spPr>
        <a:xfrm>
          <a:off x="1149090" y="2464516"/>
          <a:ext cx="2570664" cy="47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S" sz="1400" kern="1200" dirty="0"/>
            <a:t>Dos firmas, registros de pagos, restricciones al uso de efectivo</a:t>
          </a:r>
        </a:p>
      </dsp:txBody>
      <dsp:txXfrm>
        <a:off x="1149090" y="2464516"/>
        <a:ext cx="2570664" cy="473332"/>
      </dsp:txXfrm>
    </dsp:sp>
    <dsp:sp modelId="{7D9DB749-3BDC-4AE0-A616-E86391E379A0}">
      <dsp:nvSpPr>
        <dsp:cNvPr id="0" name=""/>
        <dsp:cNvSpPr/>
      </dsp:nvSpPr>
      <dsp:spPr>
        <a:xfrm>
          <a:off x="3857962" y="584186"/>
          <a:ext cx="2764154" cy="32519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BE2249-19C5-4F69-BA3B-C884C40D10FD}">
      <dsp:nvSpPr>
        <dsp:cNvPr id="0" name=""/>
        <dsp:cNvSpPr/>
      </dsp:nvSpPr>
      <dsp:spPr>
        <a:xfrm>
          <a:off x="3857962" y="706316"/>
          <a:ext cx="203064" cy="20306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800D25-725A-4191-BDEF-EA3C98871DFF}">
      <dsp:nvSpPr>
        <dsp:cNvPr id="0" name=""/>
        <dsp:cNvSpPr/>
      </dsp:nvSpPr>
      <dsp:spPr>
        <a:xfrm>
          <a:off x="3857962" y="0"/>
          <a:ext cx="2764154" cy="58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s-ES" sz="2800" kern="1200" dirty="0"/>
            <a:t>No financieros</a:t>
          </a:r>
        </a:p>
      </dsp:txBody>
      <dsp:txXfrm>
        <a:off x="3857962" y="0"/>
        <a:ext cx="2764154" cy="584186"/>
      </dsp:txXfrm>
    </dsp:sp>
    <dsp:sp modelId="{C45F1CB4-2227-4F27-BF8E-9D52F9D0822F}">
      <dsp:nvSpPr>
        <dsp:cNvPr id="0" name=""/>
        <dsp:cNvSpPr/>
      </dsp:nvSpPr>
      <dsp:spPr>
        <a:xfrm>
          <a:off x="3857962" y="1179654"/>
          <a:ext cx="203059" cy="20305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F4A21A-F7F1-4637-999A-6C90A11411C6}">
      <dsp:nvSpPr>
        <dsp:cNvPr id="0" name=""/>
        <dsp:cNvSpPr/>
      </dsp:nvSpPr>
      <dsp:spPr>
        <a:xfrm>
          <a:off x="4051453" y="1044517"/>
          <a:ext cx="2570664" cy="47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s-ES" sz="1200" kern="1200" dirty="0"/>
            <a:t>Precalificar según el riesgo de soborno a contratistas, subcontratistas, proveedores y consultores</a:t>
          </a:r>
        </a:p>
      </dsp:txBody>
      <dsp:txXfrm>
        <a:off x="4051453" y="1044517"/>
        <a:ext cx="2570664" cy="473332"/>
      </dsp:txXfrm>
    </dsp:sp>
    <dsp:sp modelId="{811F3E52-3870-40A6-99CC-499571264145}">
      <dsp:nvSpPr>
        <dsp:cNvPr id="0" name=""/>
        <dsp:cNvSpPr/>
      </dsp:nvSpPr>
      <dsp:spPr>
        <a:xfrm>
          <a:off x="3857962" y="1652987"/>
          <a:ext cx="203059" cy="20305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1636F6-CFEA-4419-B897-825CE5EAC9DD}">
      <dsp:nvSpPr>
        <dsp:cNvPr id="0" name=""/>
        <dsp:cNvSpPr/>
      </dsp:nvSpPr>
      <dsp:spPr>
        <a:xfrm>
          <a:off x="4051453" y="1517850"/>
          <a:ext cx="2570664" cy="47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s-ES" sz="1200" kern="1200" dirty="0"/>
            <a:t>Licitaciones con tres oferentes como mínimo</a:t>
          </a:r>
        </a:p>
      </dsp:txBody>
      <dsp:txXfrm>
        <a:off x="4051453" y="1517850"/>
        <a:ext cx="2570664" cy="473332"/>
      </dsp:txXfrm>
    </dsp:sp>
    <dsp:sp modelId="{BB79641D-1763-4FC2-99E5-526E50E56212}">
      <dsp:nvSpPr>
        <dsp:cNvPr id="0" name=""/>
        <dsp:cNvSpPr/>
      </dsp:nvSpPr>
      <dsp:spPr>
        <a:xfrm>
          <a:off x="3857962" y="2126320"/>
          <a:ext cx="203059" cy="20305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8D2FB4-7FB8-451A-8B32-F756204A7296}">
      <dsp:nvSpPr>
        <dsp:cNvPr id="0" name=""/>
        <dsp:cNvSpPr/>
      </dsp:nvSpPr>
      <dsp:spPr>
        <a:xfrm>
          <a:off x="4051453" y="1991183"/>
          <a:ext cx="2570664" cy="47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s-ES" sz="1200" kern="1200" dirty="0"/>
            <a:t>Mas de una persona para evaluar y adjudicar ofertas, separación de funciones entre el que pide el contrato y el que lo adjudica</a:t>
          </a:r>
        </a:p>
      </dsp:txBody>
      <dsp:txXfrm>
        <a:off x="4051453" y="1991183"/>
        <a:ext cx="2570664" cy="473332"/>
      </dsp:txXfrm>
    </dsp:sp>
    <dsp:sp modelId="{A120E9C7-D5A5-4C61-B37F-69F15C5E1D13}">
      <dsp:nvSpPr>
        <dsp:cNvPr id="0" name=""/>
        <dsp:cNvSpPr/>
      </dsp:nvSpPr>
      <dsp:spPr>
        <a:xfrm>
          <a:off x="3857962" y="2599652"/>
          <a:ext cx="203059" cy="20305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FDB0DA-3718-4849-9844-7E8AFF07E7D6}">
      <dsp:nvSpPr>
        <dsp:cNvPr id="0" name=""/>
        <dsp:cNvSpPr/>
      </dsp:nvSpPr>
      <dsp:spPr>
        <a:xfrm>
          <a:off x="4051453" y="2464516"/>
          <a:ext cx="2570664" cy="47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s-ES" sz="1100" kern="1200" dirty="0"/>
            <a:t>Supervisión de las operaciones de alto riesgo por funcionarios de alto rango</a:t>
          </a:r>
        </a:p>
      </dsp:txBody>
      <dsp:txXfrm>
        <a:off x="4051453" y="2464516"/>
        <a:ext cx="2570664" cy="47333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60640-F8C1-42B3-8668-9E8F9415C1B1}">
      <dsp:nvSpPr>
        <dsp:cNvPr id="0" name=""/>
        <dsp:cNvSpPr/>
      </dsp:nvSpPr>
      <dsp:spPr>
        <a:xfrm>
          <a:off x="0" y="375300"/>
          <a:ext cx="4354142" cy="1741656"/>
        </a:xfrm>
        <a:prstGeom prst="leftRightRibb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956600-4A9B-4A7E-909E-F61330F905DF}">
      <dsp:nvSpPr>
        <dsp:cNvPr id="0" name=""/>
        <dsp:cNvSpPr/>
      </dsp:nvSpPr>
      <dsp:spPr>
        <a:xfrm>
          <a:off x="522497" y="680090"/>
          <a:ext cx="1436866" cy="8534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0452" rIns="0" bIns="64770" numCol="1" spcCol="1270" anchor="ctr" anchorCtr="0">
          <a:noAutofit/>
        </a:bodyPr>
        <a:lstStyle/>
        <a:p>
          <a:pPr marL="0" lvl="0" indent="0" algn="ctr" defTabSz="755650">
            <a:lnSpc>
              <a:spcPct val="90000"/>
            </a:lnSpc>
            <a:spcBef>
              <a:spcPct val="0"/>
            </a:spcBef>
            <a:spcAft>
              <a:spcPct val="35000"/>
            </a:spcAft>
            <a:buNone/>
          </a:pPr>
          <a:r>
            <a:rPr lang="es-ES" sz="1700" kern="1200" dirty="0"/>
            <a:t>Implementen un SGAS</a:t>
          </a:r>
        </a:p>
      </dsp:txBody>
      <dsp:txXfrm>
        <a:off x="522497" y="680090"/>
        <a:ext cx="1436866" cy="853411"/>
      </dsp:txXfrm>
    </dsp:sp>
    <dsp:sp modelId="{78547C2F-A253-4D6E-986B-59FD2F65B089}">
      <dsp:nvSpPr>
        <dsp:cNvPr id="0" name=""/>
        <dsp:cNvSpPr/>
      </dsp:nvSpPr>
      <dsp:spPr>
        <a:xfrm>
          <a:off x="2177071" y="958755"/>
          <a:ext cx="1698115" cy="8534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0452" rIns="0" bIns="64770" numCol="1" spcCol="1270" anchor="ctr" anchorCtr="0">
          <a:noAutofit/>
        </a:bodyPr>
        <a:lstStyle/>
        <a:p>
          <a:pPr marL="0" lvl="0" indent="0" algn="ctr" defTabSz="755650">
            <a:lnSpc>
              <a:spcPct val="90000"/>
            </a:lnSpc>
            <a:spcBef>
              <a:spcPct val="0"/>
            </a:spcBef>
            <a:spcAft>
              <a:spcPct val="35000"/>
            </a:spcAft>
            <a:buNone/>
          </a:pPr>
          <a:r>
            <a:rPr lang="es-ES" sz="1700" kern="1200" dirty="0"/>
            <a:t>Implementen sus propios controles AS</a:t>
          </a:r>
        </a:p>
      </dsp:txBody>
      <dsp:txXfrm>
        <a:off x="2177071" y="958755"/>
        <a:ext cx="1698115" cy="853411"/>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B053D-396A-48A3-BDD5-F5EBDDFF8A4E}">
      <dsp:nvSpPr>
        <dsp:cNvPr id="0" name=""/>
        <dsp:cNvSpPr/>
      </dsp:nvSpPr>
      <dsp:spPr>
        <a:xfrm>
          <a:off x="21018" y="0"/>
          <a:ext cx="1729253" cy="1296939"/>
        </a:xfrm>
        <a:prstGeom prst="upArrow">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7FD415-C67F-4F21-B570-59DF35C90CB0}">
      <dsp:nvSpPr>
        <dsp:cNvPr id="0" name=""/>
        <dsp:cNvSpPr/>
      </dsp:nvSpPr>
      <dsp:spPr>
        <a:xfrm>
          <a:off x="1802148" y="0"/>
          <a:ext cx="2980654" cy="1296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a:lnSpc>
              <a:spcPct val="90000"/>
            </a:lnSpc>
            <a:spcBef>
              <a:spcPct val="0"/>
            </a:spcBef>
            <a:spcAft>
              <a:spcPct val="35000"/>
            </a:spcAft>
            <a:buNone/>
          </a:pPr>
          <a:r>
            <a:rPr lang="es-ES" sz="1800" kern="1200" dirty="0"/>
            <a:t>Auditar el socio de negocios para evaluar sus procedimientos AS</a:t>
          </a:r>
        </a:p>
      </dsp:txBody>
      <dsp:txXfrm>
        <a:off x="1802148" y="0"/>
        <a:ext cx="2980654" cy="1296939"/>
      </dsp:txXfrm>
    </dsp:sp>
    <dsp:sp modelId="{52111696-3F8B-4654-8E9B-3B6AA77D1147}">
      <dsp:nvSpPr>
        <dsp:cNvPr id="0" name=""/>
        <dsp:cNvSpPr/>
      </dsp:nvSpPr>
      <dsp:spPr>
        <a:xfrm>
          <a:off x="539793" y="1405018"/>
          <a:ext cx="1729253" cy="1296939"/>
        </a:xfrm>
        <a:prstGeom prst="downArrow">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4BDDDC-0966-4B63-BCCF-681FDF7F4529}">
      <dsp:nvSpPr>
        <dsp:cNvPr id="0" name=""/>
        <dsp:cNvSpPr/>
      </dsp:nvSpPr>
      <dsp:spPr>
        <a:xfrm>
          <a:off x="2320924" y="1405018"/>
          <a:ext cx="2980654" cy="1296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a:lnSpc>
              <a:spcPct val="90000"/>
            </a:lnSpc>
            <a:spcBef>
              <a:spcPct val="0"/>
            </a:spcBef>
            <a:spcAft>
              <a:spcPct val="35000"/>
            </a:spcAft>
            <a:buNone/>
          </a:pPr>
          <a:r>
            <a:rPr lang="es-ES" sz="1800" kern="1200" dirty="0"/>
            <a:t>Solicitarle al socio de negocios que implemente procedimientos AS y si este no desea hacerlo, tomar en cuenta esta situación cuando se hace el análisis de riesgos</a:t>
          </a:r>
        </a:p>
      </dsp:txBody>
      <dsp:txXfrm>
        <a:off x="2320924" y="1405018"/>
        <a:ext cx="2980654" cy="1296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400834" y="-117630"/>
          <a:ext cx="1065054" cy="996605"/>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s-ES" sz="600" b="1" kern="1200" dirty="0">
              <a:solidFill>
                <a:schemeClr val="tx1"/>
              </a:solidFill>
            </a:rPr>
            <a:t>Comprendiendo la organización</a:t>
          </a:r>
        </a:p>
      </dsp:txBody>
      <dsp:txXfrm>
        <a:off x="556808" y="28319"/>
        <a:ext cx="753106" cy="704707"/>
      </dsp:txXfrm>
    </dsp:sp>
    <dsp:sp modelId="{DF722240-215A-4E1D-B440-F2A3E3A1335D}">
      <dsp:nvSpPr>
        <dsp:cNvPr id="0" name=""/>
        <dsp:cNvSpPr/>
      </dsp:nvSpPr>
      <dsp:spPr>
        <a:xfrm rot="12958873">
          <a:off x="1353137" y="597398"/>
          <a:ext cx="770"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rot="10800000">
        <a:off x="1353346" y="632797"/>
        <a:ext cx="539" cy="105995"/>
      </dsp:txXfrm>
    </dsp:sp>
    <dsp:sp modelId="{0C4A93D7-0225-4498-8ABC-52C5C2959A57}">
      <dsp:nvSpPr>
        <dsp:cNvPr id="0" name=""/>
        <dsp:cNvSpPr/>
      </dsp:nvSpPr>
      <dsp:spPr>
        <a:xfrm>
          <a:off x="1297701" y="582776"/>
          <a:ext cx="542461" cy="518692"/>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s-ES" sz="600" b="1" kern="1200" dirty="0">
              <a:solidFill>
                <a:schemeClr val="tx1"/>
              </a:solidFill>
            </a:rPr>
            <a:t>Partes interesadas</a:t>
          </a:r>
        </a:p>
      </dsp:txBody>
      <dsp:txXfrm>
        <a:off x="1377143" y="658737"/>
        <a:ext cx="383577" cy="366770"/>
      </dsp:txXfrm>
    </dsp:sp>
    <dsp:sp modelId="{D3F645D0-4821-4EB7-A1F2-BC6E5A24EB70}">
      <dsp:nvSpPr>
        <dsp:cNvPr id="0" name=""/>
        <dsp:cNvSpPr/>
      </dsp:nvSpPr>
      <dsp:spPr>
        <a:xfrm rot="6480009">
          <a:off x="1379150" y="1122994"/>
          <a:ext cx="139641"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rot="10800000">
        <a:off x="1406569" y="1138404"/>
        <a:ext cx="97749" cy="105995"/>
      </dsp:txXfrm>
    </dsp:sp>
    <dsp:sp modelId="{B452FC9C-D28B-4566-A338-FAA1A2FB16F5}">
      <dsp:nvSpPr>
        <dsp:cNvPr id="0" name=""/>
        <dsp:cNvSpPr/>
      </dsp:nvSpPr>
      <dsp:spPr>
        <a:xfrm>
          <a:off x="1064450" y="1327562"/>
          <a:ext cx="523429" cy="523429"/>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s-ES" sz="600" b="1" kern="1200" dirty="0">
              <a:solidFill>
                <a:schemeClr val="tx1"/>
              </a:solidFill>
            </a:rPr>
            <a:t>Alcance</a:t>
          </a:r>
        </a:p>
      </dsp:txBody>
      <dsp:txXfrm>
        <a:off x="1141104" y="1404216"/>
        <a:ext cx="370121" cy="370121"/>
      </dsp:txXfrm>
    </dsp:sp>
    <dsp:sp modelId="{A52D5777-5B96-448B-BE87-A7B8C3CC59D6}">
      <dsp:nvSpPr>
        <dsp:cNvPr id="0" name=""/>
        <dsp:cNvSpPr/>
      </dsp:nvSpPr>
      <dsp:spPr>
        <a:xfrm rot="10798607">
          <a:off x="865788" y="1501106"/>
          <a:ext cx="140387"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rot="10800000">
        <a:off x="907904" y="1536428"/>
        <a:ext cx="98271" cy="105995"/>
      </dsp:txXfrm>
    </dsp:sp>
    <dsp:sp modelId="{1877E278-6E17-4413-83F0-E98D584DCDB8}">
      <dsp:nvSpPr>
        <dsp:cNvPr id="0" name=""/>
        <dsp:cNvSpPr/>
      </dsp:nvSpPr>
      <dsp:spPr>
        <a:xfrm>
          <a:off x="276137" y="1327881"/>
          <a:ext cx="523429" cy="523429"/>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s-ES" sz="600" b="1" kern="1200" dirty="0">
              <a:solidFill>
                <a:schemeClr val="tx1"/>
              </a:solidFill>
            </a:rPr>
            <a:t>SGAS</a:t>
          </a:r>
        </a:p>
      </dsp:txBody>
      <dsp:txXfrm>
        <a:off x="352791" y="1404535"/>
        <a:ext cx="370121" cy="370121"/>
      </dsp:txXfrm>
    </dsp:sp>
    <dsp:sp modelId="{538597E2-68C3-4DD8-BA41-05E4E17D5900}">
      <dsp:nvSpPr>
        <dsp:cNvPr id="0" name=""/>
        <dsp:cNvSpPr/>
      </dsp:nvSpPr>
      <dsp:spPr>
        <a:xfrm rot="15131692">
          <a:off x="349685" y="1131267"/>
          <a:ext cx="138673"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rot="10800000">
        <a:off x="376847" y="1186403"/>
        <a:ext cx="97071" cy="105995"/>
      </dsp:txXfrm>
    </dsp:sp>
    <dsp:sp modelId="{0BA523C1-9EEA-4BA9-8066-8994C6835493}">
      <dsp:nvSpPr>
        <dsp:cNvPr id="0" name=""/>
        <dsp:cNvSpPr/>
      </dsp:nvSpPr>
      <dsp:spPr>
        <a:xfrm>
          <a:off x="36076" y="580407"/>
          <a:ext cx="523429" cy="523429"/>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s-ES" sz="600" b="1" kern="1200" dirty="0">
              <a:solidFill>
                <a:schemeClr val="tx1"/>
              </a:solidFill>
            </a:rPr>
            <a:t>Evaluación de riesgo de sobornos</a:t>
          </a:r>
        </a:p>
      </dsp:txBody>
      <dsp:txXfrm>
        <a:off x="112730" y="657061"/>
        <a:ext cx="370121" cy="370121"/>
      </dsp:txXfrm>
    </dsp:sp>
    <dsp:sp modelId="{71AEB1A6-AFF9-4CD5-A7CC-C3D07AECAB3C}">
      <dsp:nvSpPr>
        <dsp:cNvPr id="0" name=""/>
        <dsp:cNvSpPr/>
      </dsp:nvSpPr>
      <dsp:spPr>
        <a:xfrm rot="19441129">
          <a:off x="510054" y="598955"/>
          <a:ext cx="2001"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510111" y="634462"/>
        <a:ext cx="1401" cy="105995"/>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60640-F8C1-42B3-8668-9E8F9415C1B1}">
      <dsp:nvSpPr>
        <dsp:cNvPr id="0" name=""/>
        <dsp:cNvSpPr/>
      </dsp:nvSpPr>
      <dsp:spPr>
        <a:xfrm>
          <a:off x="0" y="375300"/>
          <a:ext cx="4354142" cy="1741656"/>
        </a:xfrm>
        <a:prstGeom prst="leftRightRibb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956600-4A9B-4A7E-909E-F61330F905DF}">
      <dsp:nvSpPr>
        <dsp:cNvPr id="0" name=""/>
        <dsp:cNvSpPr/>
      </dsp:nvSpPr>
      <dsp:spPr>
        <a:xfrm>
          <a:off x="522497" y="680090"/>
          <a:ext cx="1436866" cy="8534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9116" rIns="0" bIns="41910" numCol="1" spcCol="1270" anchor="ctr" anchorCtr="0">
          <a:noAutofit/>
        </a:bodyPr>
        <a:lstStyle/>
        <a:p>
          <a:pPr marL="0" lvl="0" indent="0" algn="ctr" defTabSz="488950">
            <a:lnSpc>
              <a:spcPct val="90000"/>
            </a:lnSpc>
            <a:spcBef>
              <a:spcPct val="0"/>
            </a:spcBef>
            <a:spcAft>
              <a:spcPct val="35000"/>
            </a:spcAft>
            <a:buNone/>
          </a:pPr>
          <a:r>
            <a:rPr lang="es-ES" sz="1100" kern="1200" dirty="0"/>
            <a:t>Se comprometen a implementar un SGAS en relación al proyecto, operación , </a:t>
          </a:r>
          <a:r>
            <a:rPr lang="es-ES" sz="1100" kern="1200" dirty="0" err="1"/>
            <a:t>etc</a:t>
          </a:r>
          <a:endParaRPr lang="es-ES" sz="1100" kern="1200" dirty="0"/>
        </a:p>
      </dsp:txBody>
      <dsp:txXfrm>
        <a:off x="522497" y="680090"/>
        <a:ext cx="1436866" cy="853411"/>
      </dsp:txXfrm>
    </dsp:sp>
    <dsp:sp modelId="{78547C2F-A253-4D6E-986B-59FD2F65B089}">
      <dsp:nvSpPr>
        <dsp:cNvPr id="0" name=""/>
        <dsp:cNvSpPr/>
      </dsp:nvSpPr>
      <dsp:spPr>
        <a:xfrm>
          <a:off x="2177071" y="958755"/>
          <a:ext cx="1698115" cy="8534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9116" rIns="0" bIns="41910" numCol="1" spcCol="1270" anchor="ctr" anchorCtr="0">
          <a:noAutofit/>
        </a:bodyPr>
        <a:lstStyle/>
        <a:p>
          <a:pPr marL="0" lvl="0" indent="0" algn="ctr" defTabSz="488950">
            <a:lnSpc>
              <a:spcPct val="90000"/>
            </a:lnSpc>
            <a:spcBef>
              <a:spcPct val="0"/>
            </a:spcBef>
            <a:spcAft>
              <a:spcPct val="35000"/>
            </a:spcAft>
            <a:buNone/>
          </a:pPr>
          <a:r>
            <a:rPr lang="es-ES" sz="1100" kern="1200" dirty="0"/>
            <a:t>La organización en capaz de poner fin a la relación en el caso de detectar un caso de soborno en su socio de negocios</a:t>
          </a:r>
        </a:p>
      </dsp:txBody>
      <dsp:txXfrm>
        <a:off x="2177071" y="958755"/>
        <a:ext cx="1698115" cy="853411"/>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1852453" y="688"/>
          <a:ext cx="1131070" cy="1131070"/>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rPr>
            <a:t>Seguimiento, medición, análisis y evaluación</a:t>
          </a:r>
        </a:p>
      </dsp:txBody>
      <dsp:txXfrm>
        <a:off x="2018094" y="166329"/>
        <a:ext cx="799788" cy="799788"/>
      </dsp:txXfrm>
    </dsp:sp>
    <dsp:sp modelId="{DF722240-215A-4E1D-B440-F2A3E3A1335D}">
      <dsp:nvSpPr>
        <dsp:cNvPr id="0" name=""/>
        <dsp:cNvSpPr/>
      </dsp:nvSpPr>
      <dsp:spPr>
        <a:xfrm rot="2160000">
          <a:off x="2947971" y="869933"/>
          <a:ext cx="301488" cy="38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2956608" y="919699"/>
        <a:ext cx="211042" cy="229042"/>
      </dsp:txXfrm>
    </dsp:sp>
    <dsp:sp modelId="{0C4A93D7-0225-4498-8ABC-52C5C2959A57}">
      <dsp:nvSpPr>
        <dsp:cNvPr id="0" name=""/>
        <dsp:cNvSpPr/>
      </dsp:nvSpPr>
      <dsp:spPr>
        <a:xfrm>
          <a:off x="3227714" y="999874"/>
          <a:ext cx="1131070" cy="1131070"/>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rPr>
            <a:t>Auditoría interna</a:t>
          </a:r>
        </a:p>
      </dsp:txBody>
      <dsp:txXfrm>
        <a:off x="3393355" y="1165515"/>
        <a:ext cx="799788" cy="799788"/>
      </dsp:txXfrm>
    </dsp:sp>
    <dsp:sp modelId="{D3F645D0-4821-4EB7-A1F2-BC6E5A24EB70}">
      <dsp:nvSpPr>
        <dsp:cNvPr id="0" name=""/>
        <dsp:cNvSpPr/>
      </dsp:nvSpPr>
      <dsp:spPr>
        <a:xfrm rot="6480000">
          <a:off x="3382490" y="2174785"/>
          <a:ext cx="301488" cy="38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3441688" y="2208122"/>
        <a:ext cx="211042" cy="229042"/>
      </dsp:txXfrm>
    </dsp:sp>
    <dsp:sp modelId="{B452FC9C-D28B-4566-A338-FAA1A2FB16F5}">
      <dsp:nvSpPr>
        <dsp:cNvPr id="0" name=""/>
        <dsp:cNvSpPr/>
      </dsp:nvSpPr>
      <dsp:spPr>
        <a:xfrm>
          <a:off x="2702411" y="2616591"/>
          <a:ext cx="1131070" cy="1131070"/>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rPr>
            <a:t>Revisión por la alta dirección</a:t>
          </a:r>
        </a:p>
      </dsp:txBody>
      <dsp:txXfrm>
        <a:off x="2868052" y="2782232"/>
        <a:ext cx="799788" cy="799788"/>
      </dsp:txXfrm>
    </dsp:sp>
    <dsp:sp modelId="{A52D5777-5B96-448B-BE87-A7B8C3CC59D6}">
      <dsp:nvSpPr>
        <dsp:cNvPr id="0" name=""/>
        <dsp:cNvSpPr/>
      </dsp:nvSpPr>
      <dsp:spPr>
        <a:xfrm rot="10800000">
          <a:off x="2275777" y="2991258"/>
          <a:ext cx="301488" cy="38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2366223" y="3067605"/>
        <a:ext cx="211042" cy="229042"/>
      </dsp:txXfrm>
    </dsp:sp>
    <dsp:sp modelId="{1877E278-6E17-4413-83F0-E98D584DCDB8}">
      <dsp:nvSpPr>
        <dsp:cNvPr id="0" name=""/>
        <dsp:cNvSpPr/>
      </dsp:nvSpPr>
      <dsp:spPr>
        <a:xfrm>
          <a:off x="1002494" y="2616591"/>
          <a:ext cx="1131070" cy="1131070"/>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rPr>
            <a:t>Revisión por el órgano de gobierno</a:t>
          </a:r>
        </a:p>
      </dsp:txBody>
      <dsp:txXfrm>
        <a:off x="1168135" y="2782232"/>
        <a:ext cx="799788" cy="799788"/>
      </dsp:txXfrm>
    </dsp:sp>
    <dsp:sp modelId="{538597E2-68C3-4DD8-BA41-05E4E17D5900}">
      <dsp:nvSpPr>
        <dsp:cNvPr id="0" name=""/>
        <dsp:cNvSpPr/>
      </dsp:nvSpPr>
      <dsp:spPr>
        <a:xfrm rot="15120000">
          <a:off x="1157271" y="2191015"/>
          <a:ext cx="301488" cy="38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1216469" y="2310372"/>
        <a:ext cx="211042" cy="229042"/>
      </dsp:txXfrm>
    </dsp:sp>
    <dsp:sp modelId="{0BA523C1-9EEA-4BA9-8066-8994C6835493}">
      <dsp:nvSpPr>
        <dsp:cNvPr id="0" name=""/>
        <dsp:cNvSpPr/>
      </dsp:nvSpPr>
      <dsp:spPr>
        <a:xfrm>
          <a:off x="477191" y="999874"/>
          <a:ext cx="1131070" cy="1131070"/>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rPr>
            <a:t>Revisión por la función de Cumplimiento de Anti-soborno</a:t>
          </a:r>
        </a:p>
      </dsp:txBody>
      <dsp:txXfrm>
        <a:off x="642832" y="1165515"/>
        <a:ext cx="799788" cy="799788"/>
      </dsp:txXfrm>
    </dsp:sp>
    <dsp:sp modelId="{71AEB1A6-AFF9-4CD5-A7CC-C3D07AECAB3C}">
      <dsp:nvSpPr>
        <dsp:cNvPr id="0" name=""/>
        <dsp:cNvSpPr/>
      </dsp:nvSpPr>
      <dsp:spPr>
        <a:xfrm rot="19440000">
          <a:off x="1572710" y="879964"/>
          <a:ext cx="301488" cy="38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1581347" y="982892"/>
        <a:ext cx="211042" cy="22904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291656" y="906936"/>
          <a:ext cx="1049976" cy="1005686"/>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b="1" kern="1200" dirty="0">
              <a:solidFill>
                <a:schemeClr val="bg1"/>
              </a:solidFill>
            </a:rPr>
            <a:t>Acciones para tratar riesgos y oportunidades</a:t>
          </a:r>
        </a:p>
      </dsp:txBody>
      <dsp:txXfrm>
        <a:off x="445421" y="1054215"/>
        <a:ext cx="742446" cy="711128"/>
      </dsp:txXfrm>
    </dsp:sp>
    <dsp:sp modelId="{DF722240-215A-4E1D-B440-F2A3E3A1335D}">
      <dsp:nvSpPr>
        <dsp:cNvPr id="0" name=""/>
        <dsp:cNvSpPr/>
      </dsp:nvSpPr>
      <dsp:spPr>
        <a:xfrm rot="21571365">
          <a:off x="1363699" y="647528"/>
          <a:ext cx="1015771" cy="489457"/>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1363702" y="746031"/>
        <a:ext cx="868934" cy="293675"/>
      </dsp:txXfrm>
    </dsp:sp>
    <dsp:sp modelId="{1877E278-6E17-4413-83F0-E98D584DCDB8}">
      <dsp:nvSpPr>
        <dsp:cNvPr id="0" name=""/>
        <dsp:cNvSpPr/>
      </dsp:nvSpPr>
      <dsp:spPr>
        <a:xfrm>
          <a:off x="2449928" y="900105"/>
          <a:ext cx="1085043" cy="1019347"/>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b="1" kern="1200" dirty="0">
              <a:solidFill>
                <a:schemeClr val="bg1"/>
              </a:solidFill>
            </a:rPr>
            <a:t>Objetivos anti-soborno y la planificación para alcanzarlos</a:t>
          </a:r>
        </a:p>
      </dsp:txBody>
      <dsp:txXfrm>
        <a:off x="2608829" y="1049385"/>
        <a:ext cx="767241" cy="720787"/>
      </dsp:txXfrm>
    </dsp:sp>
    <dsp:sp modelId="{538597E2-68C3-4DD8-BA41-05E4E17D5900}">
      <dsp:nvSpPr>
        <dsp:cNvPr id="0" name=""/>
        <dsp:cNvSpPr/>
      </dsp:nvSpPr>
      <dsp:spPr>
        <a:xfrm rot="10828635">
          <a:off x="1312933" y="1693081"/>
          <a:ext cx="1015771" cy="489457"/>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1459767" y="1791584"/>
        <a:ext cx="868934" cy="293675"/>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153371" y="607653"/>
          <a:ext cx="552149" cy="528858"/>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bg1"/>
              </a:solidFill>
            </a:rPr>
            <a:t>Acciones para tratar riesgos y oportunidades</a:t>
          </a:r>
        </a:p>
      </dsp:txBody>
      <dsp:txXfrm>
        <a:off x="234231" y="685102"/>
        <a:ext cx="390429" cy="373960"/>
      </dsp:txXfrm>
    </dsp:sp>
    <dsp:sp modelId="{DF722240-215A-4E1D-B440-F2A3E3A1335D}">
      <dsp:nvSpPr>
        <dsp:cNvPr id="0" name=""/>
        <dsp:cNvSpPr/>
      </dsp:nvSpPr>
      <dsp:spPr>
        <a:xfrm rot="21571365">
          <a:off x="717125" y="471238"/>
          <a:ext cx="534163" cy="257389"/>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a:off x="717126" y="523038"/>
        <a:ext cx="456946" cy="154433"/>
      </dsp:txXfrm>
    </dsp:sp>
    <dsp:sp modelId="{1877E278-6E17-4413-83F0-E98D584DCDB8}">
      <dsp:nvSpPr>
        <dsp:cNvPr id="0" name=""/>
        <dsp:cNvSpPr/>
      </dsp:nvSpPr>
      <dsp:spPr>
        <a:xfrm>
          <a:off x="1288340" y="604061"/>
          <a:ext cx="570589" cy="536042"/>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bg1"/>
              </a:solidFill>
            </a:rPr>
            <a:t>Objetivos anti-soborno y la planificación para alcanzarlos</a:t>
          </a:r>
        </a:p>
      </dsp:txBody>
      <dsp:txXfrm>
        <a:off x="1371901" y="682563"/>
        <a:ext cx="403467" cy="379038"/>
      </dsp:txXfrm>
    </dsp:sp>
    <dsp:sp modelId="{538597E2-68C3-4DD8-BA41-05E4E17D5900}">
      <dsp:nvSpPr>
        <dsp:cNvPr id="0" name=""/>
        <dsp:cNvSpPr/>
      </dsp:nvSpPr>
      <dsp:spPr>
        <a:xfrm rot="10828635">
          <a:off x="690428" y="1021062"/>
          <a:ext cx="534163" cy="257389"/>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767644" y="1072862"/>
        <a:ext cx="456946" cy="154433"/>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8B94F-59C4-4D65-9BC1-A5AB7B59929D}">
      <dsp:nvSpPr>
        <dsp:cNvPr id="0" name=""/>
        <dsp:cNvSpPr/>
      </dsp:nvSpPr>
      <dsp:spPr>
        <a:xfrm rot="5400000">
          <a:off x="-163406" y="167039"/>
          <a:ext cx="1089376" cy="762563"/>
        </a:xfrm>
        <a:prstGeom prst="chevron">
          <a:avLst/>
        </a:prstGeom>
        <a:solidFill>
          <a:srgbClr val="ED43A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latin typeface="Open Sans"/>
            </a:rPr>
            <a:t>Mes</a:t>
          </a:r>
        </a:p>
        <a:p>
          <a:pPr marL="0" lvl="0" indent="0" algn="ctr" defTabSz="488950">
            <a:lnSpc>
              <a:spcPct val="90000"/>
            </a:lnSpc>
            <a:spcBef>
              <a:spcPct val="0"/>
            </a:spcBef>
            <a:spcAft>
              <a:spcPct val="35000"/>
            </a:spcAft>
            <a:buNone/>
          </a:pPr>
          <a:r>
            <a:rPr lang="es-ES" sz="1100" kern="1200" dirty="0">
              <a:latin typeface="Open Sans"/>
            </a:rPr>
            <a:t> 1</a:t>
          </a:r>
        </a:p>
      </dsp:txBody>
      <dsp:txXfrm rot="-5400000">
        <a:off x="1" y="384915"/>
        <a:ext cx="762563" cy="326813"/>
      </dsp:txXfrm>
    </dsp:sp>
    <dsp:sp modelId="{DD2AA42D-A669-4015-A1B0-09DCA712AF4C}">
      <dsp:nvSpPr>
        <dsp:cNvPr id="0" name=""/>
        <dsp:cNvSpPr/>
      </dsp:nvSpPr>
      <dsp:spPr>
        <a:xfrm rot="5400000">
          <a:off x="4075522" y="-3165276"/>
          <a:ext cx="708467" cy="70390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latin typeface="Open Sans"/>
            </a:rPr>
            <a:t>Gap análisis: relevamiento de las prácticas anti-soborno existente en la organización, determinando las brechas entre situación actual y lo exigido por la norma, y estableciendo un plan de acción para implementar lo faltante.</a:t>
          </a:r>
        </a:p>
      </dsp:txBody>
      <dsp:txXfrm rot="-5400000">
        <a:off x="910247" y="34584"/>
        <a:ext cx="7004434" cy="639297"/>
      </dsp:txXfrm>
    </dsp:sp>
    <dsp:sp modelId="{B4B51457-7DD6-44B3-994B-ED8679E0C95E}">
      <dsp:nvSpPr>
        <dsp:cNvPr id="0" name=""/>
        <dsp:cNvSpPr/>
      </dsp:nvSpPr>
      <dsp:spPr>
        <a:xfrm rot="5400000">
          <a:off x="-163406" y="1107471"/>
          <a:ext cx="1089376" cy="762563"/>
        </a:xfrm>
        <a:prstGeom prst="chevron">
          <a:avLst/>
        </a:prstGeom>
        <a:solidFill>
          <a:srgbClr val="C967B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Open Sans"/>
            </a:rPr>
            <a:t>Mes</a:t>
          </a:r>
        </a:p>
        <a:p>
          <a:pPr marL="0" lvl="0" indent="0" algn="ctr" defTabSz="400050">
            <a:lnSpc>
              <a:spcPct val="90000"/>
            </a:lnSpc>
            <a:spcBef>
              <a:spcPct val="0"/>
            </a:spcBef>
            <a:spcAft>
              <a:spcPct val="35000"/>
            </a:spcAft>
            <a:buNone/>
          </a:pPr>
          <a:r>
            <a:rPr lang="es-ES" sz="900" kern="1200" dirty="0">
              <a:latin typeface="Open Sans"/>
            </a:rPr>
            <a:t>2 - 8</a:t>
          </a:r>
        </a:p>
      </dsp:txBody>
      <dsp:txXfrm rot="-5400000">
        <a:off x="1" y="1325347"/>
        <a:ext cx="762563" cy="326813"/>
      </dsp:txXfrm>
    </dsp:sp>
    <dsp:sp modelId="{64705B33-C39B-47C2-9725-529315CCAE83}">
      <dsp:nvSpPr>
        <dsp:cNvPr id="0" name=""/>
        <dsp:cNvSpPr/>
      </dsp:nvSpPr>
      <dsp:spPr>
        <a:xfrm rot="5400000">
          <a:off x="4081290" y="-2374662"/>
          <a:ext cx="708094" cy="734554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latin typeface="Open Sans"/>
            </a:rPr>
            <a:t>Diseño e implementación del SGAS: se establecen las políticas, objetivos y procedimientos necesarios. Se sensibiliza y capacitan los RRHH. Se realiza la planificación, </a:t>
          </a:r>
          <a:r>
            <a:rPr lang="es-ES" sz="1400" kern="1200" dirty="0" err="1">
              <a:latin typeface="Open Sans"/>
            </a:rPr>
            <a:t>due</a:t>
          </a:r>
          <a:r>
            <a:rPr lang="es-ES" sz="1400" kern="1200" dirty="0">
              <a:latin typeface="Open Sans"/>
            </a:rPr>
            <a:t> </a:t>
          </a:r>
          <a:r>
            <a:rPr lang="es-ES" sz="1400" kern="1200" dirty="0" err="1">
              <a:latin typeface="Open Sans"/>
            </a:rPr>
            <a:t>diligence</a:t>
          </a:r>
          <a:r>
            <a:rPr lang="es-ES" sz="1400" kern="1200" dirty="0">
              <a:latin typeface="Open Sans"/>
            </a:rPr>
            <a:t>, la asignación de responsabilidades y el establecimiento de la función anti-soborno </a:t>
          </a:r>
        </a:p>
      </dsp:txBody>
      <dsp:txXfrm rot="-5400000">
        <a:off x="762563" y="978631"/>
        <a:ext cx="7310983" cy="638962"/>
      </dsp:txXfrm>
    </dsp:sp>
    <dsp:sp modelId="{08353C1F-C2F6-438B-BD36-DB9AAA3AE988}">
      <dsp:nvSpPr>
        <dsp:cNvPr id="0" name=""/>
        <dsp:cNvSpPr/>
      </dsp:nvSpPr>
      <dsp:spPr>
        <a:xfrm rot="5400000">
          <a:off x="-163406" y="2047903"/>
          <a:ext cx="1089376" cy="762563"/>
        </a:xfrm>
        <a:prstGeom prst="chevron">
          <a:avLst/>
        </a:prstGeom>
        <a:solidFill>
          <a:srgbClr val="B47CB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Open Sans"/>
            </a:rPr>
            <a:t>Mes</a:t>
          </a:r>
        </a:p>
        <a:p>
          <a:pPr marL="0" lvl="0" indent="0" algn="ctr" defTabSz="400050">
            <a:lnSpc>
              <a:spcPct val="90000"/>
            </a:lnSpc>
            <a:spcBef>
              <a:spcPct val="0"/>
            </a:spcBef>
            <a:spcAft>
              <a:spcPct val="35000"/>
            </a:spcAft>
            <a:buNone/>
          </a:pPr>
          <a:r>
            <a:rPr lang="es-ES" sz="900" kern="1200" dirty="0">
              <a:latin typeface="Open Sans"/>
            </a:rPr>
            <a:t>9-10</a:t>
          </a:r>
        </a:p>
      </dsp:txBody>
      <dsp:txXfrm rot="-5400000">
        <a:off x="1" y="2265779"/>
        <a:ext cx="762563" cy="326813"/>
      </dsp:txXfrm>
    </dsp:sp>
    <dsp:sp modelId="{B5D51AB3-3498-471A-B23E-7105619457C6}">
      <dsp:nvSpPr>
        <dsp:cNvPr id="0" name=""/>
        <dsp:cNvSpPr/>
      </dsp:nvSpPr>
      <dsp:spPr>
        <a:xfrm rot="5400000">
          <a:off x="4081290" y="-1434230"/>
          <a:ext cx="708094" cy="734554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latin typeface="Open Sans"/>
            </a:rPr>
            <a:t>Evaluación de desempeño y mejora: se realiza una auditoria interna, la revisión por la dirección y la revisión del Consejo Directivo. Se establecen los procesos de mejora del sistema</a:t>
          </a:r>
        </a:p>
      </dsp:txBody>
      <dsp:txXfrm rot="-5400000">
        <a:off x="762563" y="1919063"/>
        <a:ext cx="7310983" cy="638962"/>
      </dsp:txXfrm>
    </dsp:sp>
    <dsp:sp modelId="{B2E5241C-C940-463B-9608-53C5DFE1FC9B}">
      <dsp:nvSpPr>
        <dsp:cNvPr id="0" name=""/>
        <dsp:cNvSpPr/>
      </dsp:nvSpPr>
      <dsp:spPr>
        <a:xfrm rot="5400000">
          <a:off x="-163406" y="2988334"/>
          <a:ext cx="1089376" cy="762563"/>
        </a:xfrm>
        <a:prstGeom prst="chevron">
          <a:avLst/>
        </a:prstGeom>
        <a:solidFill>
          <a:srgbClr val="A08DA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Open Sans"/>
            </a:rPr>
            <a:t>Mes</a:t>
          </a:r>
        </a:p>
        <a:p>
          <a:pPr marL="0" lvl="0" indent="0" algn="ctr" defTabSz="400050">
            <a:lnSpc>
              <a:spcPct val="90000"/>
            </a:lnSpc>
            <a:spcBef>
              <a:spcPct val="0"/>
            </a:spcBef>
            <a:spcAft>
              <a:spcPct val="35000"/>
            </a:spcAft>
            <a:buNone/>
          </a:pPr>
          <a:r>
            <a:rPr lang="es-ES" sz="900" kern="1200" dirty="0">
              <a:latin typeface="Open Sans"/>
            </a:rPr>
            <a:t>11-12</a:t>
          </a:r>
        </a:p>
      </dsp:txBody>
      <dsp:txXfrm rot="-5400000">
        <a:off x="1" y="3206210"/>
        <a:ext cx="762563" cy="326813"/>
      </dsp:txXfrm>
    </dsp:sp>
    <dsp:sp modelId="{F1D9AD2F-0887-4F98-AC53-3A0B52BB70AB}">
      <dsp:nvSpPr>
        <dsp:cNvPr id="0" name=""/>
        <dsp:cNvSpPr/>
      </dsp:nvSpPr>
      <dsp:spPr>
        <a:xfrm rot="5400000">
          <a:off x="4081290" y="-493798"/>
          <a:ext cx="708094" cy="734554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latin typeface="Open Sans"/>
            </a:rPr>
            <a:t>Certificación del Sistema de Gestión anti-Soborno por Organismo de Certificación competente y reconocido</a:t>
          </a:r>
        </a:p>
      </dsp:txBody>
      <dsp:txXfrm rot="-5400000">
        <a:off x="762563" y="2859495"/>
        <a:ext cx="7310983" cy="63896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6BCB5-E224-43A2-92E6-E8E7C3D5E323}">
      <dsp:nvSpPr>
        <dsp:cNvPr id="0" name=""/>
        <dsp:cNvSpPr/>
      </dsp:nvSpPr>
      <dsp:spPr>
        <a:xfrm>
          <a:off x="3687390" y="2367130"/>
          <a:ext cx="2893159" cy="2893159"/>
        </a:xfrm>
        <a:prstGeom prst="gear9">
          <a:avLst/>
        </a:prstGeom>
        <a:solidFill>
          <a:srgbClr val="ED43A4"/>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s-ES" sz="2400" b="1" kern="1200" dirty="0">
              <a:latin typeface="Open Sans"/>
            </a:rPr>
            <a:t>Visión </a:t>
          </a:r>
          <a:r>
            <a:rPr lang="es-ES" sz="2400" b="1" kern="1200" dirty="0" err="1">
              <a:latin typeface="Open Sans"/>
            </a:rPr>
            <a:t>sistemica</a:t>
          </a:r>
          <a:endParaRPr lang="es-ES" sz="2400" b="1" kern="1200" dirty="0">
            <a:latin typeface="Open Sans"/>
          </a:endParaRPr>
        </a:p>
      </dsp:txBody>
      <dsp:txXfrm>
        <a:off x="4269044" y="3044839"/>
        <a:ext cx="1729851" cy="1487143"/>
      </dsp:txXfrm>
    </dsp:sp>
    <dsp:sp modelId="{C646A2AD-900E-4FEF-982A-537632A6144F}">
      <dsp:nvSpPr>
        <dsp:cNvPr id="0" name=""/>
        <dsp:cNvSpPr/>
      </dsp:nvSpPr>
      <dsp:spPr>
        <a:xfrm>
          <a:off x="1684722" y="1683292"/>
          <a:ext cx="2104116" cy="2104116"/>
        </a:xfrm>
        <a:prstGeom prst="gear6">
          <a:avLst/>
        </a:prstGeom>
        <a:solidFill>
          <a:srgbClr val="C967B6"/>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s-ES" sz="1600" b="1" kern="1200" dirty="0">
              <a:latin typeface="Open Sans"/>
            </a:rPr>
            <a:t>Legales</a:t>
          </a:r>
        </a:p>
      </dsp:txBody>
      <dsp:txXfrm>
        <a:off x="2214440" y="2216211"/>
        <a:ext cx="1044680" cy="1038278"/>
      </dsp:txXfrm>
    </dsp:sp>
    <dsp:sp modelId="{AB7C24E6-D5ED-4C93-8794-C1A9828104A5}">
      <dsp:nvSpPr>
        <dsp:cNvPr id="0" name=""/>
        <dsp:cNvSpPr/>
      </dsp:nvSpPr>
      <dsp:spPr>
        <a:xfrm rot="20700000">
          <a:off x="2863241" y="231667"/>
          <a:ext cx="2061604" cy="2061604"/>
        </a:xfrm>
        <a:prstGeom prst="gear6">
          <a:avLst/>
        </a:prstGeom>
        <a:solidFill>
          <a:srgbClr val="C967B6"/>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marL="0" lvl="0" indent="0" algn="ctr" defTabSz="755650">
            <a:lnSpc>
              <a:spcPct val="90000"/>
            </a:lnSpc>
            <a:spcBef>
              <a:spcPct val="0"/>
            </a:spcBef>
            <a:spcAft>
              <a:spcPct val="35000"/>
            </a:spcAft>
            <a:buNone/>
          </a:pPr>
          <a:r>
            <a:rPr lang="es-ES" sz="1700" b="1" kern="1200" dirty="0">
              <a:latin typeface="Open Sans"/>
            </a:rPr>
            <a:t>Evaluación de riesgo</a:t>
          </a:r>
        </a:p>
      </dsp:txBody>
      <dsp:txXfrm rot="-20700000">
        <a:off x="3315412" y="683837"/>
        <a:ext cx="1157263" cy="1157263"/>
      </dsp:txXfrm>
    </dsp:sp>
    <dsp:sp modelId="{68E01995-8EEC-4CAA-B744-C03EC6858479}">
      <dsp:nvSpPr>
        <dsp:cNvPr id="0" name=""/>
        <dsp:cNvSpPr/>
      </dsp:nvSpPr>
      <dsp:spPr>
        <a:xfrm>
          <a:off x="3157430" y="1923768"/>
          <a:ext cx="3703244" cy="3703244"/>
        </a:xfrm>
        <a:prstGeom prst="circularArrow">
          <a:avLst>
            <a:gd name="adj1" fmla="val 4687"/>
            <a:gd name="adj2" fmla="val 299029"/>
            <a:gd name="adj3" fmla="val 2536854"/>
            <a:gd name="adj4" fmla="val 15817408"/>
            <a:gd name="adj5" fmla="val 5469"/>
          </a:avLst>
        </a:prstGeom>
        <a:solidFill>
          <a:srgbClr val="CC00FF"/>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4EBAEACC-9FD2-4232-B274-B3A075CB4FB6}">
      <dsp:nvSpPr>
        <dsp:cNvPr id="0" name=""/>
        <dsp:cNvSpPr/>
      </dsp:nvSpPr>
      <dsp:spPr>
        <a:xfrm>
          <a:off x="1312087" y="1213156"/>
          <a:ext cx="2690638" cy="2690638"/>
        </a:xfrm>
        <a:prstGeom prst="leftCircularArrow">
          <a:avLst>
            <a:gd name="adj1" fmla="val 6452"/>
            <a:gd name="adj2" fmla="val 429999"/>
            <a:gd name="adj3" fmla="val 10489124"/>
            <a:gd name="adj4" fmla="val 14837806"/>
            <a:gd name="adj5" fmla="val 7527"/>
          </a:avLst>
        </a:prstGeom>
        <a:solidFill>
          <a:srgbClr val="CC00FF"/>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82B016E3-1E17-4FFF-9E03-EEDA8750F6EE}">
      <dsp:nvSpPr>
        <dsp:cNvPr id="0" name=""/>
        <dsp:cNvSpPr/>
      </dsp:nvSpPr>
      <dsp:spPr>
        <a:xfrm>
          <a:off x="2386371" y="-224476"/>
          <a:ext cx="2901049" cy="2901049"/>
        </a:xfrm>
        <a:prstGeom prst="circularArrow">
          <a:avLst>
            <a:gd name="adj1" fmla="val 5984"/>
            <a:gd name="adj2" fmla="val 394124"/>
            <a:gd name="adj3" fmla="val 13313824"/>
            <a:gd name="adj4" fmla="val 10508221"/>
            <a:gd name="adj5" fmla="val 6981"/>
          </a:avLst>
        </a:prstGeom>
        <a:solidFill>
          <a:srgbClr val="CC00FF"/>
        </a:solidFill>
        <a:ln>
          <a:noFill/>
        </a:ln>
        <a:effectLst/>
        <a:sp3d z="-227350" prstMaterial="matte"/>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617103" y="-8832"/>
          <a:ext cx="532888" cy="561415"/>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Comprendiendo la organización</a:t>
          </a:r>
        </a:p>
      </dsp:txBody>
      <dsp:txXfrm>
        <a:off x="695143" y="73385"/>
        <a:ext cx="376808" cy="396981"/>
      </dsp:txXfrm>
    </dsp:sp>
    <dsp:sp modelId="{DF722240-215A-4E1D-B440-F2A3E3A1335D}">
      <dsp:nvSpPr>
        <dsp:cNvPr id="0" name=""/>
        <dsp:cNvSpPr/>
      </dsp:nvSpPr>
      <dsp:spPr>
        <a:xfrm rot="2165855">
          <a:off x="1119242" y="380688"/>
          <a:ext cx="69357"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a:off x="1121239" y="409890"/>
        <a:ext cx="48550" cy="105995"/>
      </dsp:txXfrm>
    </dsp:sp>
    <dsp:sp modelId="{0C4A93D7-0225-4498-8ABC-52C5C2959A57}">
      <dsp:nvSpPr>
        <dsp:cNvPr id="0" name=""/>
        <dsp:cNvSpPr/>
      </dsp:nvSpPr>
      <dsp:spPr>
        <a:xfrm>
          <a:off x="1145553" y="329994"/>
          <a:ext cx="741715" cy="806663"/>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Partes interesadas</a:t>
          </a:r>
        </a:p>
      </dsp:txBody>
      <dsp:txXfrm>
        <a:off x="1254175" y="448127"/>
        <a:ext cx="524471" cy="570397"/>
      </dsp:txXfrm>
    </dsp:sp>
    <dsp:sp modelId="{D3F645D0-4821-4EB7-A1F2-BC6E5A24EB70}">
      <dsp:nvSpPr>
        <dsp:cNvPr id="0" name=""/>
        <dsp:cNvSpPr/>
      </dsp:nvSpPr>
      <dsp:spPr>
        <a:xfrm rot="6468729">
          <a:off x="1343177" y="1082608"/>
          <a:ext cx="65259"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1355960" y="1108619"/>
        <a:ext cx="45681" cy="105995"/>
      </dsp:txXfrm>
    </dsp:sp>
    <dsp:sp modelId="{B452FC9C-D28B-4566-A338-FAA1A2FB16F5}">
      <dsp:nvSpPr>
        <dsp:cNvPr id="0" name=""/>
        <dsp:cNvSpPr/>
      </dsp:nvSpPr>
      <dsp:spPr>
        <a:xfrm>
          <a:off x="1014637" y="1218764"/>
          <a:ext cx="523429" cy="523429"/>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Alcance</a:t>
          </a:r>
        </a:p>
      </dsp:txBody>
      <dsp:txXfrm>
        <a:off x="1091291" y="1295418"/>
        <a:ext cx="370121" cy="370121"/>
      </dsp:txXfrm>
    </dsp:sp>
    <dsp:sp modelId="{A52D5777-5B96-448B-BE87-A7B8C3CC59D6}">
      <dsp:nvSpPr>
        <dsp:cNvPr id="0" name=""/>
        <dsp:cNvSpPr/>
      </dsp:nvSpPr>
      <dsp:spPr>
        <a:xfrm rot="10798607">
          <a:off x="815974" y="1392308"/>
          <a:ext cx="140387"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858090" y="1427630"/>
        <a:ext cx="98271" cy="105995"/>
      </dsp:txXfrm>
    </dsp:sp>
    <dsp:sp modelId="{1877E278-6E17-4413-83F0-E98D584DCDB8}">
      <dsp:nvSpPr>
        <dsp:cNvPr id="0" name=""/>
        <dsp:cNvSpPr/>
      </dsp:nvSpPr>
      <dsp:spPr>
        <a:xfrm>
          <a:off x="226324" y="1219083"/>
          <a:ext cx="523429" cy="523429"/>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SGAS</a:t>
          </a:r>
        </a:p>
      </dsp:txBody>
      <dsp:txXfrm>
        <a:off x="302978" y="1295737"/>
        <a:ext cx="370121" cy="370121"/>
      </dsp:txXfrm>
    </dsp:sp>
    <dsp:sp modelId="{538597E2-68C3-4DD8-BA41-05E4E17D5900}">
      <dsp:nvSpPr>
        <dsp:cNvPr id="0" name=""/>
        <dsp:cNvSpPr/>
      </dsp:nvSpPr>
      <dsp:spPr>
        <a:xfrm rot="15131692">
          <a:off x="299871" y="1022469"/>
          <a:ext cx="138673"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327033" y="1077605"/>
        <a:ext cx="97071" cy="105995"/>
      </dsp:txXfrm>
    </dsp:sp>
    <dsp:sp modelId="{0BA523C1-9EEA-4BA9-8066-8994C6835493}">
      <dsp:nvSpPr>
        <dsp:cNvPr id="0" name=""/>
        <dsp:cNvSpPr/>
      </dsp:nvSpPr>
      <dsp:spPr>
        <a:xfrm>
          <a:off x="-13737" y="471609"/>
          <a:ext cx="523429" cy="523429"/>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Evaluación de riesgo de sobornos</a:t>
          </a:r>
        </a:p>
      </dsp:txBody>
      <dsp:txXfrm>
        <a:off x="62917" y="548263"/>
        <a:ext cx="370121" cy="370121"/>
      </dsp:txXfrm>
    </dsp:sp>
    <dsp:sp modelId="{71AEB1A6-AFF9-4CD5-A7CC-C3D07AECAB3C}">
      <dsp:nvSpPr>
        <dsp:cNvPr id="0" name=""/>
        <dsp:cNvSpPr/>
      </dsp:nvSpPr>
      <dsp:spPr>
        <a:xfrm rot="19441129">
          <a:off x="491956" y="419259"/>
          <a:ext cx="133871" cy="17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a:off x="495787" y="466388"/>
        <a:ext cx="93710" cy="1059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D7E8F-5855-4D7C-8172-D144B0B913F2}">
      <dsp:nvSpPr>
        <dsp:cNvPr id="0" name=""/>
        <dsp:cNvSpPr/>
      </dsp:nvSpPr>
      <dsp:spPr>
        <a:xfrm rot="3214648">
          <a:off x="1752390" y="2615631"/>
          <a:ext cx="1317869" cy="26191"/>
        </a:xfrm>
        <a:custGeom>
          <a:avLst/>
          <a:gdLst/>
          <a:ahLst/>
          <a:cxnLst/>
          <a:rect l="0" t="0" r="0" b="0"/>
          <a:pathLst>
            <a:path>
              <a:moveTo>
                <a:pt x="0" y="13095"/>
              </a:moveTo>
              <a:lnTo>
                <a:pt x="1317869" y="130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FCD231-4690-422D-80D9-4F3FE4C746F2}">
      <dsp:nvSpPr>
        <dsp:cNvPr id="0" name=""/>
        <dsp:cNvSpPr/>
      </dsp:nvSpPr>
      <dsp:spPr>
        <a:xfrm rot="1968525">
          <a:off x="1997337" y="2319303"/>
          <a:ext cx="1247187" cy="26191"/>
        </a:xfrm>
        <a:custGeom>
          <a:avLst/>
          <a:gdLst/>
          <a:ahLst/>
          <a:cxnLst/>
          <a:rect l="0" t="0" r="0" b="0"/>
          <a:pathLst>
            <a:path>
              <a:moveTo>
                <a:pt x="0" y="13095"/>
              </a:moveTo>
              <a:lnTo>
                <a:pt x="1247187" y="130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168EC2-67AD-4EF1-976B-5064B211EFBE}">
      <dsp:nvSpPr>
        <dsp:cNvPr id="0" name=""/>
        <dsp:cNvSpPr/>
      </dsp:nvSpPr>
      <dsp:spPr>
        <a:xfrm rot="665813">
          <a:off x="2085135" y="1970326"/>
          <a:ext cx="1248866" cy="26191"/>
        </a:xfrm>
        <a:custGeom>
          <a:avLst/>
          <a:gdLst/>
          <a:ahLst/>
          <a:cxnLst/>
          <a:rect l="0" t="0" r="0" b="0"/>
          <a:pathLst>
            <a:path>
              <a:moveTo>
                <a:pt x="0" y="13095"/>
              </a:moveTo>
              <a:lnTo>
                <a:pt x="1248866" y="130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3EDD80-0625-49C1-BBFF-1A0B1EB36E6C}">
      <dsp:nvSpPr>
        <dsp:cNvPr id="0" name=""/>
        <dsp:cNvSpPr/>
      </dsp:nvSpPr>
      <dsp:spPr>
        <a:xfrm rot="21192318">
          <a:off x="2092371" y="1683080"/>
          <a:ext cx="1264225" cy="26191"/>
        </a:xfrm>
        <a:custGeom>
          <a:avLst/>
          <a:gdLst/>
          <a:ahLst/>
          <a:cxnLst/>
          <a:rect l="0" t="0" r="0" b="0"/>
          <a:pathLst>
            <a:path>
              <a:moveTo>
                <a:pt x="0" y="13095"/>
              </a:moveTo>
              <a:lnTo>
                <a:pt x="1264225" y="130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DAD0E0-8450-4347-A384-DC891FB4C77C}">
      <dsp:nvSpPr>
        <dsp:cNvPr id="0" name=""/>
        <dsp:cNvSpPr/>
      </dsp:nvSpPr>
      <dsp:spPr>
        <a:xfrm rot="19654026">
          <a:off x="2000095" y="1274227"/>
          <a:ext cx="1240096" cy="26191"/>
        </a:xfrm>
        <a:custGeom>
          <a:avLst/>
          <a:gdLst/>
          <a:ahLst/>
          <a:cxnLst/>
          <a:rect l="0" t="0" r="0" b="0"/>
          <a:pathLst>
            <a:path>
              <a:moveTo>
                <a:pt x="0" y="13095"/>
              </a:moveTo>
              <a:lnTo>
                <a:pt x="1240096" y="130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2F2686-C4C9-492A-BD3F-9FDA81BB0975}">
      <dsp:nvSpPr>
        <dsp:cNvPr id="0" name=""/>
        <dsp:cNvSpPr/>
      </dsp:nvSpPr>
      <dsp:spPr>
        <a:xfrm rot="18382403">
          <a:off x="1757610" y="981505"/>
          <a:ext cx="1288075" cy="26191"/>
        </a:xfrm>
        <a:custGeom>
          <a:avLst/>
          <a:gdLst/>
          <a:ahLst/>
          <a:cxnLst/>
          <a:rect l="0" t="0" r="0" b="0"/>
          <a:pathLst>
            <a:path>
              <a:moveTo>
                <a:pt x="0" y="13095"/>
              </a:moveTo>
              <a:lnTo>
                <a:pt x="1288075" y="130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2C3A4A-A576-4CC8-BAC3-EAD1781BD6DB}">
      <dsp:nvSpPr>
        <dsp:cNvPr id="0" name=""/>
        <dsp:cNvSpPr/>
      </dsp:nvSpPr>
      <dsp:spPr>
        <a:xfrm>
          <a:off x="1096346" y="1157440"/>
          <a:ext cx="1420948" cy="1343833"/>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BE2D2B-708C-44DD-8BF7-BCC0FA936BDB}">
      <dsp:nvSpPr>
        <dsp:cNvPr id="0" name=""/>
        <dsp:cNvSpPr/>
      </dsp:nvSpPr>
      <dsp:spPr>
        <a:xfrm>
          <a:off x="2646033" y="12779"/>
          <a:ext cx="587998" cy="501726"/>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solidFill>
            </a:rPr>
            <a:t>4.3</a:t>
          </a:r>
        </a:p>
      </dsp:txBody>
      <dsp:txXfrm>
        <a:off x="2732143" y="86255"/>
        <a:ext cx="415778" cy="354774"/>
      </dsp:txXfrm>
    </dsp:sp>
    <dsp:sp modelId="{423A258B-A997-4917-BAF6-00265A8C4EB4}">
      <dsp:nvSpPr>
        <dsp:cNvPr id="0" name=""/>
        <dsp:cNvSpPr/>
      </dsp:nvSpPr>
      <dsp:spPr>
        <a:xfrm>
          <a:off x="3176365" y="12779"/>
          <a:ext cx="881998" cy="501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66725">
            <a:lnSpc>
              <a:spcPct val="90000"/>
            </a:lnSpc>
            <a:spcBef>
              <a:spcPct val="0"/>
            </a:spcBef>
            <a:spcAft>
              <a:spcPct val="15000"/>
            </a:spcAft>
            <a:buChar char="•"/>
          </a:pPr>
          <a:r>
            <a:rPr lang="es-ES" sz="1050" kern="1200" dirty="0"/>
            <a:t>Determinación de alcance</a:t>
          </a:r>
        </a:p>
      </dsp:txBody>
      <dsp:txXfrm>
        <a:off x="3176365" y="12779"/>
        <a:ext cx="881998" cy="501726"/>
      </dsp:txXfrm>
    </dsp:sp>
    <dsp:sp modelId="{9FF7B756-0E5D-4904-97C9-67E4423EBE26}">
      <dsp:nvSpPr>
        <dsp:cNvPr id="0" name=""/>
        <dsp:cNvSpPr/>
      </dsp:nvSpPr>
      <dsp:spPr>
        <a:xfrm>
          <a:off x="3104347" y="569379"/>
          <a:ext cx="501726" cy="501726"/>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solidFill>
            </a:rPr>
            <a:t>6.1</a:t>
          </a:r>
        </a:p>
      </dsp:txBody>
      <dsp:txXfrm>
        <a:off x="3177823" y="642855"/>
        <a:ext cx="354774" cy="354774"/>
      </dsp:txXfrm>
    </dsp:sp>
    <dsp:sp modelId="{E77648F7-455B-4CC6-B295-2B9C26E0B720}">
      <dsp:nvSpPr>
        <dsp:cNvPr id="0" name=""/>
        <dsp:cNvSpPr/>
      </dsp:nvSpPr>
      <dsp:spPr>
        <a:xfrm>
          <a:off x="3656246" y="569379"/>
          <a:ext cx="752590" cy="501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355600">
            <a:lnSpc>
              <a:spcPct val="90000"/>
            </a:lnSpc>
            <a:spcBef>
              <a:spcPct val="0"/>
            </a:spcBef>
            <a:spcAft>
              <a:spcPct val="15000"/>
            </a:spcAft>
            <a:buChar char="•"/>
          </a:pPr>
          <a:r>
            <a:rPr lang="es-ES" sz="800" kern="1200" dirty="0"/>
            <a:t>Acciones para tratar riesgos y oportunidades</a:t>
          </a:r>
        </a:p>
      </dsp:txBody>
      <dsp:txXfrm>
        <a:off x="3656246" y="569379"/>
        <a:ext cx="752590" cy="501726"/>
      </dsp:txXfrm>
    </dsp:sp>
    <dsp:sp modelId="{83DB9C1E-02EB-4737-BE7A-C6F0A35407BE}">
      <dsp:nvSpPr>
        <dsp:cNvPr id="0" name=""/>
        <dsp:cNvSpPr/>
      </dsp:nvSpPr>
      <dsp:spPr>
        <a:xfrm>
          <a:off x="3349945" y="1338527"/>
          <a:ext cx="541548" cy="501726"/>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solidFill>
            </a:rPr>
            <a:t>6.2</a:t>
          </a:r>
        </a:p>
      </dsp:txBody>
      <dsp:txXfrm>
        <a:off x="3429253" y="1412003"/>
        <a:ext cx="382932" cy="354774"/>
      </dsp:txXfrm>
    </dsp:sp>
    <dsp:sp modelId="{72C564BB-64C4-4DB9-92AD-483A6B43744B}">
      <dsp:nvSpPr>
        <dsp:cNvPr id="0" name=""/>
        <dsp:cNvSpPr/>
      </dsp:nvSpPr>
      <dsp:spPr>
        <a:xfrm>
          <a:off x="3891889" y="1338527"/>
          <a:ext cx="812323" cy="501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es-ES" sz="1100" kern="1200" dirty="0"/>
            <a:t>Objetivos </a:t>
          </a:r>
          <a:r>
            <a:rPr lang="es-ES" sz="1100" kern="1200" dirty="0" err="1"/>
            <a:t>antisoborno</a:t>
          </a:r>
          <a:r>
            <a:rPr lang="es-ES" sz="1100" kern="1200" dirty="0"/>
            <a:t> y planificación para alcanzarlos</a:t>
          </a:r>
        </a:p>
      </dsp:txBody>
      <dsp:txXfrm>
        <a:off x="3891889" y="1338527"/>
        <a:ext cx="812323" cy="501726"/>
      </dsp:txXfrm>
    </dsp:sp>
    <dsp:sp modelId="{A939DEDC-B881-47A5-BCAB-5480FA0657FE}">
      <dsp:nvSpPr>
        <dsp:cNvPr id="0" name=""/>
        <dsp:cNvSpPr/>
      </dsp:nvSpPr>
      <dsp:spPr>
        <a:xfrm>
          <a:off x="3317636" y="1901025"/>
          <a:ext cx="501726" cy="501726"/>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solidFill>
            </a:rPr>
            <a:t>7.2.2</a:t>
          </a:r>
        </a:p>
      </dsp:txBody>
      <dsp:txXfrm>
        <a:off x="3391112" y="1974501"/>
        <a:ext cx="354774" cy="354774"/>
      </dsp:txXfrm>
    </dsp:sp>
    <dsp:sp modelId="{EAE3BD23-23F0-4A9F-A045-3F65F6EADE1B}">
      <dsp:nvSpPr>
        <dsp:cNvPr id="0" name=""/>
        <dsp:cNvSpPr/>
      </dsp:nvSpPr>
      <dsp:spPr>
        <a:xfrm>
          <a:off x="3105034" y="2555348"/>
          <a:ext cx="501726" cy="501726"/>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solidFill>
            </a:rPr>
            <a:t>7.3</a:t>
          </a:r>
        </a:p>
      </dsp:txBody>
      <dsp:txXfrm>
        <a:off x="3178510" y="2628824"/>
        <a:ext cx="354774" cy="354774"/>
      </dsp:txXfrm>
    </dsp:sp>
    <dsp:sp modelId="{59A6C334-D48D-4BC4-99E6-7B976F9F05B5}">
      <dsp:nvSpPr>
        <dsp:cNvPr id="0" name=""/>
        <dsp:cNvSpPr/>
      </dsp:nvSpPr>
      <dsp:spPr>
        <a:xfrm>
          <a:off x="2700641" y="3109942"/>
          <a:ext cx="501726" cy="501726"/>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solidFill>
            </a:rPr>
            <a:t>8.5.2</a:t>
          </a:r>
        </a:p>
      </dsp:txBody>
      <dsp:txXfrm>
        <a:off x="2774117" y="3183418"/>
        <a:ext cx="354774" cy="3547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726999" y="142"/>
          <a:ext cx="489294" cy="489294"/>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Comprendiendo la organización</a:t>
          </a:r>
        </a:p>
      </dsp:txBody>
      <dsp:txXfrm>
        <a:off x="798654" y="71797"/>
        <a:ext cx="345984" cy="345984"/>
      </dsp:txXfrm>
    </dsp:sp>
    <dsp:sp modelId="{DF722240-215A-4E1D-B440-F2A3E3A1335D}">
      <dsp:nvSpPr>
        <dsp:cNvPr id="0" name=""/>
        <dsp:cNvSpPr/>
      </dsp:nvSpPr>
      <dsp:spPr>
        <a:xfrm rot="2159989">
          <a:off x="1200960" y="376273"/>
          <a:ext cx="130611" cy="1651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a:off x="1204702" y="397784"/>
        <a:ext cx="91428" cy="99082"/>
      </dsp:txXfrm>
    </dsp:sp>
    <dsp:sp modelId="{0C4A93D7-0225-4498-8ABC-52C5C2959A57}">
      <dsp:nvSpPr>
        <dsp:cNvPr id="0" name=""/>
        <dsp:cNvSpPr/>
      </dsp:nvSpPr>
      <dsp:spPr>
        <a:xfrm>
          <a:off x="1322220" y="432592"/>
          <a:ext cx="489294" cy="489294"/>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Partes interesadas</a:t>
          </a:r>
        </a:p>
      </dsp:txBody>
      <dsp:txXfrm>
        <a:off x="1393875" y="504247"/>
        <a:ext cx="345984" cy="345984"/>
      </dsp:txXfrm>
    </dsp:sp>
    <dsp:sp modelId="{D3F645D0-4821-4EB7-A1F2-BC6E5A24EB70}">
      <dsp:nvSpPr>
        <dsp:cNvPr id="0" name=""/>
        <dsp:cNvSpPr/>
      </dsp:nvSpPr>
      <dsp:spPr>
        <a:xfrm rot="6480009">
          <a:off x="1389027" y="941015"/>
          <a:ext cx="130610" cy="1651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1414673" y="955409"/>
        <a:ext cx="91427" cy="99082"/>
      </dsp:txXfrm>
    </dsp:sp>
    <dsp:sp modelId="{B452FC9C-D28B-4566-A338-FAA1A2FB16F5}">
      <dsp:nvSpPr>
        <dsp:cNvPr id="0" name=""/>
        <dsp:cNvSpPr/>
      </dsp:nvSpPr>
      <dsp:spPr>
        <a:xfrm>
          <a:off x="1094865" y="1132311"/>
          <a:ext cx="489294" cy="489294"/>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Alcance</a:t>
          </a:r>
        </a:p>
      </dsp:txBody>
      <dsp:txXfrm>
        <a:off x="1166520" y="1203966"/>
        <a:ext cx="345984" cy="345984"/>
      </dsp:txXfrm>
    </dsp:sp>
    <dsp:sp modelId="{A52D5777-5B96-448B-BE87-A7B8C3CC59D6}">
      <dsp:nvSpPr>
        <dsp:cNvPr id="0" name=""/>
        <dsp:cNvSpPr/>
      </dsp:nvSpPr>
      <dsp:spPr>
        <a:xfrm rot="10798607">
          <a:off x="908137" y="1294538"/>
          <a:ext cx="131954" cy="1651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947723" y="1327557"/>
        <a:ext cx="92368" cy="99082"/>
      </dsp:txXfrm>
    </dsp:sp>
    <dsp:sp modelId="{1877E278-6E17-4413-83F0-E98D584DCDB8}">
      <dsp:nvSpPr>
        <dsp:cNvPr id="0" name=""/>
        <dsp:cNvSpPr/>
      </dsp:nvSpPr>
      <dsp:spPr>
        <a:xfrm>
          <a:off x="356600" y="1132610"/>
          <a:ext cx="489294" cy="489294"/>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SGAS</a:t>
          </a:r>
        </a:p>
      </dsp:txBody>
      <dsp:txXfrm>
        <a:off x="428255" y="1204265"/>
        <a:ext cx="345984" cy="345984"/>
      </dsp:txXfrm>
    </dsp:sp>
    <dsp:sp modelId="{538597E2-68C3-4DD8-BA41-05E4E17D5900}">
      <dsp:nvSpPr>
        <dsp:cNvPr id="0" name=""/>
        <dsp:cNvSpPr/>
      </dsp:nvSpPr>
      <dsp:spPr>
        <a:xfrm rot="15131692">
          <a:off x="467359" y="995752"/>
          <a:ext cx="75761" cy="1651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482198" y="1039599"/>
        <a:ext cx="53033" cy="99082"/>
      </dsp:txXfrm>
    </dsp:sp>
    <dsp:sp modelId="{0BA523C1-9EEA-4BA9-8066-8994C6835493}">
      <dsp:nvSpPr>
        <dsp:cNvPr id="0" name=""/>
        <dsp:cNvSpPr/>
      </dsp:nvSpPr>
      <dsp:spPr>
        <a:xfrm>
          <a:off x="18826" y="330576"/>
          <a:ext cx="715201" cy="693325"/>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Evaluación de riesgo de sobornos</a:t>
          </a:r>
        </a:p>
      </dsp:txBody>
      <dsp:txXfrm>
        <a:off x="123565" y="432111"/>
        <a:ext cx="505723" cy="490255"/>
      </dsp:txXfrm>
    </dsp:sp>
    <dsp:sp modelId="{71AEB1A6-AFF9-4CD5-A7CC-C3D07AECAB3C}">
      <dsp:nvSpPr>
        <dsp:cNvPr id="0" name=""/>
        <dsp:cNvSpPr/>
      </dsp:nvSpPr>
      <dsp:spPr>
        <a:xfrm rot="19440012">
          <a:off x="680079" y="347605"/>
          <a:ext cx="72810" cy="1651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a:off x="682165" y="387051"/>
        <a:ext cx="50967" cy="990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726999" y="142"/>
          <a:ext cx="489294" cy="489294"/>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Comprendiendo la organización</a:t>
          </a:r>
        </a:p>
      </dsp:txBody>
      <dsp:txXfrm>
        <a:off x="798654" y="71797"/>
        <a:ext cx="345984" cy="345984"/>
      </dsp:txXfrm>
    </dsp:sp>
    <dsp:sp modelId="{DF722240-215A-4E1D-B440-F2A3E3A1335D}">
      <dsp:nvSpPr>
        <dsp:cNvPr id="0" name=""/>
        <dsp:cNvSpPr/>
      </dsp:nvSpPr>
      <dsp:spPr>
        <a:xfrm rot="2159989">
          <a:off x="1200960" y="376273"/>
          <a:ext cx="130611" cy="1651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a:off x="1204702" y="397784"/>
        <a:ext cx="91428" cy="99082"/>
      </dsp:txXfrm>
    </dsp:sp>
    <dsp:sp modelId="{0C4A93D7-0225-4498-8ABC-52C5C2959A57}">
      <dsp:nvSpPr>
        <dsp:cNvPr id="0" name=""/>
        <dsp:cNvSpPr/>
      </dsp:nvSpPr>
      <dsp:spPr>
        <a:xfrm>
          <a:off x="1322220" y="432592"/>
          <a:ext cx="489294" cy="489294"/>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Partes interesadas</a:t>
          </a:r>
        </a:p>
      </dsp:txBody>
      <dsp:txXfrm>
        <a:off x="1393875" y="504247"/>
        <a:ext cx="345984" cy="345984"/>
      </dsp:txXfrm>
    </dsp:sp>
    <dsp:sp modelId="{D3F645D0-4821-4EB7-A1F2-BC6E5A24EB70}">
      <dsp:nvSpPr>
        <dsp:cNvPr id="0" name=""/>
        <dsp:cNvSpPr/>
      </dsp:nvSpPr>
      <dsp:spPr>
        <a:xfrm rot="6480009">
          <a:off x="1389027" y="941015"/>
          <a:ext cx="130610" cy="1651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1414673" y="955409"/>
        <a:ext cx="91427" cy="99082"/>
      </dsp:txXfrm>
    </dsp:sp>
    <dsp:sp modelId="{B452FC9C-D28B-4566-A338-FAA1A2FB16F5}">
      <dsp:nvSpPr>
        <dsp:cNvPr id="0" name=""/>
        <dsp:cNvSpPr/>
      </dsp:nvSpPr>
      <dsp:spPr>
        <a:xfrm>
          <a:off x="1094865" y="1132311"/>
          <a:ext cx="489294" cy="489294"/>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Alcance</a:t>
          </a:r>
        </a:p>
      </dsp:txBody>
      <dsp:txXfrm>
        <a:off x="1166520" y="1203966"/>
        <a:ext cx="345984" cy="345984"/>
      </dsp:txXfrm>
    </dsp:sp>
    <dsp:sp modelId="{A52D5777-5B96-448B-BE87-A7B8C3CC59D6}">
      <dsp:nvSpPr>
        <dsp:cNvPr id="0" name=""/>
        <dsp:cNvSpPr/>
      </dsp:nvSpPr>
      <dsp:spPr>
        <a:xfrm rot="10798607">
          <a:off x="908137" y="1294538"/>
          <a:ext cx="131954" cy="1651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947723" y="1327557"/>
        <a:ext cx="92368" cy="99082"/>
      </dsp:txXfrm>
    </dsp:sp>
    <dsp:sp modelId="{1877E278-6E17-4413-83F0-E98D584DCDB8}">
      <dsp:nvSpPr>
        <dsp:cNvPr id="0" name=""/>
        <dsp:cNvSpPr/>
      </dsp:nvSpPr>
      <dsp:spPr>
        <a:xfrm>
          <a:off x="356600" y="1132610"/>
          <a:ext cx="489294" cy="489294"/>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SGAS</a:t>
          </a:r>
        </a:p>
      </dsp:txBody>
      <dsp:txXfrm>
        <a:off x="428255" y="1204265"/>
        <a:ext cx="345984" cy="345984"/>
      </dsp:txXfrm>
    </dsp:sp>
    <dsp:sp modelId="{538597E2-68C3-4DD8-BA41-05E4E17D5900}">
      <dsp:nvSpPr>
        <dsp:cNvPr id="0" name=""/>
        <dsp:cNvSpPr/>
      </dsp:nvSpPr>
      <dsp:spPr>
        <a:xfrm rot="15131692">
          <a:off x="467359" y="995752"/>
          <a:ext cx="75761" cy="1651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482198" y="1039599"/>
        <a:ext cx="53033" cy="99082"/>
      </dsp:txXfrm>
    </dsp:sp>
    <dsp:sp modelId="{0BA523C1-9EEA-4BA9-8066-8994C6835493}">
      <dsp:nvSpPr>
        <dsp:cNvPr id="0" name=""/>
        <dsp:cNvSpPr/>
      </dsp:nvSpPr>
      <dsp:spPr>
        <a:xfrm>
          <a:off x="18826" y="330576"/>
          <a:ext cx="715201" cy="693325"/>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Evaluación de riesgo de sobornos</a:t>
          </a:r>
        </a:p>
      </dsp:txBody>
      <dsp:txXfrm>
        <a:off x="123565" y="432111"/>
        <a:ext cx="505723" cy="490255"/>
      </dsp:txXfrm>
    </dsp:sp>
    <dsp:sp modelId="{71AEB1A6-AFF9-4CD5-A7CC-C3D07AECAB3C}">
      <dsp:nvSpPr>
        <dsp:cNvPr id="0" name=""/>
        <dsp:cNvSpPr/>
      </dsp:nvSpPr>
      <dsp:spPr>
        <a:xfrm rot="19440012">
          <a:off x="680079" y="347605"/>
          <a:ext cx="72810" cy="1651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a:off x="682165" y="387051"/>
        <a:ext cx="50967" cy="990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726999" y="142"/>
          <a:ext cx="489294" cy="489294"/>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Comprendiendo la organización</a:t>
          </a:r>
        </a:p>
      </dsp:txBody>
      <dsp:txXfrm>
        <a:off x="798654" y="71797"/>
        <a:ext cx="345984" cy="345984"/>
      </dsp:txXfrm>
    </dsp:sp>
    <dsp:sp modelId="{DF722240-215A-4E1D-B440-F2A3E3A1335D}">
      <dsp:nvSpPr>
        <dsp:cNvPr id="0" name=""/>
        <dsp:cNvSpPr/>
      </dsp:nvSpPr>
      <dsp:spPr>
        <a:xfrm rot="2159989">
          <a:off x="1200960" y="376273"/>
          <a:ext cx="130611" cy="1651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a:off x="1204702" y="397784"/>
        <a:ext cx="91428" cy="99082"/>
      </dsp:txXfrm>
    </dsp:sp>
    <dsp:sp modelId="{0C4A93D7-0225-4498-8ABC-52C5C2959A57}">
      <dsp:nvSpPr>
        <dsp:cNvPr id="0" name=""/>
        <dsp:cNvSpPr/>
      </dsp:nvSpPr>
      <dsp:spPr>
        <a:xfrm>
          <a:off x="1322220" y="432592"/>
          <a:ext cx="489294" cy="489294"/>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Partes interesadas</a:t>
          </a:r>
        </a:p>
      </dsp:txBody>
      <dsp:txXfrm>
        <a:off x="1393875" y="504247"/>
        <a:ext cx="345984" cy="345984"/>
      </dsp:txXfrm>
    </dsp:sp>
    <dsp:sp modelId="{D3F645D0-4821-4EB7-A1F2-BC6E5A24EB70}">
      <dsp:nvSpPr>
        <dsp:cNvPr id="0" name=""/>
        <dsp:cNvSpPr/>
      </dsp:nvSpPr>
      <dsp:spPr>
        <a:xfrm rot="6480009">
          <a:off x="1389027" y="941015"/>
          <a:ext cx="130610" cy="1651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1414673" y="955409"/>
        <a:ext cx="91427" cy="99082"/>
      </dsp:txXfrm>
    </dsp:sp>
    <dsp:sp modelId="{B452FC9C-D28B-4566-A338-FAA1A2FB16F5}">
      <dsp:nvSpPr>
        <dsp:cNvPr id="0" name=""/>
        <dsp:cNvSpPr/>
      </dsp:nvSpPr>
      <dsp:spPr>
        <a:xfrm>
          <a:off x="1094865" y="1132311"/>
          <a:ext cx="489294" cy="489294"/>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Alcance</a:t>
          </a:r>
        </a:p>
      </dsp:txBody>
      <dsp:txXfrm>
        <a:off x="1166520" y="1203966"/>
        <a:ext cx="345984" cy="345984"/>
      </dsp:txXfrm>
    </dsp:sp>
    <dsp:sp modelId="{A52D5777-5B96-448B-BE87-A7B8C3CC59D6}">
      <dsp:nvSpPr>
        <dsp:cNvPr id="0" name=""/>
        <dsp:cNvSpPr/>
      </dsp:nvSpPr>
      <dsp:spPr>
        <a:xfrm rot="10798607">
          <a:off x="908137" y="1294538"/>
          <a:ext cx="131954" cy="1651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947723" y="1327557"/>
        <a:ext cx="92368" cy="99082"/>
      </dsp:txXfrm>
    </dsp:sp>
    <dsp:sp modelId="{1877E278-6E17-4413-83F0-E98D584DCDB8}">
      <dsp:nvSpPr>
        <dsp:cNvPr id="0" name=""/>
        <dsp:cNvSpPr/>
      </dsp:nvSpPr>
      <dsp:spPr>
        <a:xfrm>
          <a:off x="356600" y="1132610"/>
          <a:ext cx="489294" cy="489294"/>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SGAS</a:t>
          </a:r>
        </a:p>
      </dsp:txBody>
      <dsp:txXfrm>
        <a:off x="428255" y="1204265"/>
        <a:ext cx="345984" cy="345984"/>
      </dsp:txXfrm>
    </dsp:sp>
    <dsp:sp modelId="{538597E2-68C3-4DD8-BA41-05E4E17D5900}">
      <dsp:nvSpPr>
        <dsp:cNvPr id="0" name=""/>
        <dsp:cNvSpPr/>
      </dsp:nvSpPr>
      <dsp:spPr>
        <a:xfrm rot="15131692">
          <a:off x="467359" y="995752"/>
          <a:ext cx="75761" cy="1651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482198" y="1039599"/>
        <a:ext cx="53033" cy="99082"/>
      </dsp:txXfrm>
    </dsp:sp>
    <dsp:sp modelId="{0BA523C1-9EEA-4BA9-8066-8994C6835493}">
      <dsp:nvSpPr>
        <dsp:cNvPr id="0" name=""/>
        <dsp:cNvSpPr/>
      </dsp:nvSpPr>
      <dsp:spPr>
        <a:xfrm>
          <a:off x="18826" y="330576"/>
          <a:ext cx="715201" cy="693325"/>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Evaluación de riesgo de sobornos</a:t>
          </a:r>
        </a:p>
      </dsp:txBody>
      <dsp:txXfrm>
        <a:off x="123565" y="432111"/>
        <a:ext cx="505723" cy="490255"/>
      </dsp:txXfrm>
    </dsp:sp>
    <dsp:sp modelId="{71AEB1A6-AFF9-4CD5-A7CC-C3D07AECAB3C}">
      <dsp:nvSpPr>
        <dsp:cNvPr id="0" name=""/>
        <dsp:cNvSpPr/>
      </dsp:nvSpPr>
      <dsp:spPr>
        <a:xfrm rot="19440012">
          <a:off x="680079" y="347605"/>
          <a:ext cx="72810" cy="1651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a:off x="682165" y="387051"/>
        <a:ext cx="50967" cy="9908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08C0F-529F-4B17-AA19-D23DBA13F2CE}" type="datetimeFigureOut">
              <a:rPr lang="es-AR" smtClean="0"/>
              <a:t>13/7/2018</a:t>
            </a:fld>
            <a:endParaRPr lang="es-AR"/>
          </a:p>
        </p:txBody>
      </p:sp>
      <p:sp>
        <p:nvSpPr>
          <p:cNvPr id="4" name="Marcador de imagen de diapositiva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D245C9-6837-489E-88BD-16CB4B5DB0FD}" type="slidenum">
              <a:rPr lang="es-AR" smtClean="0"/>
              <a:t>‹Nº›</a:t>
            </a:fld>
            <a:endParaRPr lang="es-AR"/>
          </a:p>
        </p:txBody>
      </p:sp>
    </p:spTree>
    <p:extLst>
      <p:ext uri="{BB962C8B-B14F-4D97-AF65-F5344CB8AC3E}">
        <p14:creationId xmlns:p14="http://schemas.microsoft.com/office/powerpoint/2010/main" val="1514783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56279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81302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721433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285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274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764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35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82056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0050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401975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736456" y="2761381"/>
            <a:ext cx="4523137" cy="4061576"/>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5412731" y="2761381"/>
            <a:ext cx="4545413" cy="4061576"/>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54134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073959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74188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743933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56785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764DE79-268F-4C1A-8933-263129D2AF90}" type="datetimeFigureOut">
              <a:rPr lang="en-US" smtClean="0"/>
              <a:t>7/13/2018</a:t>
            </a:fld>
            <a:endParaRPr 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8F63A3B-78C7-47BE-AE5E-E10140E04643}" type="slidenum">
              <a:rPr lang="en-US" smtClean="0"/>
              <a:t>‹Nº›</a:t>
            </a:fld>
            <a:endParaRPr lang="en-US" dirty="0"/>
          </a:p>
        </p:txBody>
      </p:sp>
    </p:spTree>
    <p:extLst>
      <p:ext uri="{BB962C8B-B14F-4D97-AF65-F5344CB8AC3E}">
        <p14:creationId xmlns:p14="http://schemas.microsoft.com/office/powerpoint/2010/main" val="40696187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62" r:id="rId13"/>
    <p:sldLayoutId id="2147483663" r:id="rId14"/>
    <p:sldLayoutId id="2147483664" r:id="rId15"/>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10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10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6.png"/></Relationships>
</file>

<file path=ppt/slides/_rels/slide3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6.png"/></Relationships>
</file>

<file path=ppt/slides/_rels/slide4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 Id="rId9"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5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5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6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6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6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6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6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6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6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7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8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8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7.png"/></Relationships>
</file>

<file path=ppt/slides/_rels/slide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FBE3CDD-2FF5-A046-8575-4DA0DAD27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2" cy="7538563"/>
          </a:xfrm>
          <a:prstGeom prst="rect">
            <a:avLst/>
          </a:prstGeom>
        </p:spPr>
      </p:pic>
      <p:sp>
        <p:nvSpPr>
          <p:cNvPr id="2" name="Rectángulo 1">
            <a:extLst>
              <a:ext uri="{FF2B5EF4-FFF2-40B4-BE49-F238E27FC236}">
                <a16:creationId xmlns:a16="http://schemas.microsoft.com/office/drawing/2014/main" id="{BD98B30D-FC60-46F9-9007-A9CA92E33371}"/>
              </a:ext>
            </a:extLst>
          </p:cNvPr>
          <p:cNvSpPr/>
          <p:nvPr/>
        </p:nvSpPr>
        <p:spPr>
          <a:xfrm>
            <a:off x="0" y="1671782"/>
            <a:ext cx="10691813" cy="4498109"/>
          </a:xfrm>
          <a:prstGeom prst="rect">
            <a:avLst/>
          </a:prstGeom>
          <a:solidFill>
            <a:srgbClr val="13223D"/>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A7B1A52-37D8-4746-B04E-E4A02D762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1803"/>
            <a:ext cx="10691813" cy="4155607"/>
          </a:xfrm>
          <a:prstGeom prst="rect">
            <a:avLst/>
          </a:prstGeom>
        </p:spPr>
      </p:pic>
    </p:spTree>
    <p:extLst>
      <p:ext uri="{BB962C8B-B14F-4D97-AF65-F5344CB8AC3E}">
        <p14:creationId xmlns:p14="http://schemas.microsoft.com/office/powerpoint/2010/main" val="2999210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Título 1">
            <a:extLst>
              <a:ext uri="{FF2B5EF4-FFF2-40B4-BE49-F238E27FC236}">
                <a16:creationId xmlns:a16="http://schemas.microsoft.com/office/drawing/2014/main" id="{EBE7A7C8-E72F-4D16-AA71-451E76AC39FE}"/>
              </a:ext>
            </a:extLst>
          </p:cNvPr>
          <p:cNvSpPr txBox="1">
            <a:spLocks/>
          </p:cNvSpPr>
          <p:nvPr/>
        </p:nvSpPr>
        <p:spPr>
          <a:xfrm>
            <a:off x="1969911" y="2643181"/>
            <a:ext cx="6816030" cy="1194476"/>
          </a:xfrm>
          <a:prstGeom prst="rect">
            <a:avLst/>
          </a:prstGeom>
        </p:spPr>
        <p:txBody>
          <a:bodyPr>
            <a:normAutofit fontScale="97500"/>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s-AR"/>
              <a:t>Algunos conceptos claves</a:t>
            </a:r>
            <a:endParaRPr lang="es-AR" dirty="0"/>
          </a:p>
        </p:txBody>
      </p:sp>
      <p:sp>
        <p:nvSpPr>
          <p:cNvPr id="5" name="Marcador de texto 2">
            <a:extLst>
              <a:ext uri="{FF2B5EF4-FFF2-40B4-BE49-F238E27FC236}">
                <a16:creationId xmlns:a16="http://schemas.microsoft.com/office/drawing/2014/main" id="{2B2ED3A2-55BA-4A39-9BDE-D4352F13F106}"/>
              </a:ext>
            </a:extLst>
          </p:cNvPr>
          <p:cNvSpPr txBox="1">
            <a:spLocks/>
          </p:cNvSpPr>
          <p:nvPr/>
        </p:nvSpPr>
        <p:spPr>
          <a:xfrm>
            <a:off x="2515705" y="3970167"/>
            <a:ext cx="5388599" cy="468363"/>
          </a:xfrm>
          <a:prstGeom prst="rect">
            <a:avLst/>
          </a:prstGeom>
        </p:spPr>
        <p:txBody>
          <a:bodyPr>
            <a:normAutofit fontScale="62500" lnSpcReduction="20000"/>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s-AR" b="1"/>
              <a:t>HLS – ENFOQUE BASADO EN PROCESOS - PDCA</a:t>
            </a:r>
            <a:endParaRPr lang="es-AR" b="1" dirty="0"/>
          </a:p>
        </p:txBody>
      </p:sp>
      <p:cxnSp>
        <p:nvCxnSpPr>
          <p:cNvPr id="6" name="11 Conector recto">
            <a:extLst>
              <a:ext uri="{FF2B5EF4-FFF2-40B4-BE49-F238E27FC236}">
                <a16:creationId xmlns:a16="http://schemas.microsoft.com/office/drawing/2014/main" id="{C1535DC3-C20A-481E-9618-E60F3EFAB2AB}"/>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7" name="Marcador de contenido 3">
            <a:extLst>
              <a:ext uri="{FF2B5EF4-FFF2-40B4-BE49-F238E27FC236}">
                <a16:creationId xmlns:a16="http://schemas.microsoft.com/office/drawing/2014/main" id="{C12480F6-F718-4FBA-99BB-DA3BEB15C406}"/>
              </a:ext>
            </a:extLst>
          </p:cNvPr>
          <p:cNvPicPr>
            <a:picLocks noChangeAspect="1"/>
          </p:cNvPicPr>
          <p:nvPr/>
        </p:nvPicPr>
        <p:blipFill>
          <a:blip r:embed="rId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4231252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CuadroTexto 24">
            <a:extLst>
              <a:ext uri="{FF2B5EF4-FFF2-40B4-BE49-F238E27FC236}">
                <a16:creationId xmlns:a16="http://schemas.microsoft.com/office/drawing/2014/main" id="{6CFAFFDD-8138-41B9-B93B-F45920CD30E3}"/>
              </a:ext>
            </a:extLst>
          </p:cNvPr>
          <p:cNvSpPr txBox="1"/>
          <p:nvPr/>
        </p:nvSpPr>
        <p:spPr>
          <a:xfrm>
            <a:off x="3383800" y="1559196"/>
            <a:ext cx="7452963" cy="416268"/>
          </a:xfrm>
          <a:prstGeom prst="rect">
            <a:avLst/>
          </a:prstGeom>
          <a:noFill/>
        </p:spPr>
        <p:txBody>
          <a:bodyPr wrap="square" rtlCol="0">
            <a:spAutoFit/>
          </a:bodyPr>
          <a:lstStyle/>
          <a:p>
            <a:r>
              <a:rPr lang="es-AR" sz="2105"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Potenciales usuarios de la norma</a:t>
            </a:r>
          </a:p>
        </p:txBody>
      </p:sp>
      <p:cxnSp>
        <p:nvCxnSpPr>
          <p:cNvPr id="5" name="11 Conector recto">
            <a:extLst>
              <a:ext uri="{FF2B5EF4-FFF2-40B4-BE49-F238E27FC236}">
                <a16:creationId xmlns:a16="http://schemas.microsoft.com/office/drawing/2014/main" id="{690360C8-C370-45CD-8D00-8036BD60D31B}"/>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8 Rectángulo">
            <a:extLst>
              <a:ext uri="{FF2B5EF4-FFF2-40B4-BE49-F238E27FC236}">
                <a16:creationId xmlns:a16="http://schemas.microsoft.com/office/drawing/2014/main" id="{EF86F202-F158-4E2A-A68B-A7D271BC72F4}"/>
              </a:ext>
            </a:extLst>
          </p:cNvPr>
          <p:cNvSpPr/>
          <p:nvPr/>
        </p:nvSpPr>
        <p:spPr>
          <a:xfrm>
            <a:off x="2186217" y="2386944"/>
            <a:ext cx="7662928" cy="3839256"/>
          </a:xfrm>
          <a:prstGeom prst="rect">
            <a:avLst/>
          </a:prstGeom>
        </p:spPr>
        <p:txBody>
          <a:bodyPr wrap="square">
            <a:spAutoFit/>
          </a:bodyPr>
          <a:lstStyle/>
          <a:p>
            <a:pPr marL="300723" indent="-300723">
              <a:buFont typeface="Wingdings" panose="05000000000000000000" pitchFamily="2" charset="2"/>
              <a:buChar char="ü"/>
            </a:pPr>
            <a:r>
              <a:rPr lang="es-AR" sz="1754" dirty="0">
                <a:latin typeface="Open Sans Condensed Light" pitchFamily="34" charset="0"/>
                <a:ea typeface="Open Sans Condensed Light" pitchFamily="34" charset="0"/>
                <a:cs typeface="Open Sans Condensed Light" pitchFamily="34" charset="0"/>
              </a:rPr>
              <a:t>Gobiernos, a través de sus Ministerios, Agencias, y distintas dependencias</a:t>
            </a:r>
          </a:p>
          <a:p>
            <a:pPr lvl="1"/>
            <a:r>
              <a:rPr lang="es-AR" sz="1719" dirty="0" err="1">
                <a:latin typeface="Open Sans Condensed Light" pitchFamily="34" charset="0"/>
                <a:ea typeface="Open Sans Condensed Light" pitchFamily="34" charset="0"/>
                <a:cs typeface="Open Sans Condensed Light" pitchFamily="34" charset="0"/>
              </a:rPr>
              <a:t>Ej</a:t>
            </a:r>
            <a:r>
              <a:rPr lang="es-AR" sz="1719" dirty="0">
                <a:latin typeface="Open Sans Condensed Light" pitchFamily="34" charset="0"/>
                <a:ea typeface="Open Sans Condensed Light" pitchFamily="34" charset="0"/>
                <a:cs typeface="Open Sans Condensed Light" pitchFamily="34" charset="0"/>
              </a:rPr>
              <a:t>: OA en Argentina, </a:t>
            </a:r>
          </a:p>
          <a:p>
            <a:pPr lvl="1"/>
            <a:endParaRPr lang="es-AR" sz="1719" dirty="0">
              <a:latin typeface="Open Sans Condensed Light" pitchFamily="34" charset="0"/>
              <a:ea typeface="Open Sans Condensed Light" pitchFamily="34" charset="0"/>
              <a:cs typeface="Open Sans Condensed Light" pitchFamily="34" charset="0"/>
            </a:endParaRPr>
          </a:p>
          <a:p>
            <a:pPr marL="300723" indent="-300723">
              <a:buFont typeface="Wingdings" panose="05000000000000000000" pitchFamily="2" charset="2"/>
              <a:buChar char="ü"/>
            </a:pPr>
            <a:r>
              <a:rPr lang="es-AR" sz="1754" dirty="0">
                <a:latin typeface="Open Sans Condensed Light" pitchFamily="34" charset="0"/>
                <a:ea typeface="Open Sans Condensed Light" pitchFamily="34" charset="0"/>
                <a:cs typeface="Open Sans Condensed Light" pitchFamily="34" charset="0"/>
              </a:rPr>
              <a:t>Organismos Multilaterales de Crédito</a:t>
            </a:r>
          </a:p>
          <a:p>
            <a:pPr lvl="1"/>
            <a:r>
              <a:rPr lang="es-AR" sz="1719" dirty="0" err="1">
                <a:latin typeface="Open Sans Condensed Light" pitchFamily="34" charset="0"/>
                <a:ea typeface="Open Sans Condensed Light" pitchFamily="34" charset="0"/>
                <a:cs typeface="Open Sans Condensed Light" pitchFamily="34" charset="0"/>
              </a:rPr>
              <a:t>Ej</a:t>
            </a:r>
            <a:r>
              <a:rPr lang="es-AR" sz="1719" dirty="0">
                <a:latin typeface="Open Sans Condensed Light" pitchFamily="34" charset="0"/>
                <a:ea typeface="Open Sans Condensed Light" pitchFamily="34" charset="0"/>
                <a:cs typeface="Open Sans Condensed Light" pitchFamily="34" charset="0"/>
              </a:rPr>
              <a:t>: BID, BM, CARIBANK</a:t>
            </a:r>
          </a:p>
          <a:p>
            <a:pPr lvl="1"/>
            <a:endParaRPr lang="es-AR" sz="1719" dirty="0">
              <a:latin typeface="Open Sans Condensed Light" pitchFamily="34" charset="0"/>
              <a:ea typeface="Open Sans Condensed Light" pitchFamily="34" charset="0"/>
              <a:cs typeface="Open Sans Condensed Light" pitchFamily="34" charset="0"/>
            </a:endParaRPr>
          </a:p>
          <a:p>
            <a:pPr marL="300723" indent="-300723">
              <a:buFont typeface="Wingdings" panose="05000000000000000000" pitchFamily="2" charset="2"/>
              <a:buChar char="ü"/>
            </a:pPr>
            <a:r>
              <a:rPr lang="es-AR" sz="1754" dirty="0">
                <a:latin typeface="Open Sans Condensed Light" pitchFamily="34" charset="0"/>
                <a:ea typeface="Open Sans Condensed Light" pitchFamily="34" charset="0"/>
                <a:cs typeface="Open Sans Condensed Light" pitchFamily="34" charset="0"/>
              </a:rPr>
              <a:t>Organismos de cooperación </a:t>
            </a:r>
          </a:p>
          <a:p>
            <a:pPr lvl="1"/>
            <a:r>
              <a:rPr lang="es-AR" sz="1719" dirty="0" err="1">
                <a:latin typeface="Open Sans Condensed Light" pitchFamily="34" charset="0"/>
                <a:ea typeface="Open Sans Condensed Light" pitchFamily="34" charset="0"/>
                <a:cs typeface="Open Sans Condensed Light" pitchFamily="34" charset="0"/>
              </a:rPr>
              <a:t>Ej</a:t>
            </a:r>
            <a:r>
              <a:rPr lang="es-AR" sz="1719" dirty="0">
                <a:latin typeface="Open Sans Condensed Light" pitchFamily="34" charset="0"/>
                <a:ea typeface="Open Sans Condensed Light" pitchFamily="34" charset="0"/>
                <a:cs typeface="Open Sans Condensed Light" pitchFamily="34" charset="0"/>
              </a:rPr>
              <a:t>: UE, UNIDO, AECID</a:t>
            </a:r>
          </a:p>
          <a:p>
            <a:pPr lvl="1"/>
            <a:endParaRPr lang="es-AR" sz="1719" dirty="0">
              <a:latin typeface="Open Sans Condensed Light" pitchFamily="34" charset="0"/>
              <a:ea typeface="Open Sans Condensed Light" pitchFamily="34" charset="0"/>
              <a:cs typeface="Open Sans Condensed Light" pitchFamily="34" charset="0"/>
            </a:endParaRPr>
          </a:p>
          <a:p>
            <a:pPr marL="300723" indent="-300723">
              <a:buFont typeface="Wingdings" panose="05000000000000000000" pitchFamily="2" charset="2"/>
              <a:buChar char="ü"/>
            </a:pPr>
            <a:r>
              <a:rPr lang="es-AR" sz="1754" dirty="0">
                <a:latin typeface="Open Sans Condensed Light" pitchFamily="34" charset="0"/>
                <a:ea typeface="Open Sans Condensed Light" pitchFamily="34" charset="0"/>
                <a:cs typeface="Open Sans Condensed Light" pitchFamily="34" charset="0"/>
              </a:rPr>
              <a:t>Corporaciones y grandes empresas</a:t>
            </a:r>
          </a:p>
          <a:p>
            <a:pPr lvl="1"/>
            <a:r>
              <a:rPr lang="es-AR" sz="1754" dirty="0" err="1">
                <a:latin typeface="Open Sans Condensed Light" pitchFamily="34" charset="0"/>
                <a:ea typeface="Open Sans Condensed Light" pitchFamily="34" charset="0"/>
                <a:cs typeface="Open Sans Condensed Light" pitchFamily="34" charset="0"/>
              </a:rPr>
              <a:t>Ej</a:t>
            </a:r>
            <a:r>
              <a:rPr lang="es-AR" sz="1754" dirty="0">
                <a:latin typeface="Open Sans Condensed Light" pitchFamily="34" charset="0"/>
                <a:ea typeface="Open Sans Condensed Light" pitchFamily="34" charset="0"/>
                <a:cs typeface="Open Sans Condensed Light" pitchFamily="34" charset="0"/>
              </a:rPr>
              <a:t>: Microsoft, Wall </a:t>
            </a:r>
            <a:r>
              <a:rPr lang="es-AR" sz="1754" dirty="0" err="1">
                <a:latin typeface="Open Sans Condensed Light" pitchFamily="34" charset="0"/>
                <a:ea typeface="Open Sans Condensed Light" pitchFamily="34" charset="0"/>
                <a:cs typeface="Open Sans Condensed Light" pitchFamily="34" charset="0"/>
              </a:rPr>
              <a:t>Mart</a:t>
            </a:r>
            <a:endParaRPr lang="es-AR" sz="1754" dirty="0">
              <a:latin typeface="Open Sans Condensed Light" pitchFamily="34" charset="0"/>
              <a:ea typeface="Open Sans Condensed Light" pitchFamily="34" charset="0"/>
              <a:cs typeface="Open Sans Condensed Light" pitchFamily="34" charset="0"/>
            </a:endParaRPr>
          </a:p>
          <a:p>
            <a:pPr marL="701688" lvl="1" indent="-300723">
              <a:buFont typeface="Wingdings" panose="05000000000000000000" pitchFamily="2" charset="2"/>
              <a:buChar char="ü"/>
            </a:pPr>
            <a:endParaRPr lang="es-AR" sz="1754" dirty="0">
              <a:latin typeface="Open Sans Condensed Light" pitchFamily="34" charset="0"/>
              <a:ea typeface="Open Sans Condensed Light" pitchFamily="34" charset="0"/>
              <a:cs typeface="Open Sans Condensed Light" pitchFamily="34" charset="0"/>
            </a:endParaRPr>
          </a:p>
          <a:p>
            <a:pPr marL="300723" indent="-300723">
              <a:buFont typeface="Wingdings" panose="05000000000000000000" pitchFamily="2" charset="2"/>
              <a:buChar char="ü"/>
            </a:pPr>
            <a:r>
              <a:rPr lang="es-AR" sz="1754" dirty="0">
                <a:latin typeface="Open Sans Condensed Light" pitchFamily="34" charset="0"/>
                <a:ea typeface="Open Sans Condensed Light" pitchFamily="34" charset="0"/>
                <a:cs typeface="Open Sans Condensed Light" pitchFamily="34" charset="0"/>
              </a:rPr>
              <a:t>Requisito de las corporaciones a sus proveedores (control de riesgo)</a:t>
            </a:r>
          </a:p>
        </p:txBody>
      </p:sp>
      <p:pic>
        <p:nvPicPr>
          <p:cNvPr id="7" name="Marcador de contenido 3">
            <a:extLst>
              <a:ext uri="{FF2B5EF4-FFF2-40B4-BE49-F238E27FC236}">
                <a16:creationId xmlns:a16="http://schemas.microsoft.com/office/drawing/2014/main" id="{716C91BD-2FEC-4E9C-B65B-E06956E7CBA8}"/>
              </a:ext>
            </a:extLst>
          </p:cNvPr>
          <p:cNvPicPr>
            <a:picLocks noChangeAspect="1"/>
          </p:cNvPicPr>
          <p:nvPr/>
        </p:nvPicPr>
        <p:blipFill>
          <a:blip r:embed="rId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5954402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0"/>
            <a:ext cx="10691813" cy="7538563"/>
          </a:xfrm>
          <a:prstGeom prst="rect">
            <a:avLst/>
          </a:prstGeom>
        </p:spPr>
      </p:pic>
      <p:sp>
        <p:nvSpPr>
          <p:cNvPr id="4" name="CuadroTexto 24">
            <a:extLst>
              <a:ext uri="{FF2B5EF4-FFF2-40B4-BE49-F238E27FC236}">
                <a16:creationId xmlns:a16="http://schemas.microsoft.com/office/drawing/2014/main" id="{071509BF-EDE2-4AB6-8980-068CA257E3EC}"/>
              </a:ext>
            </a:extLst>
          </p:cNvPr>
          <p:cNvSpPr txBox="1"/>
          <p:nvPr/>
        </p:nvSpPr>
        <p:spPr>
          <a:xfrm>
            <a:off x="3053088" y="930689"/>
            <a:ext cx="8852148" cy="632224"/>
          </a:xfrm>
          <a:prstGeom prst="rect">
            <a:avLst/>
          </a:prstGeom>
          <a:noFill/>
        </p:spPr>
        <p:txBody>
          <a:bodyPr wrap="square" rtlCol="0">
            <a:spAutoFit/>
          </a:bodyPr>
          <a:lstStyle/>
          <a:p>
            <a:r>
              <a:rPr lang="es-AR" sz="1754"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¿Cómo implemento y certifico un sistema de gestión anti-soborno</a:t>
            </a:r>
          </a:p>
          <a:p>
            <a:r>
              <a:rPr lang="es-AR" sz="1754"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 ISO 37001?</a:t>
            </a:r>
          </a:p>
        </p:txBody>
      </p:sp>
      <p:cxnSp>
        <p:nvCxnSpPr>
          <p:cNvPr id="5" name="11 Conector recto">
            <a:extLst>
              <a:ext uri="{FF2B5EF4-FFF2-40B4-BE49-F238E27FC236}">
                <a16:creationId xmlns:a16="http://schemas.microsoft.com/office/drawing/2014/main" id="{905A4C83-44F6-4DAA-A1BA-2FA4A40493D8}"/>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graphicFrame>
        <p:nvGraphicFramePr>
          <p:cNvPr id="6" name="Diagrama 5">
            <a:extLst>
              <a:ext uri="{FF2B5EF4-FFF2-40B4-BE49-F238E27FC236}">
                <a16:creationId xmlns:a16="http://schemas.microsoft.com/office/drawing/2014/main" id="{9FA645FC-EFA1-4A5D-BE29-300240709751}"/>
              </a:ext>
            </a:extLst>
          </p:cNvPr>
          <p:cNvGraphicFramePr/>
          <p:nvPr>
            <p:extLst>
              <p:ext uri="{D42A27DB-BD31-4B8C-83A1-F6EECF244321}">
                <p14:modId xmlns:p14="http://schemas.microsoft.com/office/powerpoint/2010/main" val="1778072997"/>
              </p:ext>
            </p:extLst>
          </p:nvPr>
        </p:nvGraphicFramePr>
        <p:xfrm>
          <a:off x="1773869" y="2201673"/>
          <a:ext cx="8108113" cy="3917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Marcador de contenido 3">
            <a:extLst>
              <a:ext uri="{FF2B5EF4-FFF2-40B4-BE49-F238E27FC236}">
                <a16:creationId xmlns:a16="http://schemas.microsoft.com/office/drawing/2014/main" id="{8DFEAFE4-ADC7-4733-9ACF-556FDBCA7633}"/>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1369303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CuadroTexto 24">
            <a:extLst>
              <a:ext uri="{FF2B5EF4-FFF2-40B4-BE49-F238E27FC236}">
                <a16:creationId xmlns:a16="http://schemas.microsoft.com/office/drawing/2014/main" id="{F70AC812-258B-40E8-9E9B-E6278C6033B6}"/>
              </a:ext>
            </a:extLst>
          </p:cNvPr>
          <p:cNvSpPr txBox="1"/>
          <p:nvPr/>
        </p:nvSpPr>
        <p:spPr>
          <a:xfrm>
            <a:off x="2663457" y="1511018"/>
            <a:ext cx="7452963" cy="375809"/>
          </a:xfrm>
          <a:prstGeom prst="rect">
            <a:avLst/>
          </a:prstGeom>
          <a:noFill/>
        </p:spPr>
        <p:txBody>
          <a:bodyPr wrap="square" rtlCol="0">
            <a:spAutoFit/>
          </a:bodyPr>
          <a:lstStyle/>
          <a:p>
            <a:pPr algn="ctr"/>
            <a:r>
              <a:rPr lang="es-AR" sz="1842"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Network para implementación de SGAS - ISO 37001</a:t>
            </a:r>
          </a:p>
        </p:txBody>
      </p:sp>
      <p:cxnSp>
        <p:nvCxnSpPr>
          <p:cNvPr id="5" name="11 Conector recto">
            <a:extLst>
              <a:ext uri="{FF2B5EF4-FFF2-40B4-BE49-F238E27FC236}">
                <a16:creationId xmlns:a16="http://schemas.microsoft.com/office/drawing/2014/main" id="{B15C2903-757C-4EA8-85AD-422DC4024E56}"/>
              </a:ext>
            </a:extLst>
          </p:cNvPr>
          <p:cNvCxnSpPr/>
          <p:nvPr/>
        </p:nvCxnSpPr>
        <p:spPr>
          <a:xfrm>
            <a:off x="1773869" y="1829086"/>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graphicFrame>
        <p:nvGraphicFramePr>
          <p:cNvPr id="6" name="Diagrama 5">
            <a:extLst>
              <a:ext uri="{FF2B5EF4-FFF2-40B4-BE49-F238E27FC236}">
                <a16:creationId xmlns:a16="http://schemas.microsoft.com/office/drawing/2014/main" id="{09C0E465-4648-4F08-A9EC-B78D82779A43}"/>
              </a:ext>
            </a:extLst>
          </p:cNvPr>
          <p:cNvGraphicFramePr/>
          <p:nvPr>
            <p:extLst>
              <p:ext uri="{D42A27DB-BD31-4B8C-83A1-F6EECF244321}">
                <p14:modId xmlns:p14="http://schemas.microsoft.com/office/powerpoint/2010/main" val="3675989825"/>
              </p:ext>
            </p:extLst>
          </p:nvPr>
        </p:nvGraphicFramePr>
        <p:xfrm>
          <a:off x="1828800" y="1902509"/>
          <a:ext cx="7262059" cy="5260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Marcador de contenido 3">
            <a:extLst>
              <a:ext uri="{FF2B5EF4-FFF2-40B4-BE49-F238E27FC236}">
                <a16:creationId xmlns:a16="http://schemas.microsoft.com/office/drawing/2014/main" id="{543E61E6-5352-4C18-8866-8C23AD52A5E9}"/>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4357377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5A11720-E362-9C43-AD68-A4D011093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CuadroTexto 3">
            <a:extLst>
              <a:ext uri="{FF2B5EF4-FFF2-40B4-BE49-F238E27FC236}">
                <a16:creationId xmlns:a16="http://schemas.microsoft.com/office/drawing/2014/main" id="{808ED120-5BB5-44DB-94BF-E5F165DD3F93}"/>
              </a:ext>
            </a:extLst>
          </p:cNvPr>
          <p:cNvSpPr txBox="1"/>
          <p:nvPr/>
        </p:nvSpPr>
        <p:spPr>
          <a:xfrm>
            <a:off x="0" y="3225839"/>
            <a:ext cx="10691813" cy="707886"/>
          </a:xfrm>
          <a:prstGeom prst="rect">
            <a:avLst/>
          </a:prstGeom>
          <a:noFill/>
        </p:spPr>
        <p:txBody>
          <a:bodyPr wrap="square" rtlCol="0">
            <a:spAutoFit/>
          </a:bodyPr>
          <a:lstStyle/>
          <a:p>
            <a:pPr algn="ctr"/>
            <a:r>
              <a:rPr lang="es-PE" sz="4000" b="1" dirty="0">
                <a:solidFill>
                  <a:schemeClr val="bg1"/>
                </a:solidFill>
              </a:rPr>
              <a:t>PREGUNTAS</a:t>
            </a:r>
            <a:endParaRPr lang="es-PE" sz="4000" b="1" dirty="0"/>
          </a:p>
        </p:txBody>
      </p:sp>
    </p:spTree>
    <p:extLst>
      <p:ext uri="{BB962C8B-B14F-4D97-AF65-F5344CB8AC3E}">
        <p14:creationId xmlns:p14="http://schemas.microsoft.com/office/powerpoint/2010/main" val="25010215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5A11720-E362-9C43-AD68-A4D011093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CuadroTexto 3">
            <a:extLst>
              <a:ext uri="{FF2B5EF4-FFF2-40B4-BE49-F238E27FC236}">
                <a16:creationId xmlns:a16="http://schemas.microsoft.com/office/drawing/2014/main" id="{808ED120-5BB5-44DB-94BF-E5F165DD3F93}"/>
              </a:ext>
            </a:extLst>
          </p:cNvPr>
          <p:cNvSpPr txBox="1"/>
          <p:nvPr/>
        </p:nvSpPr>
        <p:spPr>
          <a:xfrm>
            <a:off x="0" y="3225839"/>
            <a:ext cx="10691813" cy="707886"/>
          </a:xfrm>
          <a:prstGeom prst="rect">
            <a:avLst/>
          </a:prstGeom>
          <a:noFill/>
        </p:spPr>
        <p:txBody>
          <a:bodyPr wrap="square" rtlCol="0">
            <a:spAutoFit/>
          </a:bodyPr>
          <a:lstStyle/>
          <a:p>
            <a:pPr algn="ctr"/>
            <a:r>
              <a:rPr lang="es-PE" sz="4000" b="1" dirty="0">
                <a:solidFill>
                  <a:schemeClr val="bg1"/>
                </a:solidFill>
              </a:rPr>
              <a:t>GRACIAS</a:t>
            </a:r>
            <a:endParaRPr lang="es-PE" sz="4000" b="1" dirty="0"/>
          </a:p>
        </p:txBody>
      </p:sp>
    </p:spTree>
    <p:extLst>
      <p:ext uri="{BB962C8B-B14F-4D97-AF65-F5344CB8AC3E}">
        <p14:creationId xmlns:p14="http://schemas.microsoft.com/office/powerpoint/2010/main" val="1450322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1 Título">
            <a:extLst>
              <a:ext uri="{FF2B5EF4-FFF2-40B4-BE49-F238E27FC236}">
                <a16:creationId xmlns:a16="http://schemas.microsoft.com/office/drawing/2014/main" id="{24AAEC9A-61BF-4DDC-A0D6-CB7C66588D04}"/>
              </a:ext>
            </a:extLst>
          </p:cNvPr>
          <p:cNvSpPr txBox="1">
            <a:spLocks/>
          </p:cNvSpPr>
          <p:nvPr/>
        </p:nvSpPr>
        <p:spPr>
          <a:xfrm>
            <a:off x="1682429" y="2004453"/>
            <a:ext cx="8374027" cy="492753"/>
          </a:xfrm>
          <a:prstGeom prst="rect">
            <a:avLst/>
          </a:prstGeom>
        </p:spPr>
        <p:txBody>
          <a:bodyP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defRPr/>
            </a:pPr>
            <a:r>
              <a:rPr lang="es-AR" sz="2456" b="1" dirty="0">
                <a:solidFill>
                  <a:schemeClr val="tx1">
                    <a:lumMod val="75000"/>
                    <a:lumOff val="25000"/>
                  </a:schemeClr>
                </a:solidFill>
              </a:rPr>
              <a:t>Estructura común de alto nivel para las normas de gestión</a:t>
            </a:r>
          </a:p>
        </p:txBody>
      </p:sp>
      <p:graphicFrame>
        <p:nvGraphicFramePr>
          <p:cNvPr id="5" name="1 Diagrama">
            <a:extLst>
              <a:ext uri="{FF2B5EF4-FFF2-40B4-BE49-F238E27FC236}">
                <a16:creationId xmlns:a16="http://schemas.microsoft.com/office/drawing/2014/main" id="{4E1855E1-CEEF-4664-B03D-12ED4527A91C}"/>
              </a:ext>
            </a:extLst>
          </p:cNvPr>
          <p:cNvGraphicFramePr/>
          <p:nvPr>
            <p:extLst>
              <p:ext uri="{D42A27DB-BD31-4B8C-83A1-F6EECF244321}">
                <p14:modId xmlns:p14="http://schemas.microsoft.com/office/powerpoint/2010/main" val="308931945"/>
              </p:ext>
            </p:extLst>
          </p:nvPr>
        </p:nvGraphicFramePr>
        <p:xfrm>
          <a:off x="1889059" y="2656891"/>
          <a:ext cx="3094234" cy="3852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7 Diagrama">
            <a:extLst>
              <a:ext uri="{FF2B5EF4-FFF2-40B4-BE49-F238E27FC236}">
                <a16:creationId xmlns:a16="http://schemas.microsoft.com/office/drawing/2014/main" id="{D0F96C3F-1642-4C52-8A97-012DC0D906DF}"/>
              </a:ext>
            </a:extLst>
          </p:cNvPr>
          <p:cNvGraphicFramePr/>
          <p:nvPr>
            <p:extLst>
              <p:ext uri="{D42A27DB-BD31-4B8C-83A1-F6EECF244321}">
                <p14:modId xmlns:p14="http://schemas.microsoft.com/office/powerpoint/2010/main" val="1628535669"/>
              </p:ext>
            </p:extLst>
          </p:nvPr>
        </p:nvGraphicFramePr>
        <p:xfrm>
          <a:off x="5249106" y="2593744"/>
          <a:ext cx="2778496" cy="39151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7" name="11 Conector recto">
            <a:extLst>
              <a:ext uri="{FF2B5EF4-FFF2-40B4-BE49-F238E27FC236}">
                <a16:creationId xmlns:a16="http://schemas.microsoft.com/office/drawing/2014/main" id="{7E0A3AC4-BD7B-4908-8934-65A7E9DFC313}"/>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Marcador de contenido 3">
            <a:extLst>
              <a:ext uri="{FF2B5EF4-FFF2-40B4-BE49-F238E27FC236}">
                <a16:creationId xmlns:a16="http://schemas.microsoft.com/office/drawing/2014/main" id="{84B569A2-48EA-4FDD-8CBB-91B348F57E79}"/>
              </a:ext>
            </a:extLst>
          </p:cNvPr>
          <p:cNvPicPr>
            <a:picLocks noChangeAspect="1"/>
          </p:cNvPicPr>
          <p:nvPr/>
        </p:nvPicPr>
        <p:blipFill>
          <a:blip r:embed="rId1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4081124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1813" cy="7538563"/>
          </a:xfrm>
          <a:prstGeom prst="rect">
            <a:avLst/>
          </a:prstGeom>
        </p:spPr>
      </p:pic>
      <p:pic>
        <p:nvPicPr>
          <p:cNvPr id="4" name="officeArt object">
            <a:extLst>
              <a:ext uri="{FF2B5EF4-FFF2-40B4-BE49-F238E27FC236}">
                <a16:creationId xmlns:a16="http://schemas.microsoft.com/office/drawing/2014/main" id="{C23D16C4-AF55-4A5C-AAD1-1486376ED8B7}"/>
              </a:ext>
            </a:extLst>
          </p:cNvPr>
          <p:cNvPicPr/>
          <p:nvPr/>
        </p:nvPicPr>
        <p:blipFill>
          <a:blip r:embed="rId3">
            <a:extLst/>
          </a:blip>
          <a:stretch>
            <a:fillRect/>
          </a:stretch>
        </p:blipFill>
        <p:spPr>
          <a:xfrm>
            <a:off x="2495354" y="2622671"/>
            <a:ext cx="5921435" cy="2703781"/>
          </a:xfrm>
          <a:prstGeom prst="rect">
            <a:avLst/>
          </a:prstGeom>
          <a:ln w="12700" cap="flat">
            <a:noFill/>
            <a:miter lim="400000"/>
          </a:ln>
          <a:effectLst/>
        </p:spPr>
      </p:pic>
      <p:sp>
        <p:nvSpPr>
          <p:cNvPr id="5" name="1 Título">
            <a:extLst>
              <a:ext uri="{FF2B5EF4-FFF2-40B4-BE49-F238E27FC236}">
                <a16:creationId xmlns:a16="http://schemas.microsoft.com/office/drawing/2014/main" id="{C9BDAE0D-2C6D-401C-A1BE-A7E87CB3E3DB}"/>
              </a:ext>
            </a:extLst>
          </p:cNvPr>
          <p:cNvSpPr txBox="1">
            <a:spLocks/>
          </p:cNvSpPr>
          <p:nvPr/>
        </p:nvSpPr>
        <p:spPr>
          <a:xfrm>
            <a:off x="2609955" y="1150128"/>
            <a:ext cx="6354559" cy="694639"/>
          </a:xfrm>
          <a:prstGeom prst="rect">
            <a:avLst/>
          </a:prstGeom>
        </p:spPr>
        <p:txBody>
          <a:bodyPr>
            <a:normAutofit lnSpcReduction="10000"/>
          </a:bodyPr>
          <a:lstStyle/>
          <a:p>
            <a:pPr eaLnBrk="0" fontAlgn="base" hangingPunct="0">
              <a:spcBef>
                <a:spcPct val="0"/>
              </a:spcBef>
              <a:spcAft>
                <a:spcPct val="0"/>
              </a:spcAft>
              <a:defRPr/>
            </a:pPr>
            <a:endParaRPr lang="es-AR" sz="2105" b="1" kern="0" dirty="0">
              <a:latin typeface="+mj-lt"/>
              <a:ea typeface="+mj-ea"/>
              <a:cs typeface="+mj-cs"/>
            </a:endParaRPr>
          </a:p>
          <a:p>
            <a:pPr algn="ctr" eaLnBrk="0" fontAlgn="base" hangingPunct="0">
              <a:spcBef>
                <a:spcPct val="0"/>
              </a:spcBef>
              <a:spcAft>
                <a:spcPct val="0"/>
              </a:spcAft>
              <a:defRPr/>
            </a:pPr>
            <a:r>
              <a:rPr lang="es-AR" sz="2105" b="1" kern="0" dirty="0">
                <a:latin typeface="+mj-lt"/>
                <a:ea typeface="+mj-ea"/>
                <a:cs typeface="+mj-cs"/>
              </a:rPr>
              <a:t>ENFOQUE BASADO EN PROCESOS EN EL SGAS</a:t>
            </a:r>
            <a:endParaRPr lang="es-ES" sz="2105" b="1" kern="0" dirty="0">
              <a:latin typeface="+mj-lt"/>
              <a:ea typeface="+mj-ea"/>
              <a:cs typeface="+mj-cs"/>
            </a:endParaRPr>
          </a:p>
        </p:txBody>
      </p:sp>
      <p:sp>
        <p:nvSpPr>
          <p:cNvPr id="6" name="Rectángulo 5">
            <a:extLst>
              <a:ext uri="{FF2B5EF4-FFF2-40B4-BE49-F238E27FC236}">
                <a16:creationId xmlns:a16="http://schemas.microsoft.com/office/drawing/2014/main" id="{BE0F8FEE-FC98-49DA-972E-070185957727}"/>
              </a:ext>
            </a:extLst>
          </p:cNvPr>
          <p:cNvSpPr/>
          <p:nvPr/>
        </p:nvSpPr>
        <p:spPr>
          <a:xfrm>
            <a:off x="1889471" y="1974898"/>
            <a:ext cx="7795529" cy="659219"/>
          </a:xfrm>
          <a:prstGeom prst="rect">
            <a:avLst/>
          </a:prstGeom>
        </p:spPr>
        <p:txBody>
          <a:bodyPr wrap="square">
            <a:spAutoFit/>
          </a:bodyPr>
          <a:lstStyle/>
          <a:p>
            <a:r>
              <a:rPr lang="es-AR" sz="1228" dirty="0"/>
              <a:t>La aplicación de un sistema de procesos dentro de la organización, junto con la identificación e interacciones de estos procesos, así como su gestión para producir el resultado deseado, puede denominarse como "enfoque basado en procesos".</a:t>
            </a:r>
          </a:p>
        </p:txBody>
      </p:sp>
      <p:sp>
        <p:nvSpPr>
          <p:cNvPr id="7" name="Rectángulo 6">
            <a:extLst>
              <a:ext uri="{FF2B5EF4-FFF2-40B4-BE49-F238E27FC236}">
                <a16:creationId xmlns:a16="http://schemas.microsoft.com/office/drawing/2014/main" id="{6E0437F0-62A2-4815-8C67-FD9C994AF4C6}"/>
              </a:ext>
            </a:extLst>
          </p:cNvPr>
          <p:cNvSpPr/>
          <p:nvPr/>
        </p:nvSpPr>
        <p:spPr>
          <a:xfrm>
            <a:off x="1889471" y="5185017"/>
            <a:ext cx="7072536" cy="1037143"/>
          </a:xfrm>
          <a:prstGeom prst="rect">
            <a:avLst/>
          </a:prstGeom>
        </p:spPr>
        <p:txBody>
          <a:bodyPr wrap="square">
            <a:spAutoFit/>
          </a:bodyPr>
          <a:lstStyle/>
          <a:p>
            <a:r>
              <a:rPr lang="es-AR" sz="1228" dirty="0"/>
              <a:t>Un enfoque de este tipo, cuando se utiliza dentro de un sistema de gestión  enfatiza la importancia de:</a:t>
            </a:r>
          </a:p>
          <a:p>
            <a:r>
              <a:rPr lang="es-AR" sz="1228" dirty="0"/>
              <a:t>a) la comprensión y el cumplimiento de los requisitos,</a:t>
            </a:r>
          </a:p>
          <a:p>
            <a:r>
              <a:rPr lang="es-AR" sz="1228" dirty="0"/>
              <a:t>b) la necesidad de considerar los procesos en términos que aporten valor,</a:t>
            </a:r>
          </a:p>
          <a:p>
            <a:r>
              <a:rPr lang="es-AR" sz="1228" dirty="0"/>
              <a:t>c) la obtención de resultados del desempeño y eficacia del proceso, y</a:t>
            </a:r>
          </a:p>
          <a:p>
            <a:r>
              <a:rPr lang="es-AR" sz="1228" dirty="0"/>
              <a:t>d) la mejora continua de los procesos con base en mediciones objetivas,</a:t>
            </a:r>
          </a:p>
        </p:txBody>
      </p:sp>
      <p:cxnSp>
        <p:nvCxnSpPr>
          <p:cNvPr id="8" name="11 Conector recto">
            <a:extLst>
              <a:ext uri="{FF2B5EF4-FFF2-40B4-BE49-F238E27FC236}">
                <a16:creationId xmlns:a16="http://schemas.microsoft.com/office/drawing/2014/main" id="{32F38847-39AC-4310-9C34-742D043D8DE5}"/>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9" name="Marcador de contenido 3">
            <a:extLst>
              <a:ext uri="{FF2B5EF4-FFF2-40B4-BE49-F238E27FC236}">
                <a16:creationId xmlns:a16="http://schemas.microsoft.com/office/drawing/2014/main" id="{9D7B5B2E-C385-42ED-9704-B3EE4ADE0A31}"/>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135711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112"/>
            <a:ext cx="10691813" cy="7538563"/>
          </a:xfrm>
          <a:prstGeom prst="rect">
            <a:avLst/>
          </a:prstGeom>
        </p:spPr>
      </p:pic>
      <p:sp>
        <p:nvSpPr>
          <p:cNvPr id="4" name="1 Título">
            <a:extLst>
              <a:ext uri="{FF2B5EF4-FFF2-40B4-BE49-F238E27FC236}">
                <a16:creationId xmlns:a16="http://schemas.microsoft.com/office/drawing/2014/main" id="{54AEB7A3-97ED-4441-B56B-85B75BC9BEE2}"/>
              </a:ext>
            </a:extLst>
          </p:cNvPr>
          <p:cNvSpPr txBox="1">
            <a:spLocks/>
          </p:cNvSpPr>
          <p:nvPr/>
        </p:nvSpPr>
        <p:spPr>
          <a:xfrm>
            <a:off x="4062809" y="1499220"/>
            <a:ext cx="1850234" cy="401393"/>
          </a:xfrm>
          <a:prstGeom prst="rect">
            <a:avLst/>
          </a:prstGeom>
        </p:spPr>
        <p:txBody>
          <a:bodyPr>
            <a:normAutofit lnSpcReduction="10000"/>
          </a:bodyPr>
          <a:lstStyle/>
          <a:p>
            <a:pPr algn="ctr" eaLnBrk="0" fontAlgn="base" hangingPunct="0">
              <a:spcBef>
                <a:spcPct val="0"/>
              </a:spcBef>
              <a:spcAft>
                <a:spcPct val="0"/>
              </a:spcAft>
              <a:defRPr/>
            </a:pPr>
            <a:r>
              <a:rPr lang="es-AR" sz="2105" b="1" kern="0" dirty="0">
                <a:latin typeface="+mj-lt"/>
                <a:ea typeface="+mj-ea"/>
                <a:cs typeface="+mj-cs"/>
              </a:rPr>
              <a:t>CICLO P-H-V-A</a:t>
            </a:r>
            <a:endParaRPr lang="es-ES" sz="2105" b="1" kern="0" dirty="0">
              <a:latin typeface="+mj-lt"/>
              <a:ea typeface="+mj-ea"/>
              <a:cs typeface="+mj-cs"/>
            </a:endParaRPr>
          </a:p>
        </p:txBody>
      </p:sp>
      <p:pic>
        <p:nvPicPr>
          <p:cNvPr id="5" name="Imagen 4">
            <a:extLst>
              <a:ext uri="{FF2B5EF4-FFF2-40B4-BE49-F238E27FC236}">
                <a16:creationId xmlns:a16="http://schemas.microsoft.com/office/drawing/2014/main" id="{6B57E621-98BB-438F-BC32-F2EF676AC90B}"/>
              </a:ext>
            </a:extLst>
          </p:cNvPr>
          <p:cNvPicPr>
            <a:picLocks noChangeAspect="1"/>
          </p:cNvPicPr>
          <p:nvPr/>
        </p:nvPicPr>
        <p:blipFill>
          <a:blip r:embed="rId3"/>
          <a:stretch>
            <a:fillRect/>
          </a:stretch>
        </p:blipFill>
        <p:spPr>
          <a:xfrm>
            <a:off x="5472201" y="2722114"/>
            <a:ext cx="3536268" cy="3524559"/>
          </a:xfrm>
          <a:prstGeom prst="rect">
            <a:avLst/>
          </a:prstGeom>
        </p:spPr>
      </p:pic>
      <p:sp>
        <p:nvSpPr>
          <p:cNvPr id="6" name="Rectángulo 5">
            <a:extLst>
              <a:ext uri="{FF2B5EF4-FFF2-40B4-BE49-F238E27FC236}">
                <a16:creationId xmlns:a16="http://schemas.microsoft.com/office/drawing/2014/main" id="{6F51E619-6AC2-47AF-ABB3-E917E8DD118F}"/>
              </a:ext>
            </a:extLst>
          </p:cNvPr>
          <p:cNvSpPr/>
          <p:nvPr/>
        </p:nvSpPr>
        <p:spPr>
          <a:xfrm>
            <a:off x="1283007" y="1973124"/>
            <a:ext cx="6883093" cy="621452"/>
          </a:xfrm>
          <a:prstGeom prst="rect">
            <a:avLst/>
          </a:prstGeom>
        </p:spPr>
        <p:txBody>
          <a:bodyPr wrap="square">
            <a:spAutoFit/>
          </a:bodyPr>
          <a:lstStyle/>
          <a:p>
            <a:pPr algn="ctr"/>
            <a:r>
              <a:rPr lang="es-AR" sz="1719" dirty="0"/>
              <a:t>A todos los procesos puede aplicarse la metodología conocida como </a:t>
            </a:r>
          </a:p>
          <a:p>
            <a:pPr algn="ctr"/>
            <a:r>
              <a:rPr lang="es-AR" sz="1719" dirty="0"/>
              <a:t>"Planificar-Hacer- Verificar-Actuar" (PHVA). </a:t>
            </a:r>
          </a:p>
        </p:txBody>
      </p:sp>
      <p:sp>
        <p:nvSpPr>
          <p:cNvPr id="7" name="Rectángulo 6">
            <a:extLst>
              <a:ext uri="{FF2B5EF4-FFF2-40B4-BE49-F238E27FC236}">
                <a16:creationId xmlns:a16="http://schemas.microsoft.com/office/drawing/2014/main" id="{30EF16EB-B067-4ECE-9303-C8175D53FC71}"/>
              </a:ext>
            </a:extLst>
          </p:cNvPr>
          <p:cNvSpPr/>
          <p:nvPr/>
        </p:nvSpPr>
        <p:spPr>
          <a:xfrm>
            <a:off x="1809638" y="2644954"/>
            <a:ext cx="3536268" cy="3330720"/>
          </a:xfrm>
          <a:prstGeom prst="rect">
            <a:avLst/>
          </a:prstGeom>
        </p:spPr>
        <p:txBody>
          <a:bodyPr wrap="square">
            <a:spAutoFit/>
          </a:bodyPr>
          <a:lstStyle/>
          <a:p>
            <a:r>
              <a:rPr lang="es-AR" sz="1403" dirty="0"/>
              <a:t>PHVA puede describirse brevemente como:</a:t>
            </a:r>
          </a:p>
          <a:p>
            <a:pPr marL="250603" indent="-250603">
              <a:buFont typeface="Arial" panose="020B0604020202020204" pitchFamily="34" charset="0"/>
              <a:buChar char="•"/>
            </a:pPr>
            <a:r>
              <a:rPr lang="es-AR" sz="1403" b="1" dirty="0"/>
              <a:t>Planificar</a:t>
            </a:r>
            <a:r>
              <a:rPr lang="es-AR" sz="1403" dirty="0"/>
              <a:t>: establecer los objetivos y procesos necesarios para conseguir resultados de acuerdo con los requisitos del cliente y las políticas de la organización.</a:t>
            </a:r>
          </a:p>
          <a:p>
            <a:pPr marL="250603" indent="-250603">
              <a:buFont typeface="Arial" panose="020B0604020202020204" pitchFamily="34" charset="0"/>
              <a:buChar char="•"/>
            </a:pPr>
            <a:r>
              <a:rPr lang="es-AR" sz="1403" b="1" dirty="0"/>
              <a:t>Hacer:</a:t>
            </a:r>
            <a:r>
              <a:rPr lang="es-AR" sz="1403" dirty="0"/>
              <a:t> implementar los procesos.</a:t>
            </a:r>
          </a:p>
          <a:p>
            <a:pPr marL="250603" indent="-250603">
              <a:buFont typeface="Arial" panose="020B0604020202020204" pitchFamily="34" charset="0"/>
              <a:buChar char="•"/>
            </a:pPr>
            <a:r>
              <a:rPr lang="es-AR" sz="1403" b="1" dirty="0"/>
              <a:t>Verificar</a:t>
            </a:r>
            <a:r>
              <a:rPr lang="es-AR" sz="1403" dirty="0"/>
              <a:t>: realizar el seguimiento y la medición de los procesos y los productos respecto a las políticas, los objetivos y los requisitos para el producto, e informar sobre los resultados.</a:t>
            </a:r>
          </a:p>
          <a:p>
            <a:pPr marL="250603" indent="-250603">
              <a:buFont typeface="Arial" panose="020B0604020202020204" pitchFamily="34" charset="0"/>
              <a:buChar char="•"/>
            </a:pPr>
            <a:r>
              <a:rPr lang="es-AR" sz="1403" b="1" dirty="0"/>
              <a:t>Actuar</a:t>
            </a:r>
            <a:r>
              <a:rPr lang="es-AR" sz="1403" dirty="0"/>
              <a:t>: tomar acciones para mejorar continuamente el desempeño de los procesos.</a:t>
            </a:r>
          </a:p>
        </p:txBody>
      </p:sp>
      <p:cxnSp>
        <p:nvCxnSpPr>
          <p:cNvPr id="8" name="11 Conector recto">
            <a:extLst>
              <a:ext uri="{FF2B5EF4-FFF2-40B4-BE49-F238E27FC236}">
                <a16:creationId xmlns:a16="http://schemas.microsoft.com/office/drawing/2014/main" id="{7B56CB6F-92E4-4332-AEB0-5E0C1D74EE6F}"/>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9" name="Marcador de contenido 3">
            <a:extLst>
              <a:ext uri="{FF2B5EF4-FFF2-40B4-BE49-F238E27FC236}">
                <a16:creationId xmlns:a16="http://schemas.microsoft.com/office/drawing/2014/main" id="{2F2631D1-530A-4389-8FE2-E96D27A7B1DB}"/>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913450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9" name="Título 1">
            <a:extLst>
              <a:ext uri="{FF2B5EF4-FFF2-40B4-BE49-F238E27FC236}">
                <a16:creationId xmlns:a16="http://schemas.microsoft.com/office/drawing/2014/main" id="{841A9707-726B-4685-AAA9-AE0849A41BC4}"/>
              </a:ext>
            </a:extLst>
          </p:cNvPr>
          <p:cNvSpPr txBox="1">
            <a:spLocks/>
          </p:cNvSpPr>
          <p:nvPr/>
        </p:nvSpPr>
        <p:spPr>
          <a:xfrm>
            <a:off x="2069433" y="2755615"/>
            <a:ext cx="6816030" cy="1194476"/>
          </a:xfrm>
          <a:prstGeom prst="rect">
            <a:avLst/>
          </a:prstGeom>
        </p:spPr>
        <p:txBody>
          <a:bodyPr>
            <a:normAutofit fontScale="97500"/>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s-AR"/>
              <a:t>Algunas definiciones claves</a:t>
            </a:r>
            <a:endParaRPr lang="es-AR" dirty="0"/>
          </a:p>
        </p:txBody>
      </p:sp>
      <p:cxnSp>
        <p:nvCxnSpPr>
          <p:cNvPr id="10" name="11 Conector recto">
            <a:extLst>
              <a:ext uri="{FF2B5EF4-FFF2-40B4-BE49-F238E27FC236}">
                <a16:creationId xmlns:a16="http://schemas.microsoft.com/office/drawing/2014/main" id="{3BE113F8-DBAF-4BE6-9D2E-7AD01CF7D001}"/>
              </a:ext>
            </a:extLst>
          </p:cNvPr>
          <p:cNvCxnSpPr/>
          <p:nvPr/>
        </p:nvCxnSpPr>
        <p:spPr>
          <a:xfrm>
            <a:off x="1423349" y="224100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11" name="Marcador de contenido 3">
            <a:extLst>
              <a:ext uri="{FF2B5EF4-FFF2-40B4-BE49-F238E27FC236}">
                <a16:creationId xmlns:a16="http://schemas.microsoft.com/office/drawing/2014/main" id="{695BDE37-0CB4-418C-B26D-3D8025315892}"/>
              </a:ext>
            </a:extLst>
          </p:cNvPr>
          <p:cNvPicPr>
            <a:picLocks noChangeAspect="1"/>
          </p:cNvPicPr>
          <p:nvPr/>
        </p:nvPicPr>
        <p:blipFill>
          <a:blip r:embed="rId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091839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Título 1">
            <a:extLst>
              <a:ext uri="{FF2B5EF4-FFF2-40B4-BE49-F238E27FC236}">
                <a16:creationId xmlns:a16="http://schemas.microsoft.com/office/drawing/2014/main" id="{CEA2B8D1-2B21-4754-8BEF-54F4EB64145E}"/>
              </a:ext>
            </a:extLst>
          </p:cNvPr>
          <p:cNvSpPr txBox="1">
            <a:spLocks/>
          </p:cNvSpPr>
          <p:nvPr/>
        </p:nvSpPr>
        <p:spPr>
          <a:xfrm>
            <a:off x="2187367" y="2978609"/>
            <a:ext cx="6816030" cy="1194476"/>
          </a:xfrm>
          <a:prstGeom prst="rect">
            <a:avLst/>
          </a:prstGeom>
        </p:spPr>
        <p:txBody>
          <a:bodyP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s-AR">
                <a:latin typeface="AR DELANEY" panose="02000000000000000000" pitchFamily="2" charset="0"/>
              </a:rPr>
              <a:t>SOBORNO</a:t>
            </a:r>
            <a:endParaRPr lang="es-AR" dirty="0">
              <a:latin typeface="AR DELANEY" panose="02000000000000000000" pitchFamily="2" charset="0"/>
            </a:endParaRPr>
          </a:p>
        </p:txBody>
      </p:sp>
      <p:cxnSp>
        <p:nvCxnSpPr>
          <p:cNvPr id="5" name="11 Conector recto">
            <a:extLst>
              <a:ext uri="{FF2B5EF4-FFF2-40B4-BE49-F238E27FC236}">
                <a16:creationId xmlns:a16="http://schemas.microsoft.com/office/drawing/2014/main" id="{5D3BEBFB-F9B0-43B7-8812-0F56FF4F6A1B}"/>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BF17D772-5F2E-4981-B376-73F1A3423163}"/>
              </a:ext>
            </a:extLst>
          </p:cNvPr>
          <p:cNvCxnSpPr/>
          <p:nvPr/>
        </p:nvCxnSpPr>
        <p:spPr>
          <a:xfrm>
            <a:off x="3198634" y="4109501"/>
            <a:ext cx="47934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7" name="Marcador de contenido 3">
            <a:extLst>
              <a:ext uri="{FF2B5EF4-FFF2-40B4-BE49-F238E27FC236}">
                <a16:creationId xmlns:a16="http://schemas.microsoft.com/office/drawing/2014/main" id="{F31045E3-3060-41AD-B215-570137AD536B}"/>
              </a:ext>
            </a:extLst>
          </p:cNvPr>
          <p:cNvPicPr>
            <a:picLocks noChangeAspect="1"/>
          </p:cNvPicPr>
          <p:nvPr/>
        </p:nvPicPr>
        <p:blipFill>
          <a:blip r:embed="rId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4287433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Rectángulo 3">
            <a:extLst>
              <a:ext uri="{FF2B5EF4-FFF2-40B4-BE49-F238E27FC236}">
                <a16:creationId xmlns:a16="http://schemas.microsoft.com/office/drawing/2014/main" id="{84642AFB-9CCE-4E32-B2DD-D9E8D9B40A3C}"/>
              </a:ext>
            </a:extLst>
          </p:cNvPr>
          <p:cNvSpPr/>
          <p:nvPr/>
        </p:nvSpPr>
        <p:spPr>
          <a:xfrm>
            <a:off x="3944548" y="1844768"/>
            <a:ext cx="5815391" cy="4087016"/>
          </a:xfrm>
          <a:prstGeom prst="rect">
            <a:avLst/>
          </a:prstGeom>
        </p:spPr>
        <p:txBody>
          <a:bodyPr wrap="square">
            <a:spAutoFit/>
          </a:bodyPr>
          <a:lstStyle/>
          <a:p>
            <a:r>
              <a:rPr lang="es-AR" sz="2806" b="1" dirty="0"/>
              <a:t>Soborno</a:t>
            </a:r>
          </a:p>
          <a:p>
            <a:endParaRPr lang="es-AR" sz="2806" b="1" dirty="0"/>
          </a:p>
          <a:p>
            <a:pPr algn="just"/>
            <a:r>
              <a:rPr lang="es-AR" sz="1754" dirty="0"/>
              <a:t>oferta, promesa, entrega, aceptación o solicitud de una ventaja indebida de cualquier valor (que puede ser de naturaleza financiera o no financiera), directamente o indirectamente, e independientemente de su ubicación, en violación de la ley aplicable, como incentivo o recompensa para que una persona que actúe o deje de actuar en relación con el desempeño de las obligaciones de esa persona</a:t>
            </a:r>
          </a:p>
          <a:p>
            <a:endParaRPr lang="es-AR" sz="1228" dirty="0"/>
          </a:p>
          <a:p>
            <a:endParaRPr lang="es-AR" sz="1228" dirty="0"/>
          </a:p>
          <a:p>
            <a:pPr lvl="1"/>
            <a:r>
              <a:rPr lang="es-AR" sz="1403" b="1" i="1" dirty="0"/>
              <a:t>Nota 1 a la entrada: Lo anterior es una definición genérica. El significado del término “soborno” es el definido por las leyes </a:t>
            </a:r>
            <a:r>
              <a:rPr lang="es-AR" sz="1403" b="1" i="1" dirty="0" err="1"/>
              <a:t>antisoborno</a:t>
            </a:r>
            <a:r>
              <a:rPr lang="es-AR" sz="1403" b="1" i="1" dirty="0"/>
              <a:t> aplicables a la organización y por el sistema de gestión </a:t>
            </a:r>
            <a:r>
              <a:rPr lang="es-AR" sz="1403" b="1" i="1" dirty="0" err="1"/>
              <a:t>antisoborno</a:t>
            </a:r>
            <a:r>
              <a:rPr lang="es-AR" sz="1403" b="1" i="1" dirty="0"/>
              <a:t> diseñado por la organización.</a:t>
            </a:r>
          </a:p>
        </p:txBody>
      </p:sp>
      <p:pic>
        <p:nvPicPr>
          <p:cNvPr id="5" name="Imagen 4">
            <a:extLst>
              <a:ext uri="{FF2B5EF4-FFF2-40B4-BE49-F238E27FC236}">
                <a16:creationId xmlns:a16="http://schemas.microsoft.com/office/drawing/2014/main" id="{09F52EF3-92A8-4BD2-9BA0-2B1B932143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638" y="2303163"/>
            <a:ext cx="2255972" cy="2672953"/>
          </a:xfrm>
          <a:prstGeom prst="rect">
            <a:avLst/>
          </a:prstGeom>
        </p:spPr>
      </p:pic>
      <p:cxnSp>
        <p:nvCxnSpPr>
          <p:cNvPr id="6" name="11 Conector recto">
            <a:extLst>
              <a:ext uri="{FF2B5EF4-FFF2-40B4-BE49-F238E27FC236}">
                <a16:creationId xmlns:a16="http://schemas.microsoft.com/office/drawing/2014/main" id="{61875661-A7AD-46B7-9D52-45FD39680ECE}"/>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7" name="Marcador de contenido 3">
            <a:extLst>
              <a:ext uri="{FF2B5EF4-FFF2-40B4-BE49-F238E27FC236}">
                <a16:creationId xmlns:a16="http://schemas.microsoft.com/office/drawing/2014/main" id="{F30439E2-8794-428E-8F87-863F30FC1510}"/>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670315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Rectángulo 3">
            <a:extLst>
              <a:ext uri="{FF2B5EF4-FFF2-40B4-BE49-F238E27FC236}">
                <a16:creationId xmlns:a16="http://schemas.microsoft.com/office/drawing/2014/main" id="{894A31B9-E75F-43D3-9B55-6F97A89B75B9}"/>
              </a:ext>
            </a:extLst>
          </p:cNvPr>
          <p:cNvSpPr/>
          <p:nvPr/>
        </p:nvSpPr>
        <p:spPr>
          <a:xfrm>
            <a:off x="3944548" y="1844767"/>
            <a:ext cx="5815391" cy="4033284"/>
          </a:xfrm>
          <a:prstGeom prst="rect">
            <a:avLst/>
          </a:prstGeom>
        </p:spPr>
        <p:txBody>
          <a:bodyPr wrap="square">
            <a:spAutoFit/>
          </a:bodyPr>
          <a:lstStyle/>
          <a:p>
            <a:r>
              <a:rPr lang="es-AR" sz="2806" b="1" dirty="0"/>
              <a:t>Soborno</a:t>
            </a:r>
          </a:p>
          <a:p>
            <a:endParaRPr lang="es-AR" sz="2806" b="1" dirty="0"/>
          </a:p>
          <a:p>
            <a:pPr marL="300723" indent="-300723" algn="just">
              <a:buFont typeface="Arial" panose="020B0604020202020204" pitchFamily="34" charset="0"/>
              <a:buChar char="•"/>
            </a:pPr>
            <a:r>
              <a:rPr lang="es-AR" sz="1754" dirty="0"/>
              <a:t>oferta, promesa, entrega, aceptación o solicitud de una ventaja indebida</a:t>
            </a:r>
          </a:p>
          <a:p>
            <a:pPr marL="300723" indent="-300723" algn="just">
              <a:buFont typeface="Arial" panose="020B0604020202020204" pitchFamily="34" charset="0"/>
              <a:buChar char="•"/>
            </a:pPr>
            <a:r>
              <a:rPr lang="es-AR" sz="1754" dirty="0"/>
              <a:t>de cualquier valor (que puede ser de naturaleza financiera o no financiera),</a:t>
            </a:r>
          </a:p>
          <a:p>
            <a:pPr marL="300723" indent="-300723" algn="just">
              <a:buFont typeface="Arial" panose="020B0604020202020204" pitchFamily="34" charset="0"/>
              <a:buChar char="•"/>
            </a:pPr>
            <a:r>
              <a:rPr lang="es-AR" sz="1754" dirty="0"/>
              <a:t>directamente o indirectamente, e independientemente de su ubicación, </a:t>
            </a:r>
          </a:p>
          <a:p>
            <a:pPr marL="300723" indent="-300723" algn="just">
              <a:buFont typeface="Arial" panose="020B0604020202020204" pitchFamily="34" charset="0"/>
              <a:buChar char="•"/>
            </a:pPr>
            <a:r>
              <a:rPr lang="es-AR" sz="1754" dirty="0"/>
              <a:t>en violación de la ley aplicable, </a:t>
            </a:r>
          </a:p>
          <a:p>
            <a:pPr marL="300723" indent="-300723" algn="just">
              <a:buFont typeface="Arial" panose="020B0604020202020204" pitchFamily="34" charset="0"/>
              <a:buChar char="•"/>
            </a:pPr>
            <a:r>
              <a:rPr lang="es-AR" sz="1754" dirty="0"/>
              <a:t>como incentivo o recompensa para que una persona que actúe o deje de actuar, en relación con el desempeño de las obligaciones de esa persona</a:t>
            </a:r>
          </a:p>
          <a:p>
            <a:endParaRPr lang="es-AR" sz="1228" dirty="0"/>
          </a:p>
          <a:p>
            <a:endParaRPr lang="es-AR" sz="1228" dirty="0"/>
          </a:p>
        </p:txBody>
      </p:sp>
      <p:pic>
        <p:nvPicPr>
          <p:cNvPr id="5" name="Imagen 4">
            <a:extLst>
              <a:ext uri="{FF2B5EF4-FFF2-40B4-BE49-F238E27FC236}">
                <a16:creationId xmlns:a16="http://schemas.microsoft.com/office/drawing/2014/main" id="{53C6DF07-125E-4C25-9242-FB1B55B0E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638" y="2303163"/>
            <a:ext cx="2255972" cy="2672953"/>
          </a:xfrm>
          <a:prstGeom prst="rect">
            <a:avLst/>
          </a:prstGeom>
        </p:spPr>
      </p:pic>
      <p:cxnSp>
        <p:nvCxnSpPr>
          <p:cNvPr id="6" name="11 Conector recto">
            <a:extLst>
              <a:ext uri="{FF2B5EF4-FFF2-40B4-BE49-F238E27FC236}">
                <a16:creationId xmlns:a16="http://schemas.microsoft.com/office/drawing/2014/main" id="{5AE962A3-BDC9-4922-B8B2-BC743C126632}"/>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7" name="Marcador de contenido 3">
            <a:extLst>
              <a:ext uri="{FF2B5EF4-FFF2-40B4-BE49-F238E27FC236}">
                <a16:creationId xmlns:a16="http://schemas.microsoft.com/office/drawing/2014/main" id="{93001913-9F4B-4B07-BE34-04FAD29F370A}"/>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161160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Título 1">
            <a:extLst>
              <a:ext uri="{FF2B5EF4-FFF2-40B4-BE49-F238E27FC236}">
                <a16:creationId xmlns:a16="http://schemas.microsoft.com/office/drawing/2014/main" id="{386BAD54-B7FE-4AD1-9957-D22E86358144}"/>
              </a:ext>
            </a:extLst>
          </p:cNvPr>
          <p:cNvSpPr txBox="1">
            <a:spLocks/>
          </p:cNvSpPr>
          <p:nvPr/>
        </p:nvSpPr>
        <p:spPr>
          <a:xfrm>
            <a:off x="2187367" y="2978609"/>
            <a:ext cx="6816030" cy="1194476"/>
          </a:xfrm>
          <a:prstGeom prst="rect">
            <a:avLst/>
          </a:prstGeom>
        </p:spPr>
        <p:txBody>
          <a:bodyPr>
            <a:normAutofit fontScale="97500"/>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s-AR">
                <a:latin typeface="AR DELANEY" panose="02000000000000000000" pitchFamily="2" charset="0"/>
              </a:rPr>
              <a:t>PARTE INTERESADA</a:t>
            </a:r>
            <a:endParaRPr lang="es-AR" dirty="0">
              <a:latin typeface="AR DELANEY" panose="02000000000000000000" pitchFamily="2" charset="0"/>
            </a:endParaRPr>
          </a:p>
        </p:txBody>
      </p:sp>
      <p:cxnSp>
        <p:nvCxnSpPr>
          <p:cNvPr id="5" name="11 Conector recto">
            <a:extLst>
              <a:ext uri="{FF2B5EF4-FFF2-40B4-BE49-F238E27FC236}">
                <a16:creationId xmlns:a16="http://schemas.microsoft.com/office/drawing/2014/main" id="{525EBAD6-7A7D-4297-8803-E304B95F0940}"/>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E2C24035-7DA7-4E83-B394-A06BFA7D214A}"/>
              </a:ext>
            </a:extLst>
          </p:cNvPr>
          <p:cNvCxnSpPr/>
          <p:nvPr/>
        </p:nvCxnSpPr>
        <p:spPr>
          <a:xfrm>
            <a:off x="3198634" y="4109501"/>
            <a:ext cx="47934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7" name="Marcador de contenido 3">
            <a:extLst>
              <a:ext uri="{FF2B5EF4-FFF2-40B4-BE49-F238E27FC236}">
                <a16:creationId xmlns:a16="http://schemas.microsoft.com/office/drawing/2014/main" id="{E6FF091A-9710-4F91-B416-D1C92A0BDD61}"/>
              </a:ext>
            </a:extLst>
          </p:cNvPr>
          <p:cNvPicPr>
            <a:picLocks noChangeAspect="1"/>
          </p:cNvPicPr>
          <p:nvPr/>
        </p:nvPicPr>
        <p:blipFill>
          <a:blip r:embed="rId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629611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Rectángulo 3">
            <a:extLst>
              <a:ext uri="{FF2B5EF4-FFF2-40B4-BE49-F238E27FC236}">
                <a16:creationId xmlns:a16="http://schemas.microsoft.com/office/drawing/2014/main" id="{8688DD56-7A24-4326-BBFD-7838343E2BCF}"/>
              </a:ext>
            </a:extLst>
          </p:cNvPr>
          <p:cNvSpPr/>
          <p:nvPr/>
        </p:nvSpPr>
        <p:spPr>
          <a:xfrm>
            <a:off x="3119255" y="1916250"/>
            <a:ext cx="6481101" cy="1981825"/>
          </a:xfrm>
          <a:prstGeom prst="rect">
            <a:avLst/>
          </a:prstGeom>
        </p:spPr>
        <p:txBody>
          <a:bodyPr wrap="square">
            <a:spAutoFit/>
          </a:bodyPr>
          <a:lstStyle/>
          <a:p>
            <a:r>
              <a:rPr lang="es-AR" sz="2806" b="1" dirty="0"/>
              <a:t>Parte interesada</a:t>
            </a:r>
            <a:endParaRPr lang="es-AR" sz="1403" dirty="0"/>
          </a:p>
          <a:p>
            <a:r>
              <a:rPr lang="es-AR" sz="2105" dirty="0"/>
              <a:t>Persona u organización que puede afectar, verse afectada o percibirse como afectada</a:t>
            </a:r>
          </a:p>
          <a:p>
            <a:endParaRPr lang="es-AR" sz="1754" dirty="0"/>
          </a:p>
          <a:p>
            <a:pPr lvl="1"/>
            <a:r>
              <a:rPr lang="es-AR" sz="1754" dirty="0"/>
              <a:t>Nota 1: Una parte interesada puede ser externa o interna a la organización</a:t>
            </a:r>
            <a:endParaRPr lang="es-AR" sz="1228" dirty="0"/>
          </a:p>
        </p:txBody>
      </p:sp>
      <p:cxnSp>
        <p:nvCxnSpPr>
          <p:cNvPr id="5" name="11 Conector recto">
            <a:extLst>
              <a:ext uri="{FF2B5EF4-FFF2-40B4-BE49-F238E27FC236}">
                <a16:creationId xmlns:a16="http://schemas.microsoft.com/office/drawing/2014/main" id="{EA89AB39-6C24-4D2F-BBEF-137B353BBEE8}"/>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27F74CE2-0A50-4275-A004-F2541E99D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146" y="2957904"/>
            <a:ext cx="1548085" cy="1893342"/>
          </a:xfrm>
          <a:prstGeom prst="rect">
            <a:avLst/>
          </a:prstGeom>
        </p:spPr>
      </p:pic>
      <p:pic>
        <p:nvPicPr>
          <p:cNvPr id="7" name="Marcador de contenido 3">
            <a:extLst>
              <a:ext uri="{FF2B5EF4-FFF2-40B4-BE49-F238E27FC236}">
                <a16:creationId xmlns:a16="http://schemas.microsoft.com/office/drawing/2014/main" id="{B984B988-44A1-48C7-A7C9-85F9E0B97652}"/>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56528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5A11720-E362-9C43-AD68-A4D011093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CuadroTexto 3">
            <a:extLst>
              <a:ext uri="{FF2B5EF4-FFF2-40B4-BE49-F238E27FC236}">
                <a16:creationId xmlns:a16="http://schemas.microsoft.com/office/drawing/2014/main" id="{C223AE01-D0D5-1148-B9C6-BCAD45CA8008}"/>
              </a:ext>
            </a:extLst>
          </p:cNvPr>
          <p:cNvSpPr txBox="1"/>
          <p:nvPr/>
        </p:nvSpPr>
        <p:spPr>
          <a:xfrm>
            <a:off x="811034" y="447811"/>
            <a:ext cx="5979381" cy="553998"/>
          </a:xfrm>
          <a:prstGeom prst="rect">
            <a:avLst/>
          </a:prstGeom>
          <a:noFill/>
        </p:spPr>
        <p:txBody>
          <a:bodyPr wrap="square" rtlCol="0">
            <a:spAutoFit/>
          </a:bodyPr>
          <a:lstStyle/>
          <a:p>
            <a:r>
              <a:rPr lang="es-PE" sz="3000" b="1" dirty="0">
                <a:solidFill>
                  <a:schemeClr val="bg1"/>
                </a:solidFill>
              </a:rPr>
              <a:t>OBJETIVOS</a:t>
            </a:r>
            <a:r>
              <a:rPr lang="es-PE" sz="3000" b="1" dirty="0"/>
              <a:t> </a:t>
            </a:r>
          </a:p>
        </p:txBody>
      </p:sp>
      <p:sp>
        <p:nvSpPr>
          <p:cNvPr id="5" name="Shape 107">
            <a:extLst>
              <a:ext uri="{FF2B5EF4-FFF2-40B4-BE49-F238E27FC236}">
                <a16:creationId xmlns:a16="http://schemas.microsoft.com/office/drawing/2014/main" id="{C0FFB647-04E5-494E-B70E-952E953A18CC}"/>
              </a:ext>
            </a:extLst>
          </p:cNvPr>
          <p:cNvSpPr txBox="1">
            <a:spLocks/>
          </p:cNvSpPr>
          <p:nvPr/>
        </p:nvSpPr>
        <p:spPr>
          <a:xfrm>
            <a:off x="1654365" y="1980199"/>
            <a:ext cx="8327835" cy="3283677"/>
          </a:xfrm>
          <a:prstGeom prst="rect">
            <a:avLst/>
          </a:prstGeom>
          <a:noFill/>
          <a:ln>
            <a:noFill/>
          </a:ln>
        </p:spPr>
        <p:txBody>
          <a:bodyPr vert="horz" lIns="80175" tIns="40077" rIns="80175" bIns="40077" rtlCol="0" anchor="t" anchorCtr="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13050" indent="0" algn="just">
              <a:buFont typeface="Arial" panose="020B0604020202020204" pitchFamily="34" charset="0"/>
              <a:buNone/>
            </a:pPr>
            <a:r>
              <a:rPr lang="en-US" sz="2800" dirty="0">
                <a:solidFill>
                  <a:schemeClr val="bg1"/>
                </a:solidFill>
                <a:latin typeface="Calibri" panose="020F0502020204030204" pitchFamily="34" charset="0"/>
              </a:rPr>
              <a:t>Este </a:t>
            </a:r>
            <a:r>
              <a:rPr lang="en-US" sz="2800" dirty="0" err="1">
                <a:solidFill>
                  <a:schemeClr val="bg1"/>
                </a:solidFill>
                <a:latin typeface="Calibri" panose="020F0502020204030204" pitchFamily="34" charset="0"/>
              </a:rPr>
              <a:t>curso</a:t>
            </a:r>
            <a:r>
              <a:rPr lang="en-US" sz="2800" dirty="0">
                <a:solidFill>
                  <a:schemeClr val="bg1"/>
                </a:solidFill>
                <a:latin typeface="Calibri" panose="020F0502020204030204" pitchFamily="34" charset="0"/>
              </a:rPr>
              <a:t> le </a:t>
            </a:r>
            <a:r>
              <a:rPr lang="en-US" sz="2800" dirty="0" err="1">
                <a:solidFill>
                  <a:schemeClr val="bg1"/>
                </a:solidFill>
                <a:latin typeface="Calibri" panose="020F0502020204030204" pitchFamily="34" charset="0"/>
              </a:rPr>
              <a:t>permitirá</a:t>
            </a:r>
            <a:r>
              <a:rPr lang="en-US" sz="2800" dirty="0">
                <a:solidFill>
                  <a:schemeClr val="bg1"/>
                </a:solidFill>
                <a:latin typeface="Calibri" panose="020F0502020204030204" pitchFamily="34" charset="0"/>
              </a:rPr>
              <a:t> a los </a:t>
            </a:r>
            <a:r>
              <a:rPr lang="en-US" sz="2800" dirty="0" err="1">
                <a:solidFill>
                  <a:schemeClr val="bg1"/>
                </a:solidFill>
                <a:latin typeface="Calibri" panose="020F0502020204030204" pitchFamily="34" charset="0"/>
              </a:rPr>
              <a:t>participantes</a:t>
            </a:r>
            <a:r>
              <a:rPr lang="en-US" sz="2800" dirty="0">
                <a:solidFill>
                  <a:schemeClr val="bg1"/>
                </a:solidFill>
                <a:latin typeface="Calibri" panose="020F0502020204030204" pitchFamily="34" charset="0"/>
              </a:rPr>
              <a:t> </a:t>
            </a:r>
            <a:r>
              <a:rPr lang="en-US" sz="2800" dirty="0" err="1">
                <a:solidFill>
                  <a:schemeClr val="bg1"/>
                </a:solidFill>
                <a:latin typeface="Calibri" panose="020F0502020204030204" pitchFamily="34" charset="0"/>
              </a:rPr>
              <a:t>tomar</a:t>
            </a:r>
            <a:r>
              <a:rPr lang="en-US" sz="2800" dirty="0">
                <a:solidFill>
                  <a:schemeClr val="bg1"/>
                </a:solidFill>
                <a:latin typeface="Calibri" panose="020F0502020204030204" pitchFamily="34" charset="0"/>
              </a:rPr>
              <a:t> </a:t>
            </a:r>
            <a:r>
              <a:rPr lang="en-US" sz="2800" dirty="0" err="1">
                <a:solidFill>
                  <a:schemeClr val="bg1"/>
                </a:solidFill>
                <a:latin typeface="Calibri" panose="020F0502020204030204" pitchFamily="34" charset="0"/>
              </a:rPr>
              <a:t>conocimiento</a:t>
            </a:r>
            <a:r>
              <a:rPr lang="en-US" sz="2800" dirty="0">
                <a:solidFill>
                  <a:schemeClr val="bg1"/>
                </a:solidFill>
                <a:latin typeface="Calibri" panose="020F0502020204030204" pitchFamily="34" charset="0"/>
              </a:rPr>
              <a:t> de:</a:t>
            </a:r>
          </a:p>
          <a:p>
            <a:pPr marL="413773" indent="-300723" algn="just"/>
            <a:r>
              <a:rPr lang="en-US" sz="2800" dirty="0">
                <a:solidFill>
                  <a:schemeClr val="bg1"/>
                </a:solidFill>
                <a:latin typeface="Calibri" panose="020F0502020204030204" pitchFamily="34" charset="0"/>
              </a:rPr>
              <a:t>los </a:t>
            </a:r>
            <a:r>
              <a:rPr lang="en-US" sz="2800" dirty="0" err="1">
                <a:solidFill>
                  <a:schemeClr val="bg1"/>
                </a:solidFill>
                <a:latin typeface="Calibri" panose="020F0502020204030204" pitchFamily="34" charset="0"/>
              </a:rPr>
              <a:t>requisitos</a:t>
            </a:r>
            <a:r>
              <a:rPr lang="en-US" sz="2800" dirty="0">
                <a:solidFill>
                  <a:schemeClr val="bg1"/>
                </a:solidFill>
                <a:latin typeface="Calibri" panose="020F0502020204030204" pitchFamily="34" charset="0"/>
              </a:rPr>
              <a:t> que la </a:t>
            </a:r>
            <a:r>
              <a:rPr lang="en-US" sz="2800" dirty="0" err="1">
                <a:solidFill>
                  <a:schemeClr val="bg1"/>
                </a:solidFill>
                <a:latin typeface="Calibri" panose="020F0502020204030204" pitchFamily="34" charset="0"/>
              </a:rPr>
              <a:t>norma</a:t>
            </a:r>
            <a:r>
              <a:rPr lang="en-US" sz="2800" dirty="0">
                <a:solidFill>
                  <a:schemeClr val="bg1"/>
                </a:solidFill>
                <a:latin typeface="Calibri" panose="020F0502020204030204" pitchFamily="34" charset="0"/>
              </a:rPr>
              <a:t> ISO 37001 </a:t>
            </a:r>
            <a:r>
              <a:rPr lang="en-US" sz="2800" dirty="0" err="1">
                <a:solidFill>
                  <a:schemeClr val="bg1"/>
                </a:solidFill>
                <a:latin typeface="Calibri" panose="020F0502020204030204" pitchFamily="34" charset="0"/>
              </a:rPr>
              <a:t>establece</a:t>
            </a:r>
            <a:r>
              <a:rPr lang="en-US" sz="2800" dirty="0">
                <a:solidFill>
                  <a:schemeClr val="bg1"/>
                </a:solidFill>
                <a:latin typeface="Calibri" panose="020F0502020204030204" pitchFamily="34" charset="0"/>
              </a:rPr>
              <a:t> </a:t>
            </a:r>
            <a:r>
              <a:rPr lang="en-US" sz="2800" dirty="0" err="1">
                <a:solidFill>
                  <a:schemeClr val="bg1"/>
                </a:solidFill>
                <a:latin typeface="Calibri" panose="020F0502020204030204" pitchFamily="34" charset="0"/>
              </a:rPr>
              <a:t>como</a:t>
            </a:r>
            <a:r>
              <a:rPr lang="en-US" sz="2800" dirty="0">
                <a:solidFill>
                  <a:schemeClr val="bg1"/>
                </a:solidFill>
                <a:latin typeface="Calibri" panose="020F0502020204030204" pitchFamily="34" charset="0"/>
              </a:rPr>
              <a:t> </a:t>
            </a:r>
            <a:r>
              <a:rPr lang="en-US" sz="2800" dirty="0" err="1">
                <a:solidFill>
                  <a:schemeClr val="bg1"/>
                </a:solidFill>
                <a:latin typeface="Calibri" panose="020F0502020204030204" pitchFamily="34" charset="0"/>
              </a:rPr>
              <a:t>mandatorios</a:t>
            </a:r>
            <a:r>
              <a:rPr lang="en-US" sz="2800" dirty="0">
                <a:solidFill>
                  <a:schemeClr val="bg1"/>
                </a:solidFill>
                <a:latin typeface="Calibri" panose="020F0502020204030204" pitchFamily="34" charset="0"/>
              </a:rPr>
              <a:t> para </a:t>
            </a:r>
            <a:r>
              <a:rPr lang="en-US" sz="2800" dirty="0" err="1">
                <a:solidFill>
                  <a:schemeClr val="bg1"/>
                </a:solidFill>
                <a:latin typeface="Calibri" panose="020F0502020204030204" pitchFamily="34" charset="0"/>
              </a:rPr>
              <a:t>establecer</a:t>
            </a:r>
            <a:r>
              <a:rPr lang="en-US" sz="2800" dirty="0">
                <a:solidFill>
                  <a:schemeClr val="bg1"/>
                </a:solidFill>
                <a:latin typeface="Calibri" panose="020F0502020204030204" pitchFamily="34" charset="0"/>
              </a:rPr>
              <a:t> un Sistema de </a:t>
            </a:r>
            <a:r>
              <a:rPr lang="en-US" sz="2800" dirty="0" err="1">
                <a:solidFill>
                  <a:schemeClr val="bg1"/>
                </a:solidFill>
                <a:latin typeface="Calibri" panose="020F0502020204030204" pitchFamily="34" charset="0"/>
              </a:rPr>
              <a:t>gestión</a:t>
            </a:r>
            <a:r>
              <a:rPr lang="en-US" sz="2800" dirty="0">
                <a:solidFill>
                  <a:schemeClr val="bg1"/>
                </a:solidFill>
                <a:latin typeface="Calibri" panose="020F0502020204030204" pitchFamily="34" charset="0"/>
              </a:rPr>
              <a:t> anti-</a:t>
            </a:r>
            <a:r>
              <a:rPr lang="en-US" sz="2800" dirty="0" err="1">
                <a:solidFill>
                  <a:schemeClr val="bg1"/>
                </a:solidFill>
                <a:latin typeface="Calibri" panose="020F0502020204030204" pitchFamily="34" charset="0"/>
              </a:rPr>
              <a:t>soborno</a:t>
            </a:r>
            <a:r>
              <a:rPr lang="en-US" sz="2800" dirty="0">
                <a:solidFill>
                  <a:schemeClr val="bg1"/>
                </a:solidFill>
                <a:latin typeface="Calibri" panose="020F0502020204030204" pitchFamily="34" charset="0"/>
              </a:rPr>
              <a:t>. </a:t>
            </a:r>
          </a:p>
          <a:p>
            <a:pPr marL="413773" indent="-300723" algn="just"/>
            <a:r>
              <a:rPr lang="en-US" sz="2800" dirty="0">
                <a:solidFill>
                  <a:schemeClr val="bg1"/>
                </a:solidFill>
                <a:latin typeface="Calibri" panose="020F0502020204030204" pitchFamily="34" charset="0"/>
              </a:rPr>
              <a:t>los </a:t>
            </a:r>
            <a:r>
              <a:rPr lang="en-US" sz="2800" dirty="0" err="1">
                <a:solidFill>
                  <a:schemeClr val="bg1"/>
                </a:solidFill>
                <a:latin typeface="Calibri" panose="020F0502020204030204" pitchFamily="34" charset="0"/>
              </a:rPr>
              <a:t>pasos</a:t>
            </a:r>
            <a:r>
              <a:rPr lang="en-US" sz="2800" dirty="0">
                <a:solidFill>
                  <a:schemeClr val="bg1"/>
                </a:solidFill>
                <a:latin typeface="Calibri" panose="020F0502020204030204" pitchFamily="34" charset="0"/>
              </a:rPr>
              <a:t> a </a:t>
            </a:r>
            <a:r>
              <a:rPr lang="en-US" sz="2800" dirty="0" err="1">
                <a:solidFill>
                  <a:schemeClr val="bg1"/>
                </a:solidFill>
                <a:latin typeface="Calibri" panose="020F0502020204030204" pitchFamily="34" charset="0"/>
              </a:rPr>
              <a:t>seguir</a:t>
            </a:r>
            <a:r>
              <a:rPr lang="en-US" sz="2800" dirty="0">
                <a:solidFill>
                  <a:schemeClr val="bg1"/>
                </a:solidFill>
                <a:latin typeface="Calibri" panose="020F0502020204030204" pitchFamily="34" charset="0"/>
              </a:rPr>
              <a:t> para </a:t>
            </a:r>
            <a:r>
              <a:rPr lang="en-US" sz="2800" dirty="0" err="1">
                <a:solidFill>
                  <a:schemeClr val="bg1"/>
                </a:solidFill>
                <a:latin typeface="Calibri" panose="020F0502020204030204" pitchFamily="34" charset="0"/>
              </a:rPr>
              <a:t>diseñar</a:t>
            </a:r>
            <a:r>
              <a:rPr lang="en-US" sz="2800" dirty="0">
                <a:solidFill>
                  <a:schemeClr val="bg1"/>
                </a:solidFill>
                <a:latin typeface="Calibri" panose="020F0502020204030204" pitchFamily="34" charset="0"/>
              </a:rPr>
              <a:t>, </a:t>
            </a:r>
            <a:r>
              <a:rPr lang="en-US" sz="2800" dirty="0" err="1">
                <a:solidFill>
                  <a:schemeClr val="bg1"/>
                </a:solidFill>
                <a:latin typeface="Calibri" panose="020F0502020204030204" pitchFamily="34" charset="0"/>
              </a:rPr>
              <a:t>implementar</a:t>
            </a:r>
            <a:r>
              <a:rPr lang="en-US" sz="2800" dirty="0">
                <a:solidFill>
                  <a:schemeClr val="bg1"/>
                </a:solidFill>
                <a:latin typeface="Calibri" panose="020F0502020204030204" pitchFamily="34" charset="0"/>
              </a:rPr>
              <a:t> y </a:t>
            </a:r>
            <a:r>
              <a:rPr lang="en-US" sz="2800" dirty="0" err="1">
                <a:solidFill>
                  <a:schemeClr val="bg1"/>
                </a:solidFill>
                <a:latin typeface="Calibri" panose="020F0502020204030204" pitchFamily="34" charset="0"/>
              </a:rPr>
              <a:t>certificar</a:t>
            </a:r>
            <a:r>
              <a:rPr lang="en-US" sz="2800" dirty="0">
                <a:solidFill>
                  <a:schemeClr val="bg1"/>
                </a:solidFill>
                <a:latin typeface="Calibri" panose="020F0502020204030204" pitchFamily="34" charset="0"/>
              </a:rPr>
              <a:t> un Sistema de </a:t>
            </a:r>
            <a:r>
              <a:rPr lang="en-US" sz="2800" dirty="0" err="1">
                <a:solidFill>
                  <a:schemeClr val="bg1"/>
                </a:solidFill>
                <a:latin typeface="Calibri" panose="020F0502020204030204" pitchFamily="34" charset="0"/>
              </a:rPr>
              <a:t>gestión</a:t>
            </a:r>
            <a:r>
              <a:rPr lang="en-US" sz="2800" dirty="0">
                <a:solidFill>
                  <a:schemeClr val="bg1"/>
                </a:solidFill>
                <a:latin typeface="Calibri" panose="020F0502020204030204" pitchFamily="34" charset="0"/>
              </a:rPr>
              <a:t> anti-</a:t>
            </a:r>
            <a:r>
              <a:rPr lang="en-US" sz="2800" dirty="0" err="1">
                <a:solidFill>
                  <a:schemeClr val="bg1"/>
                </a:solidFill>
                <a:latin typeface="Calibri" panose="020F0502020204030204" pitchFamily="34" charset="0"/>
              </a:rPr>
              <a:t>soborno</a:t>
            </a:r>
            <a:endParaRPr lang="en-US" sz="2800" dirty="0">
              <a:solidFill>
                <a:schemeClr val="bg1"/>
              </a:solidFill>
              <a:latin typeface="Calibri" panose="020F0502020204030204" pitchFamily="34" charset="0"/>
            </a:endParaRPr>
          </a:p>
          <a:p>
            <a:pPr marL="113050" indent="0" algn="just">
              <a:buFont typeface="Arial" panose="020B0604020202020204" pitchFamily="34" charset="0"/>
              <a:buNone/>
            </a:pPr>
            <a:endParaRPr lang="en-US" sz="2800" dirty="0">
              <a:solidFill>
                <a:schemeClr val="bg1"/>
              </a:solidFill>
              <a:latin typeface="Calibri" panose="020F0502020204030204" pitchFamily="34" charset="0"/>
            </a:endParaRPr>
          </a:p>
          <a:p>
            <a:pPr marL="113050" indent="0" algn="just">
              <a:buFont typeface="Arial" panose="020B0604020202020204" pitchFamily="34" charset="0"/>
              <a:buNone/>
            </a:pPr>
            <a:r>
              <a:rPr lang="en-US" sz="2800" dirty="0">
                <a:solidFill>
                  <a:schemeClr val="bg1"/>
                </a:solidFill>
                <a:latin typeface="Calibri" panose="020F0502020204030204" pitchFamily="34" charset="0"/>
              </a:rPr>
              <a:t> </a:t>
            </a:r>
            <a:endParaRPr lang="en-US" sz="1800" dirty="0">
              <a:solidFill>
                <a:schemeClr val="bg1"/>
              </a:solidFill>
            </a:endParaRPr>
          </a:p>
        </p:txBody>
      </p:sp>
    </p:spTree>
    <p:extLst>
      <p:ext uri="{BB962C8B-B14F-4D97-AF65-F5344CB8AC3E}">
        <p14:creationId xmlns:p14="http://schemas.microsoft.com/office/powerpoint/2010/main" val="49497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Título 1">
            <a:extLst>
              <a:ext uri="{FF2B5EF4-FFF2-40B4-BE49-F238E27FC236}">
                <a16:creationId xmlns:a16="http://schemas.microsoft.com/office/drawing/2014/main" id="{0122A878-D8A9-4539-B8C5-D1B608095074}"/>
              </a:ext>
            </a:extLst>
          </p:cNvPr>
          <p:cNvSpPr txBox="1">
            <a:spLocks/>
          </p:cNvSpPr>
          <p:nvPr/>
        </p:nvSpPr>
        <p:spPr>
          <a:xfrm>
            <a:off x="2187367" y="2978609"/>
            <a:ext cx="6816030" cy="1194476"/>
          </a:xfrm>
          <a:prstGeom prst="rect">
            <a:avLst/>
          </a:prstGeom>
        </p:spPr>
        <p:txBody>
          <a:bodyPr>
            <a:normAutofit fontScale="97500"/>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s-AR">
                <a:latin typeface="AR DELANEY" panose="02000000000000000000" pitchFamily="2" charset="0"/>
              </a:rPr>
              <a:t>SOCIOS DE NEGOCIOS</a:t>
            </a:r>
            <a:endParaRPr lang="es-AR" dirty="0">
              <a:latin typeface="AR DELANEY" panose="02000000000000000000" pitchFamily="2" charset="0"/>
            </a:endParaRPr>
          </a:p>
        </p:txBody>
      </p:sp>
      <p:cxnSp>
        <p:nvCxnSpPr>
          <p:cNvPr id="5" name="11 Conector recto">
            <a:extLst>
              <a:ext uri="{FF2B5EF4-FFF2-40B4-BE49-F238E27FC236}">
                <a16:creationId xmlns:a16="http://schemas.microsoft.com/office/drawing/2014/main" id="{0AF415E1-FF64-4639-AC81-F67C5E4F0685}"/>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D3996131-CFC6-48C4-B1EA-7863508488B4}"/>
              </a:ext>
            </a:extLst>
          </p:cNvPr>
          <p:cNvCxnSpPr/>
          <p:nvPr/>
        </p:nvCxnSpPr>
        <p:spPr>
          <a:xfrm>
            <a:off x="3198634" y="4109501"/>
            <a:ext cx="47934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7" name="Marcador de contenido 3">
            <a:extLst>
              <a:ext uri="{FF2B5EF4-FFF2-40B4-BE49-F238E27FC236}">
                <a16:creationId xmlns:a16="http://schemas.microsoft.com/office/drawing/2014/main" id="{D76A8A86-BED0-4961-BE36-75AAD791DF7E}"/>
              </a:ext>
            </a:extLst>
          </p:cNvPr>
          <p:cNvPicPr>
            <a:picLocks noChangeAspect="1"/>
          </p:cNvPicPr>
          <p:nvPr/>
        </p:nvPicPr>
        <p:blipFill>
          <a:blip r:embed="rId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753569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Rectángulo 3">
            <a:extLst>
              <a:ext uri="{FF2B5EF4-FFF2-40B4-BE49-F238E27FC236}">
                <a16:creationId xmlns:a16="http://schemas.microsoft.com/office/drawing/2014/main" id="{EEFD5AB9-A7AB-4814-BBAC-4CB0C94A43E8}"/>
              </a:ext>
            </a:extLst>
          </p:cNvPr>
          <p:cNvSpPr/>
          <p:nvPr/>
        </p:nvSpPr>
        <p:spPr>
          <a:xfrm>
            <a:off x="3119255" y="1916250"/>
            <a:ext cx="6481101" cy="4454553"/>
          </a:xfrm>
          <a:prstGeom prst="rect">
            <a:avLst/>
          </a:prstGeom>
        </p:spPr>
        <p:txBody>
          <a:bodyPr wrap="square">
            <a:spAutoFit/>
          </a:bodyPr>
          <a:lstStyle/>
          <a:p>
            <a:r>
              <a:rPr lang="es-AR" sz="2806" b="1" dirty="0"/>
              <a:t>socio de negocios</a:t>
            </a:r>
            <a:endParaRPr lang="es-AR" sz="1403" dirty="0"/>
          </a:p>
          <a:p>
            <a:r>
              <a:rPr lang="es-AR" sz="1719" dirty="0"/>
              <a:t>parte externa con la que la organización, tiene o planifica establecer algún tipo de relación comercial</a:t>
            </a:r>
          </a:p>
          <a:p>
            <a:endParaRPr lang="es-AR" sz="1228" dirty="0"/>
          </a:p>
          <a:p>
            <a:pPr lvl="1"/>
            <a:r>
              <a:rPr lang="es-AR" sz="1228" dirty="0"/>
              <a:t>Nota 1: Socio de negocios incluye pero no se limita a los clientes, consumidores, “alianza empresarial”, socios de alianzas empresariales, miembros de un consorcio, proveedores externos, contratistas, consultores, subcontratistas, proveedores, vendedores, asesores, agentes, distribuidores, representantes, intermediarios e inversores. Esta definición es deliberadamente amplia y debería ser interpretada de acuerdo con el perfil de riesgo de soborno de la organización, para que se aplique a los socios de negocios que razonablemente se entienda que pueden exponer a la organización a riesgos de soborno</a:t>
            </a:r>
          </a:p>
          <a:p>
            <a:pPr lvl="1"/>
            <a:endParaRPr lang="es-AR" sz="1228" dirty="0"/>
          </a:p>
          <a:p>
            <a:pPr lvl="1"/>
            <a:r>
              <a:rPr lang="es-AR" sz="1228" dirty="0"/>
              <a:t>Nota 2: Diferentes tipos de socio de negocios plantean diferentes tipos y grados de riesgo de soborno, y una organización tendrá diferentes grados de capacidad para influir en diferentes tipos de socio de negocios. Por lo tanto, diferentes tipos de socio de negocios pueden ser tratados de manera diferente por los procedimientos de evaluación de riesgo de soborno y de gestión de riesgos de soborno de la organización.</a:t>
            </a:r>
          </a:p>
          <a:p>
            <a:pPr lvl="1"/>
            <a:endParaRPr lang="es-AR" sz="1228" dirty="0"/>
          </a:p>
          <a:p>
            <a:pPr lvl="1"/>
            <a:r>
              <a:rPr lang="es-AR" sz="1228" dirty="0"/>
              <a:t>Nota 3: La referencia a "negocio" en este documento puede interpretarse en sentido amplio para significar a aquellas actividades que son relevantes a los efectos de la existencia de la organización.</a:t>
            </a:r>
          </a:p>
        </p:txBody>
      </p:sp>
      <p:cxnSp>
        <p:nvCxnSpPr>
          <p:cNvPr id="5" name="11 Conector recto">
            <a:extLst>
              <a:ext uri="{FF2B5EF4-FFF2-40B4-BE49-F238E27FC236}">
                <a16:creationId xmlns:a16="http://schemas.microsoft.com/office/drawing/2014/main" id="{0FF6CFAC-6A32-49D1-87AB-AA89AC2EC9FE}"/>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958DFAEB-B1EC-4C8B-947B-189D484C0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523" y="3058139"/>
            <a:ext cx="2115673" cy="2369554"/>
          </a:xfrm>
          <a:prstGeom prst="rect">
            <a:avLst/>
          </a:prstGeom>
        </p:spPr>
      </p:pic>
      <p:pic>
        <p:nvPicPr>
          <p:cNvPr id="7" name="Marcador de contenido 3">
            <a:extLst>
              <a:ext uri="{FF2B5EF4-FFF2-40B4-BE49-F238E27FC236}">
                <a16:creationId xmlns:a16="http://schemas.microsoft.com/office/drawing/2014/main" id="{2B93EF40-6270-4EF6-845D-1740F7DFE620}"/>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378359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Título 1">
            <a:extLst>
              <a:ext uri="{FF2B5EF4-FFF2-40B4-BE49-F238E27FC236}">
                <a16:creationId xmlns:a16="http://schemas.microsoft.com/office/drawing/2014/main" id="{31514727-D26F-480B-992C-AF6C048D6467}"/>
              </a:ext>
            </a:extLst>
          </p:cNvPr>
          <p:cNvSpPr txBox="1">
            <a:spLocks/>
          </p:cNvSpPr>
          <p:nvPr/>
        </p:nvSpPr>
        <p:spPr>
          <a:xfrm>
            <a:off x="3299085" y="849033"/>
            <a:ext cx="7071300" cy="1002357"/>
          </a:xfrm>
          <a:prstGeom prst="rect">
            <a:avLst/>
          </a:prstGeom>
        </p:spPr>
        <p:txBody>
          <a:bodyP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s-AR" sz="3157" dirty="0"/>
              <a:t>1. Objeto y campo de aplicación de la ISO 37001</a:t>
            </a:r>
          </a:p>
        </p:txBody>
      </p:sp>
      <p:sp>
        <p:nvSpPr>
          <p:cNvPr id="5" name="Rectángulo 4">
            <a:extLst>
              <a:ext uri="{FF2B5EF4-FFF2-40B4-BE49-F238E27FC236}">
                <a16:creationId xmlns:a16="http://schemas.microsoft.com/office/drawing/2014/main" id="{40D7B6BF-B4AC-4A13-BB4D-062742117B86}"/>
              </a:ext>
            </a:extLst>
          </p:cNvPr>
          <p:cNvSpPr/>
          <p:nvPr/>
        </p:nvSpPr>
        <p:spPr>
          <a:xfrm>
            <a:off x="3890395" y="2193450"/>
            <a:ext cx="6352874" cy="4060727"/>
          </a:xfrm>
          <a:prstGeom prst="rect">
            <a:avLst/>
          </a:prstGeom>
        </p:spPr>
        <p:txBody>
          <a:bodyPr wrap="square">
            <a:spAutoFit/>
          </a:bodyPr>
          <a:lstStyle/>
          <a:p>
            <a:r>
              <a:rPr lang="es-AR" sz="1719" dirty="0"/>
              <a:t>En este documento se considera lo siguiente en relación con las actividades de la organización:</a:t>
            </a:r>
          </a:p>
          <a:p>
            <a:pPr marL="250603" indent="-250603">
              <a:buFont typeface="Arial" panose="020B0604020202020204" pitchFamily="34" charset="0"/>
              <a:buChar char="•"/>
            </a:pPr>
            <a:r>
              <a:rPr lang="es-AR" sz="1719" dirty="0"/>
              <a:t>soborno en los sectores público, privado y sin fines de lucro;</a:t>
            </a:r>
          </a:p>
          <a:p>
            <a:pPr marL="250603" indent="-250603">
              <a:buFont typeface="Arial" panose="020B0604020202020204" pitchFamily="34" charset="0"/>
              <a:buChar char="•"/>
            </a:pPr>
            <a:r>
              <a:rPr lang="es-AR" sz="1719" dirty="0"/>
              <a:t>soborno por parte de la organización; </a:t>
            </a:r>
          </a:p>
          <a:p>
            <a:pPr marL="250603" indent="-250603">
              <a:buFont typeface="Arial" panose="020B0604020202020204" pitchFamily="34" charset="0"/>
              <a:buChar char="•"/>
            </a:pPr>
            <a:r>
              <a:rPr lang="es-AR" sz="1719" dirty="0"/>
              <a:t>soborno por parte de personal de la organización que actúa en nombre de la organización o para su beneficio;</a:t>
            </a:r>
          </a:p>
          <a:p>
            <a:pPr marL="250603" indent="-250603">
              <a:buFont typeface="Arial" panose="020B0604020202020204" pitchFamily="34" charset="0"/>
              <a:buChar char="•"/>
            </a:pPr>
            <a:r>
              <a:rPr lang="es-AR" sz="1719" dirty="0"/>
              <a:t>soborno por parte de socios de negocios de la organización que actúan en nombre de la organización o para beneficio;</a:t>
            </a:r>
          </a:p>
          <a:p>
            <a:pPr marL="250603" indent="-250603">
              <a:buFont typeface="Arial" panose="020B0604020202020204" pitchFamily="34" charset="0"/>
              <a:buChar char="•"/>
            </a:pPr>
            <a:r>
              <a:rPr lang="es-AR" sz="1719" dirty="0"/>
              <a:t>soborno a la organización; </a:t>
            </a:r>
          </a:p>
          <a:p>
            <a:pPr marL="250603" indent="-250603">
              <a:buFont typeface="Arial" panose="020B0604020202020204" pitchFamily="34" charset="0"/>
              <a:buChar char="•"/>
            </a:pPr>
            <a:r>
              <a:rPr lang="es-AR" sz="1719" dirty="0"/>
              <a:t>soborno del personal de la organización en relación con las actividades de la organización;</a:t>
            </a:r>
          </a:p>
          <a:p>
            <a:pPr marL="250603" indent="-250603">
              <a:buFont typeface="Arial" panose="020B0604020202020204" pitchFamily="34" charset="0"/>
              <a:buChar char="•"/>
            </a:pPr>
            <a:r>
              <a:rPr lang="es-AR" sz="1719" dirty="0"/>
              <a:t>soborno de los socios de negocios de la organización en relación con las actividades de la organización;</a:t>
            </a:r>
          </a:p>
          <a:p>
            <a:pPr marL="250603" indent="-250603">
              <a:buFont typeface="Arial" panose="020B0604020202020204" pitchFamily="34" charset="0"/>
              <a:buChar char="•"/>
            </a:pPr>
            <a:r>
              <a:rPr lang="es-AR" sz="1719" dirty="0"/>
              <a:t>soborno directo e indirecto (por ejemplo, un soborno ofrecido y aceptado por o a través de un tercero).</a:t>
            </a:r>
          </a:p>
        </p:txBody>
      </p:sp>
      <p:pic>
        <p:nvPicPr>
          <p:cNvPr id="6" name="Imagen 5">
            <a:extLst>
              <a:ext uri="{FF2B5EF4-FFF2-40B4-BE49-F238E27FC236}">
                <a16:creationId xmlns:a16="http://schemas.microsoft.com/office/drawing/2014/main" id="{9634FE7E-F9D4-4670-A372-A7D54223F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761" y="3060258"/>
            <a:ext cx="1871067" cy="2004715"/>
          </a:xfrm>
          <a:prstGeom prst="rect">
            <a:avLst/>
          </a:prstGeom>
        </p:spPr>
      </p:pic>
      <p:cxnSp>
        <p:nvCxnSpPr>
          <p:cNvPr id="7" name="11 Conector recto">
            <a:extLst>
              <a:ext uri="{FF2B5EF4-FFF2-40B4-BE49-F238E27FC236}">
                <a16:creationId xmlns:a16="http://schemas.microsoft.com/office/drawing/2014/main" id="{50E15443-2530-4E9E-AF1A-4CE2392D6C43}"/>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Marcador de contenido 3">
            <a:extLst>
              <a:ext uri="{FF2B5EF4-FFF2-40B4-BE49-F238E27FC236}">
                <a16:creationId xmlns:a16="http://schemas.microsoft.com/office/drawing/2014/main" id="{6951CCFF-E869-419E-9790-EF858097E7A8}"/>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334889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Título 1">
            <a:extLst>
              <a:ext uri="{FF2B5EF4-FFF2-40B4-BE49-F238E27FC236}">
                <a16:creationId xmlns:a16="http://schemas.microsoft.com/office/drawing/2014/main" id="{17100956-92FA-42E2-9A2C-E5B2FA60B40A}"/>
              </a:ext>
            </a:extLst>
          </p:cNvPr>
          <p:cNvSpPr txBox="1">
            <a:spLocks/>
          </p:cNvSpPr>
          <p:nvPr/>
        </p:nvSpPr>
        <p:spPr>
          <a:xfrm>
            <a:off x="3192780" y="835201"/>
            <a:ext cx="6534206" cy="1002357"/>
          </a:xfrm>
          <a:prstGeom prst="rect">
            <a:avLst/>
          </a:prstGeom>
        </p:spPr>
        <p:txBody>
          <a:bodyP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s-AR" sz="3157" dirty="0"/>
              <a:t>1. Objeto y campo de aplicación de la ISO 37001</a:t>
            </a:r>
          </a:p>
        </p:txBody>
      </p:sp>
      <p:sp>
        <p:nvSpPr>
          <p:cNvPr id="5" name="Rectángulo 4">
            <a:extLst>
              <a:ext uri="{FF2B5EF4-FFF2-40B4-BE49-F238E27FC236}">
                <a16:creationId xmlns:a16="http://schemas.microsoft.com/office/drawing/2014/main" id="{FA6866CD-3DDA-45D4-A48C-1C42CAFABB1B}"/>
              </a:ext>
            </a:extLst>
          </p:cNvPr>
          <p:cNvSpPr/>
          <p:nvPr/>
        </p:nvSpPr>
        <p:spPr>
          <a:xfrm>
            <a:off x="3665208" y="2572424"/>
            <a:ext cx="5699282" cy="2683812"/>
          </a:xfrm>
          <a:prstGeom prst="rect">
            <a:avLst/>
          </a:prstGeom>
        </p:spPr>
        <p:txBody>
          <a:bodyPr wrap="square">
            <a:spAutoFit/>
          </a:bodyPr>
          <a:lstStyle/>
          <a:p>
            <a:r>
              <a:rPr lang="es-ES" sz="2105" dirty="0"/>
              <a:t>Los requisitos de este documento son genéricos y se pretende que sean aplicables a todas las organizaciones (</a:t>
            </a:r>
            <a:r>
              <a:rPr lang="es-ES" sz="2105" dirty="0">
                <a:solidFill>
                  <a:srgbClr val="FF0000"/>
                </a:solidFill>
              </a:rPr>
              <a:t>o partes de una organización</a:t>
            </a:r>
            <a:r>
              <a:rPr lang="es-ES" sz="2105" dirty="0"/>
              <a:t>), independientemente del tipo, tamaño y naturaleza de la actividad, y en los sectores público, privado o sin fines de lucro. </a:t>
            </a:r>
          </a:p>
          <a:p>
            <a:r>
              <a:rPr lang="es-ES" sz="2105" dirty="0"/>
              <a:t>El grado de aplicación de estos requisitos depende de los factores especificados en 4.1, 4.2 y 4.5.</a:t>
            </a:r>
            <a:endParaRPr lang="es-AR" sz="2105" dirty="0"/>
          </a:p>
        </p:txBody>
      </p:sp>
      <p:pic>
        <p:nvPicPr>
          <p:cNvPr id="6" name="Imagen 5">
            <a:extLst>
              <a:ext uri="{FF2B5EF4-FFF2-40B4-BE49-F238E27FC236}">
                <a16:creationId xmlns:a16="http://schemas.microsoft.com/office/drawing/2014/main" id="{3A87161A-27E4-4391-BC4F-9076ECD49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761" y="3060258"/>
            <a:ext cx="1871067" cy="2004715"/>
          </a:xfrm>
          <a:prstGeom prst="rect">
            <a:avLst/>
          </a:prstGeom>
        </p:spPr>
      </p:pic>
      <p:cxnSp>
        <p:nvCxnSpPr>
          <p:cNvPr id="7" name="11 Conector recto">
            <a:extLst>
              <a:ext uri="{FF2B5EF4-FFF2-40B4-BE49-F238E27FC236}">
                <a16:creationId xmlns:a16="http://schemas.microsoft.com/office/drawing/2014/main" id="{DF8AB060-412E-42BB-B0DB-3ED4AD0A838F}"/>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Marcador de contenido 3">
            <a:extLst>
              <a:ext uri="{FF2B5EF4-FFF2-40B4-BE49-F238E27FC236}">
                <a16:creationId xmlns:a16="http://schemas.microsoft.com/office/drawing/2014/main" id="{7ABBDBA5-A8C8-4C5E-939D-3EDB92C40979}"/>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4290878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CuadroTexto 24">
            <a:extLst>
              <a:ext uri="{FF2B5EF4-FFF2-40B4-BE49-F238E27FC236}">
                <a16:creationId xmlns:a16="http://schemas.microsoft.com/office/drawing/2014/main" id="{289EFC45-16E1-4042-B88F-FF0A412FA5C5}"/>
              </a:ext>
            </a:extLst>
          </p:cNvPr>
          <p:cNvSpPr txBox="1"/>
          <p:nvPr/>
        </p:nvSpPr>
        <p:spPr>
          <a:xfrm>
            <a:off x="3339542" y="1416503"/>
            <a:ext cx="6622779" cy="416268"/>
          </a:xfrm>
          <a:prstGeom prst="rect">
            <a:avLst/>
          </a:prstGeom>
          <a:noFill/>
        </p:spPr>
        <p:txBody>
          <a:bodyPr wrap="square" rtlCol="0">
            <a:spAutoFit/>
          </a:bodyPr>
          <a:lstStyle/>
          <a:p>
            <a:r>
              <a:rPr lang="es-AR" sz="2105" b="1"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Requisitos de la NTP ISO 37001 según el PDCA</a:t>
            </a:r>
          </a:p>
        </p:txBody>
      </p:sp>
      <p:cxnSp>
        <p:nvCxnSpPr>
          <p:cNvPr id="5" name="11 Conector recto">
            <a:extLst>
              <a:ext uri="{FF2B5EF4-FFF2-40B4-BE49-F238E27FC236}">
                <a16:creationId xmlns:a16="http://schemas.microsoft.com/office/drawing/2014/main" id="{3DCB0EC5-F968-44BC-9F78-F9C26DD47AC9}"/>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grpSp>
        <p:nvGrpSpPr>
          <p:cNvPr id="6" name="Grupo 5">
            <a:extLst>
              <a:ext uri="{FF2B5EF4-FFF2-40B4-BE49-F238E27FC236}">
                <a16:creationId xmlns:a16="http://schemas.microsoft.com/office/drawing/2014/main" id="{A7C1AFF1-BEBD-48D0-B7AD-62AFBB69B81A}"/>
              </a:ext>
            </a:extLst>
          </p:cNvPr>
          <p:cNvGrpSpPr/>
          <p:nvPr/>
        </p:nvGrpSpPr>
        <p:grpSpPr>
          <a:xfrm>
            <a:off x="2544021" y="2249626"/>
            <a:ext cx="6989056" cy="3204360"/>
            <a:chOff x="2036536" y="2168981"/>
            <a:chExt cx="7969703" cy="3653969"/>
          </a:xfrm>
        </p:grpSpPr>
        <p:grpSp>
          <p:nvGrpSpPr>
            <p:cNvPr id="7" name="Grupo 6">
              <a:extLst>
                <a:ext uri="{FF2B5EF4-FFF2-40B4-BE49-F238E27FC236}">
                  <a16:creationId xmlns:a16="http://schemas.microsoft.com/office/drawing/2014/main" id="{9C8F2368-4CC8-428B-9AF3-1F24653435EE}"/>
                </a:ext>
              </a:extLst>
            </p:cNvPr>
            <p:cNvGrpSpPr/>
            <p:nvPr/>
          </p:nvGrpSpPr>
          <p:grpSpPr>
            <a:xfrm>
              <a:off x="4254196" y="2168981"/>
              <a:ext cx="1561196" cy="3501572"/>
              <a:chOff x="3806368" y="1971527"/>
              <a:chExt cx="2081594" cy="4668762"/>
            </a:xfrm>
            <a:solidFill>
              <a:schemeClr val="bg1">
                <a:lumMod val="65000"/>
              </a:schemeClr>
            </a:solidFill>
          </p:grpSpPr>
          <p:sp>
            <p:nvSpPr>
              <p:cNvPr id="34" name="Rectángulo 33">
                <a:extLst>
                  <a:ext uri="{FF2B5EF4-FFF2-40B4-BE49-F238E27FC236}">
                    <a16:creationId xmlns:a16="http://schemas.microsoft.com/office/drawing/2014/main" id="{09F6A5B8-A01F-46DC-8BB9-97B4210378F5}"/>
                  </a:ext>
                </a:extLst>
              </p:cNvPr>
              <p:cNvSpPr/>
              <p:nvPr/>
            </p:nvSpPr>
            <p:spPr>
              <a:xfrm>
                <a:off x="3806368" y="1971527"/>
                <a:ext cx="1953381" cy="466876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184"/>
              </a:p>
            </p:txBody>
          </p:sp>
          <p:sp>
            <p:nvSpPr>
              <p:cNvPr id="35" name="Flecha: cheurón 34">
                <a:extLst>
                  <a:ext uri="{FF2B5EF4-FFF2-40B4-BE49-F238E27FC236}">
                    <a16:creationId xmlns:a16="http://schemas.microsoft.com/office/drawing/2014/main" id="{464FFDD7-1400-4A89-9C0D-D2C319891CFE}"/>
                  </a:ext>
                </a:extLst>
              </p:cNvPr>
              <p:cNvSpPr/>
              <p:nvPr/>
            </p:nvSpPr>
            <p:spPr>
              <a:xfrm>
                <a:off x="3851124" y="2133600"/>
                <a:ext cx="2036838" cy="962781"/>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grpSp>
        <p:grpSp>
          <p:nvGrpSpPr>
            <p:cNvPr id="8" name="Grupo 7">
              <a:extLst>
                <a:ext uri="{FF2B5EF4-FFF2-40B4-BE49-F238E27FC236}">
                  <a16:creationId xmlns:a16="http://schemas.microsoft.com/office/drawing/2014/main" id="{6A8EFBBB-0DE9-4639-BCB0-C9375DF11CD1}"/>
                </a:ext>
              </a:extLst>
            </p:cNvPr>
            <p:cNvGrpSpPr/>
            <p:nvPr/>
          </p:nvGrpSpPr>
          <p:grpSpPr>
            <a:xfrm>
              <a:off x="8396060" y="2174422"/>
              <a:ext cx="1610179" cy="3501572"/>
              <a:chOff x="9162140" y="1966689"/>
              <a:chExt cx="2146905" cy="4668762"/>
            </a:xfrm>
            <a:solidFill>
              <a:schemeClr val="bg1">
                <a:lumMod val="85000"/>
              </a:schemeClr>
            </a:solidFill>
          </p:grpSpPr>
          <p:sp>
            <p:nvSpPr>
              <p:cNvPr id="32" name="Rectángulo 31">
                <a:extLst>
                  <a:ext uri="{FF2B5EF4-FFF2-40B4-BE49-F238E27FC236}">
                    <a16:creationId xmlns:a16="http://schemas.microsoft.com/office/drawing/2014/main" id="{A3187119-E172-4563-AC19-9ACBEE9706B8}"/>
                  </a:ext>
                </a:extLst>
              </p:cNvPr>
              <p:cNvSpPr/>
              <p:nvPr/>
            </p:nvSpPr>
            <p:spPr>
              <a:xfrm>
                <a:off x="9162140" y="1966689"/>
                <a:ext cx="1953381" cy="466876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184"/>
              </a:p>
            </p:txBody>
          </p:sp>
          <p:sp>
            <p:nvSpPr>
              <p:cNvPr id="33" name="Flecha: pentágono 32">
                <a:extLst>
                  <a:ext uri="{FF2B5EF4-FFF2-40B4-BE49-F238E27FC236}">
                    <a16:creationId xmlns:a16="http://schemas.microsoft.com/office/drawing/2014/main" id="{55F0E554-E6E2-464F-9623-841C46B28C51}"/>
                  </a:ext>
                </a:extLst>
              </p:cNvPr>
              <p:cNvSpPr/>
              <p:nvPr/>
            </p:nvSpPr>
            <p:spPr>
              <a:xfrm>
                <a:off x="9228664" y="2133600"/>
                <a:ext cx="2080381" cy="962781"/>
              </a:xfrm>
              <a:prstGeom prst="homePlate">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AR" sz="1316" dirty="0"/>
                  <a:t>Actuar</a:t>
                </a:r>
              </a:p>
            </p:txBody>
          </p:sp>
        </p:grpSp>
        <p:grpSp>
          <p:nvGrpSpPr>
            <p:cNvPr id="9" name="Grupo 8">
              <a:extLst>
                <a:ext uri="{FF2B5EF4-FFF2-40B4-BE49-F238E27FC236}">
                  <a16:creationId xmlns:a16="http://schemas.microsoft.com/office/drawing/2014/main" id="{6F2B689C-66D1-4454-82DD-4312EC15540D}"/>
                </a:ext>
              </a:extLst>
            </p:cNvPr>
            <p:cNvGrpSpPr/>
            <p:nvPr/>
          </p:nvGrpSpPr>
          <p:grpSpPr>
            <a:xfrm>
              <a:off x="2135412" y="2189751"/>
              <a:ext cx="1588409" cy="3501572"/>
              <a:chOff x="838200" y="1978781"/>
              <a:chExt cx="2117878" cy="4668762"/>
            </a:xfrm>
            <a:solidFill>
              <a:schemeClr val="bg1">
                <a:lumMod val="50000"/>
              </a:schemeClr>
            </a:solidFill>
          </p:grpSpPr>
          <p:sp>
            <p:nvSpPr>
              <p:cNvPr id="30" name="Rectángulo 29">
                <a:extLst>
                  <a:ext uri="{FF2B5EF4-FFF2-40B4-BE49-F238E27FC236}">
                    <a16:creationId xmlns:a16="http://schemas.microsoft.com/office/drawing/2014/main" id="{3A5B725F-3567-4A4B-943A-EDCB0F0DDB77}"/>
                  </a:ext>
                </a:extLst>
              </p:cNvPr>
              <p:cNvSpPr/>
              <p:nvPr/>
            </p:nvSpPr>
            <p:spPr>
              <a:xfrm>
                <a:off x="838200" y="1978781"/>
                <a:ext cx="1953381" cy="466876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184">
                  <a:solidFill>
                    <a:schemeClr val="tx1"/>
                  </a:solidFill>
                </a:endParaRPr>
              </a:p>
            </p:txBody>
          </p:sp>
          <p:sp>
            <p:nvSpPr>
              <p:cNvPr id="31" name="Flecha: pentágono 30">
                <a:extLst>
                  <a:ext uri="{FF2B5EF4-FFF2-40B4-BE49-F238E27FC236}">
                    <a16:creationId xmlns:a16="http://schemas.microsoft.com/office/drawing/2014/main" id="{74CF8F0F-4EAB-40F2-A9E2-A5151AC5DCE6}"/>
                  </a:ext>
                </a:extLst>
              </p:cNvPr>
              <p:cNvSpPr/>
              <p:nvPr/>
            </p:nvSpPr>
            <p:spPr>
              <a:xfrm>
                <a:off x="875697" y="2136022"/>
                <a:ext cx="2080381" cy="962781"/>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tx1"/>
                    </a:solidFill>
                  </a:rPr>
                  <a:t>Planificar</a:t>
                </a:r>
              </a:p>
            </p:txBody>
          </p:sp>
        </p:grpSp>
        <p:grpSp>
          <p:nvGrpSpPr>
            <p:cNvPr id="10" name="Grupo 9">
              <a:extLst>
                <a:ext uri="{FF2B5EF4-FFF2-40B4-BE49-F238E27FC236}">
                  <a16:creationId xmlns:a16="http://schemas.microsoft.com/office/drawing/2014/main" id="{175558AB-CBE0-4DBE-AD50-6A76114BF44F}"/>
                </a:ext>
              </a:extLst>
            </p:cNvPr>
            <p:cNvGrpSpPr/>
            <p:nvPr/>
          </p:nvGrpSpPr>
          <p:grpSpPr>
            <a:xfrm>
              <a:off x="6328530" y="2174422"/>
              <a:ext cx="1639678" cy="3501572"/>
              <a:chOff x="6237511" y="1978781"/>
              <a:chExt cx="2186237" cy="4668762"/>
            </a:xfrm>
            <a:solidFill>
              <a:schemeClr val="bg1">
                <a:lumMod val="75000"/>
              </a:schemeClr>
            </a:solidFill>
          </p:grpSpPr>
          <p:sp>
            <p:nvSpPr>
              <p:cNvPr id="28" name="Rectángulo 27">
                <a:extLst>
                  <a:ext uri="{FF2B5EF4-FFF2-40B4-BE49-F238E27FC236}">
                    <a16:creationId xmlns:a16="http://schemas.microsoft.com/office/drawing/2014/main" id="{2EED781B-0DEF-41F1-B9FC-B2103E3E9A27}"/>
                  </a:ext>
                </a:extLst>
              </p:cNvPr>
              <p:cNvSpPr/>
              <p:nvPr/>
            </p:nvSpPr>
            <p:spPr>
              <a:xfrm>
                <a:off x="6237511" y="1978781"/>
                <a:ext cx="1953381" cy="466876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184"/>
              </a:p>
            </p:txBody>
          </p:sp>
          <p:sp>
            <p:nvSpPr>
              <p:cNvPr id="29" name="Flecha: cheurón 28">
                <a:extLst>
                  <a:ext uri="{FF2B5EF4-FFF2-40B4-BE49-F238E27FC236}">
                    <a16:creationId xmlns:a16="http://schemas.microsoft.com/office/drawing/2014/main" id="{04A08FA4-DAE4-46DE-8C52-FF4B0F9A7282}"/>
                  </a:ext>
                </a:extLst>
              </p:cNvPr>
              <p:cNvSpPr/>
              <p:nvPr/>
            </p:nvSpPr>
            <p:spPr>
              <a:xfrm>
                <a:off x="6272590" y="2131184"/>
                <a:ext cx="2151158" cy="962781"/>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Verificar</a:t>
                </a:r>
              </a:p>
            </p:txBody>
          </p:sp>
        </p:grpSp>
        <p:sp>
          <p:nvSpPr>
            <p:cNvPr id="11" name="Rectángulo 10">
              <a:extLst>
                <a:ext uri="{FF2B5EF4-FFF2-40B4-BE49-F238E27FC236}">
                  <a16:creationId xmlns:a16="http://schemas.microsoft.com/office/drawing/2014/main" id="{79F44008-6C61-4B4E-8AC2-B80EF5E6C2C9}"/>
                </a:ext>
              </a:extLst>
            </p:cNvPr>
            <p:cNvSpPr/>
            <p:nvPr/>
          </p:nvSpPr>
          <p:spPr>
            <a:xfrm>
              <a:off x="2045154" y="3595823"/>
              <a:ext cx="1606550" cy="34471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21" b="1" dirty="0">
                  <a:solidFill>
                    <a:schemeClr val="tx1"/>
                  </a:solidFill>
                </a:rPr>
                <a:t>Alcance, evaluación de riesgo de soborno</a:t>
              </a:r>
            </a:p>
          </p:txBody>
        </p:sp>
        <p:sp>
          <p:nvSpPr>
            <p:cNvPr id="12" name="Rectángulo 11">
              <a:extLst>
                <a:ext uri="{FF2B5EF4-FFF2-40B4-BE49-F238E27FC236}">
                  <a16:creationId xmlns:a16="http://schemas.microsoft.com/office/drawing/2014/main" id="{5BFC94BB-5E18-4389-905B-7FCBD8B218B2}"/>
                </a:ext>
              </a:extLst>
            </p:cNvPr>
            <p:cNvSpPr/>
            <p:nvPr/>
          </p:nvSpPr>
          <p:spPr>
            <a:xfrm>
              <a:off x="2036536" y="4057651"/>
              <a:ext cx="1606550" cy="34471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21" b="1" dirty="0">
                  <a:solidFill>
                    <a:schemeClr val="tx1"/>
                  </a:solidFill>
                </a:rPr>
                <a:t>5. Liderazgo</a:t>
              </a:r>
            </a:p>
          </p:txBody>
        </p:sp>
        <p:sp>
          <p:nvSpPr>
            <p:cNvPr id="13" name="Rectángulo 12">
              <a:extLst>
                <a:ext uri="{FF2B5EF4-FFF2-40B4-BE49-F238E27FC236}">
                  <a16:creationId xmlns:a16="http://schemas.microsoft.com/office/drawing/2014/main" id="{24203D30-5F10-4552-9428-5C1F6E259CB0}"/>
                </a:ext>
              </a:extLst>
            </p:cNvPr>
            <p:cNvSpPr/>
            <p:nvPr/>
          </p:nvSpPr>
          <p:spPr>
            <a:xfrm>
              <a:off x="2036536" y="4531179"/>
              <a:ext cx="1606550" cy="34471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21" b="1" dirty="0">
                  <a:solidFill>
                    <a:schemeClr val="tx1"/>
                  </a:solidFill>
                </a:rPr>
                <a:t>Determinación de alcance y política</a:t>
              </a:r>
            </a:p>
          </p:txBody>
        </p:sp>
        <p:sp>
          <p:nvSpPr>
            <p:cNvPr id="14" name="Rectángulo 13">
              <a:extLst>
                <a:ext uri="{FF2B5EF4-FFF2-40B4-BE49-F238E27FC236}">
                  <a16:creationId xmlns:a16="http://schemas.microsoft.com/office/drawing/2014/main" id="{DF5A0E3C-153C-461E-9EFB-B338AF29E2EA}"/>
                </a:ext>
              </a:extLst>
            </p:cNvPr>
            <p:cNvSpPr/>
            <p:nvPr/>
          </p:nvSpPr>
          <p:spPr>
            <a:xfrm>
              <a:off x="2036536" y="5004707"/>
              <a:ext cx="1606550" cy="34471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21" b="1" dirty="0">
                  <a:solidFill>
                    <a:schemeClr val="tx1"/>
                  </a:solidFill>
                </a:rPr>
                <a:t>6. Planificación</a:t>
              </a:r>
            </a:p>
          </p:txBody>
        </p:sp>
        <p:sp>
          <p:nvSpPr>
            <p:cNvPr id="15" name="Rectángulo 14">
              <a:extLst>
                <a:ext uri="{FF2B5EF4-FFF2-40B4-BE49-F238E27FC236}">
                  <a16:creationId xmlns:a16="http://schemas.microsoft.com/office/drawing/2014/main" id="{DA3CC9A0-319C-4470-9D15-01A69324E09D}"/>
                </a:ext>
              </a:extLst>
            </p:cNvPr>
            <p:cNvSpPr/>
            <p:nvPr/>
          </p:nvSpPr>
          <p:spPr>
            <a:xfrm>
              <a:off x="2045154" y="3108322"/>
              <a:ext cx="1606550" cy="34471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21" b="1" dirty="0">
                  <a:solidFill>
                    <a:schemeClr val="tx1"/>
                  </a:solidFill>
                </a:rPr>
                <a:t>4 Comprendiendo a la organización</a:t>
              </a:r>
            </a:p>
          </p:txBody>
        </p:sp>
        <p:sp>
          <p:nvSpPr>
            <p:cNvPr id="16" name="Rectángulo 15">
              <a:extLst>
                <a:ext uri="{FF2B5EF4-FFF2-40B4-BE49-F238E27FC236}">
                  <a16:creationId xmlns:a16="http://schemas.microsoft.com/office/drawing/2014/main" id="{0473F472-3D04-49C0-9288-C1D979FFDC74}"/>
                </a:ext>
              </a:extLst>
            </p:cNvPr>
            <p:cNvSpPr/>
            <p:nvPr/>
          </p:nvSpPr>
          <p:spPr>
            <a:xfrm>
              <a:off x="6237362" y="3125113"/>
              <a:ext cx="1606550" cy="34471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21" b="1" dirty="0"/>
                <a:t>9.1 Seguimiento y mediciones</a:t>
              </a:r>
            </a:p>
          </p:txBody>
        </p:sp>
        <p:sp>
          <p:nvSpPr>
            <p:cNvPr id="17" name="Rectángulo 16">
              <a:extLst>
                <a:ext uri="{FF2B5EF4-FFF2-40B4-BE49-F238E27FC236}">
                  <a16:creationId xmlns:a16="http://schemas.microsoft.com/office/drawing/2014/main" id="{D7E76934-2282-4DAF-A297-8EC061EEE575}"/>
                </a:ext>
              </a:extLst>
            </p:cNvPr>
            <p:cNvSpPr/>
            <p:nvPr/>
          </p:nvSpPr>
          <p:spPr>
            <a:xfrm>
              <a:off x="2036536" y="5478236"/>
              <a:ext cx="1606550" cy="34471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21" b="1" dirty="0">
                  <a:solidFill>
                    <a:schemeClr val="tx1"/>
                  </a:solidFill>
                </a:rPr>
                <a:t>Determinación de riesgos, objetivos</a:t>
              </a:r>
            </a:p>
          </p:txBody>
        </p:sp>
        <p:sp>
          <p:nvSpPr>
            <p:cNvPr id="18" name="Rectángulo 17">
              <a:extLst>
                <a:ext uri="{FF2B5EF4-FFF2-40B4-BE49-F238E27FC236}">
                  <a16:creationId xmlns:a16="http://schemas.microsoft.com/office/drawing/2014/main" id="{B3790A8B-6951-4392-85D3-2D60BD76C64E}"/>
                </a:ext>
              </a:extLst>
            </p:cNvPr>
            <p:cNvSpPr/>
            <p:nvPr/>
          </p:nvSpPr>
          <p:spPr>
            <a:xfrm>
              <a:off x="8333921" y="3131437"/>
              <a:ext cx="1606550" cy="34471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21" b="1" dirty="0"/>
                <a:t>10.1 NC y Acciones correctivas</a:t>
              </a:r>
            </a:p>
          </p:txBody>
        </p:sp>
        <p:sp>
          <p:nvSpPr>
            <p:cNvPr id="19" name="Rectángulo 18">
              <a:extLst>
                <a:ext uri="{FF2B5EF4-FFF2-40B4-BE49-F238E27FC236}">
                  <a16:creationId xmlns:a16="http://schemas.microsoft.com/office/drawing/2014/main" id="{E46BC35F-7011-4CC7-B352-5F5385AE7770}"/>
                </a:ext>
              </a:extLst>
            </p:cNvPr>
            <p:cNvSpPr/>
            <p:nvPr/>
          </p:nvSpPr>
          <p:spPr>
            <a:xfrm>
              <a:off x="8332560" y="3620411"/>
              <a:ext cx="1606550" cy="34471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21" b="1" dirty="0"/>
                <a:t>10.2 Mejora continua</a:t>
              </a:r>
            </a:p>
          </p:txBody>
        </p:sp>
        <p:sp>
          <p:nvSpPr>
            <p:cNvPr id="20" name="Rectángulo 19">
              <a:extLst>
                <a:ext uri="{FF2B5EF4-FFF2-40B4-BE49-F238E27FC236}">
                  <a16:creationId xmlns:a16="http://schemas.microsoft.com/office/drawing/2014/main" id="{C8B0D30C-77AE-4132-BC51-4538EAA65692}"/>
                </a:ext>
              </a:extLst>
            </p:cNvPr>
            <p:cNvSpPr/>
            <p:nvPr/>
          </p:nvSpPr>
          <p:spPr>
            <a:xfrm>
              <a:off x="6237362" y="3620411"/>
              <a:ext cx="1606550" cy="34471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21" b="1" dirty="0"/>
                <a:t>9.2 Auditoria interna</a:t>
              </a:r>
            </a:p>
          </p:txBody>
        </p:sp>
        <p:sp>
          <p:nvSpPr>
            <p:cNvPr id="21" name="Rectángulo 20">
              <a:extLst>
                <a:ext uri="{FF2B5EF4-FFF2-40B4-BE49-F238E27FC236}">
                  <a16:creationId xmlns:a16="http://schemas.microsoft.com/office/drawing/2014/main" id="{1639A854-6777-4B5A-B745-0A21900499D2}"/>
                </a:ext>
              </a:extLst>
            </p:cNvPr>
            <p:cNvSpPr/>
            <p:nvPr/>
          </p:nvSpPr>
          <p:spPr>
            <a:xfrm>
              <a:off x="6237362" y="4115710"/>
              <a:ext cx="1606550" cy="34471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21" b="1" dirty="0"/>
                <a:t>9.3 Revisión por la dirección</a:t>
              </a:r>
            </a:p>
          </p:txBody>
        </p:sp>
        <p:sp>
          <p:nvSpPr>
            <p:cNvPr id="22" name="Rectángulo 21">
              <a:extLst>
                <a:ext uri="{FF2B5EF4-FFF2-40B4-BE49-F238E27FC236}">
                  <a16:creationId xmlns:a16="http://schemas.microsoft.com/office/drawing/2014/main" id="{79AF6AA6-AE42-4DBF-BAE6-B20FC0C19B13}"/>
                </a:ext>
              </a:extLst>
            </p:cNvPr>
            <p:cNvSpPr/>
            <p:nvPr/>
          </p:nvSpPr>
          <p:spPr>
            <a:xfrm>
              <a:off x="6237362" y="4611007"/>
              <a:ext cx="1606550" cy="34471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21" b="1" dirty="0"/>
                <a:t>9.4 Revisión del CD</a:t>
              </a:r>
            </a:p>
          </p:txBody>
        </p:sp>
        <p:sp>
          <p:nvSpPr>
            <p:cNvPr id="23" name="Rectángulo 22">
              <a:extLst>
                <a:ext uri="{FF2B5EF4-FFF2-40B4-BE49-F238E27FC236}">
                  <a16:creationId xmlns:a16="http://schemas.microsoft.com/office/drawing/2014/main" id="{4611E668-16C6-4BBB-8B81-02B5A8B0FDCD}"/>
                </a:ext>
              </a:extLst>
            </p:cNvPr>
            <p:cNvSpPr/>
            <p:nvPr/>
          </p:nvSpPr>
          <p:spPr>
            <a:xfrm>
              <a:off x="4182080" y="4056745"/>
              <a:ext cx="1606550" cy="3447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21" b="1" dirty="0"/>
                <a:t>7.4 Comunicación</a:t>
              </a:r>
            </a:p>
          </p:txBody>
        </p:sp>
        <p:sp>
          <p:nvSpPr>
            <p:cNvPr id="24" name="Rectángulo 23">
              <a:extLst>
                <a:ext uri="{FF2B5EF4-FFF2-40B4-BE49-F238E27FC236}">
                  <a16:creationId xmlns:a16="http://schemas.microsoft.com/office/drawing/2014/main" id="{A6553B1A-4B89-406F-971C-9994F83B9E2A}"/>
                </a:ext>
              </a:extLst>
            </p:cNvPr>
            <p:cNvSpPr/>
            <p:nvPr/>
          </p:nvSpPr>
          <p:spPr>
            <a:xfrm>
              <a:off x="4182080" y="5004706"/>
              <a:ext cx="1606550" cy="3447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21" b="1" dirty="0"/>
                <a:t>8. Gestión de operaciones</a:t>
              </a:r>
            </a:p>
          </p:txBody>
        </p:sp>
        <p:sp>
          <p:nvSpPr>
            <p:cNvPr id="25" name="Rectángulo 24">
              <a:extLst>
                <a:ext uri="{FF2B5EF4-FFF2-40B4-BE49-F238E27FC236}">
                  <a16:creationId xmlns:a16="http://schemas.microsoft.com/office/drawing/2014/main" id="{F98DA0AA-6853-43E3-A4F6-6BE17FF572CD}"/>
                </a:ext>
              </a:extLst>
            </p:cNvPr>
            <p:cNvSpPr/>
            <p:nvPr/>
          </p:nvSpPr>
          <p:spPr>
            <a:xfrm>
              <a:off x="4182080" y="4530726"/>
              <a:ext cx="1606550" cy="3447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21" b="1" dirty="0"/>
                <a:t>7.5 Gestión de documentos</a:t>
              </a:r>
            </a:p>
          </p:txBody>
        </p:sp>
        <p:sp>
          <p:nvSpPr>
            <p:cNvPr id="26" name="Rectángulo 25">
              <a:extLst>
                <a:ext uri="{FF2B5EF4-FFF2-40B4-BE49-F238E27FC236}">
                  <a16:creationId xmlns:a16="http://schemas.microsoft.com/office/drawing/2014/main" id="{0E6AFCD1-64EA-4F6E-ABCF-29D7B67887D2}"/>
                </a:ext>
              </a:extLst>
            </p:cNvPr>
            <p:cNvSpPr/>
            <p:nvPr/>
          </p:nvSpPr>
          <p:spPr>
            <a:xfrm>
              <a:off x="4182080" y="3108786"/>
              <a:ext cx="1606550" cy="3447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21" b="1" dirty="0"/>
                <a:t>7.2 Competencias y estructura organizacional</a:t>
              </a:r>
            </a:p>
          </p:txBody>
        </p:sp>
        <p:sp>
          <p:nvSpPr>
            <p:cNvPr id="27" name="Rectángulo 26">
              <a:extLst>
                <a:ext uri="{FF2B5EF4-FFF2-40B4-BE49-F238E27FC236}">
                  <a16:creationId xmlns:a16="http://schemas.microsoft.com/office/drawing/2014/main" id="{B0E4479F-2B31-4346-BB66-CBD379AFDA7B}"/>
                </a:ext>
              </a:extLst>
            </p:cNvPr>
            <p:cNvSpPr/>
            <p:nvPr/>
          </p:nvSpPr>
          <p:spPr>
            <a:xfrm>
              <a:off x="4182080" y="3582766"/>
              <a:ext cx="1606550" cy="3447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21" b="1" dirty="0"/>
                <a:t>7.3 </a:t>
              </a:r>
              <a:r>
                <a:rPr lang="es-AR" sz="921" b="1" dirty="0" err="1"/>
                <a:t>Sensibilizacion</a:t>
              </a:r>
              <a:r>
                <a:rPr lang="es-AR" sz="921" b="1" dirty="0"/>
                <a:t> y </a:t>
              </a:r>
              <a:r>
                <a:rPr lang="es-AR" sz="921" b="1" dirty="0" err="1"/>
                <a:t>capacitacion</a:t>
              </a:r>
              <a:endParaRPr lang="es-AR" sz="921" b="1" dirty="0"/>
            </a:p>
          </p:txBody>
        </p:sp>
      </p:grpSp>
      <p:pic>
        <p:nvPicPr>
          <p:cNvPr id="36" name="Marcador de contenido 3">
            <a:extLst>
              <a:ext uri="{FF2B5EF4-FFF2-40B4-BE49-F238E27FC236}">
                <a16:creationId xmlns:a16="http://schemas.microsoft.com/office/drawing/2014/main" id="{ED6A91EC-29B2-4624-AC37-D449A5708167}"/>
              </a:ext>
            </a:extLst>
          </p:cNvPr>
          <p:cNvPicPr>
            <a:picLocks noChangeAspect="1"/>
          </p:cNvPicPr>
          <p:nvPr/>
        </p:nvPicPr>
        <p:blipFill>
          <a:blip r:embed="rId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181878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graphicFrame>
        <p:nvGraphicFramePr>
          <p:cNvPr id="4" name="Diagrama 3">
            <a:extLst>
              <a:ext uri="{FF2B5EF4-FFF2-40B4-BE49-F238E27FC236}">
                <a16:creationId xmlns:a16="http://schemas.microsoft.com/office/drawing/2014/main" id="{0E08057F-6747-454E-8FC4-6C1BD4C3F1A0}"/>
              </a:ext>
            </a:extLst>
          </p:cNvPr>
          <p:cNvGraphicFramePr/>
          <p:nvPr>
            <p:extLst>
              <p:ext uri="{D42A27DB-BD31-4B8C-83A1-F6EECF244321}">
                <p14:modId xmlns:p14="http://schemas.microsoft.com/office/powerpoint/2010/main" val="1095275004"/>
              </p:ext>
            </p:extLst>
          </p:nvPr>
        </p:nvGraphicFramePr>
        <p:xfrm>
          <a:off x="2458019" y="1978409"/>
          <a:ext cx="5769602" cy="4216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11 Conector recto">
            <a:extLst>
              <a:ext uri="{FF2B5EF4-FFF2-40B4-BE49-F238E27FC236}">
                <a16:creationId xmlns:a16="http://schemas.microsoft.com/office/drawing/2014/main" id="{32B2F422-5608-4718-881F-68512F665C38}"/>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Flecha: pentágono 5">
            <a:extLst>
              <a:ext uri="{FF2B5EF4-FFF2-40B4-BE49-F238E27FC236}">
                <a16:creationId xmlns:a16="http://schemas.microsoft.com/office/drawing/2014/main" id="{53BA9371-3A6C-4E51-83EF-1183CD8FE09B}"/>
              </a:ext>
            </a:extLst>
          </p:cNvPr>
          <p:cNvSpPr/>
          <p:nvPr/>
        </p:nvSpPr>
        <p:spPr>
          <a:xfrm>
            <a:off x="1773870" y="1978408"/>
            <a:ext cx="1479870" cy="6332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105" b="1" dirty="0">
                <a:solidFill>
                  <a:schemeClr val="tx1"/>
                </a:solidFill>
              </a:rPr>
              <a:t>Planificar</a:t>
            </a:r>
          </a:p>
        </p:txBody>
      </p:sp>
      <p:sp>
        <p:nvSpPr>
          <p:cNvPr id="7" name="CuadroTexto 6">
            <a:extLst>
              <a:ext uri="{FF2B5EF4-FFF2-40B4-BE49-F238E27FC236}">
                <a16:creationId xmlns:a16="http://schemas.microsoft.com/office/drawing/2014/main" id="{0B1D14A3-839F-4218-A34C-0CA6C7C2248D}"/>
              </a:ext>
            </a:extLst>
          </p:cNvPr>
          <p:cNvSpPr txBox="1"/>
          <p:nvPr/>
        </p:nvSpPr>
        <p:spPr>
          <a:xfrm>
            <a:off x="4764775" y="3800362"/>
            <a:ext cx="1156087" cy="886012"/>
          </a:xfrm>
          <a:prstGeom prst="rect">
            <a:avLst/>
          </a:prstGeom>
          <a:noFill/>
        </p:spPr>
        <p:txBody>
          <a:bodyPr wrap="none" rtlCol="0">
            <a:spAutoFit/>
          </a:bodyPr>
          <a:lstStyle/>
          <a:p>
            <a:pPr algn="ctr"/>
            <a:r>
              <a:rPr lang="es-AR" sz="1719" b="1" dirty="0"/>
              <a:t>4. Análisis </a:t>
            </a:r>
          </a:p>
          <a:p>
            <a:pPr algn="ctr"/>
            <a:r>
              <a:rPr lang="es-AR" sz="1719" b="1" dirty="0"/>
              <a:t>de</a:t>
            </a:r>
          </a:p>
          <a:p>
            <a:pPr algn="ctr"/>
            <a:r>
              <a:rPr lang="es-AR" sz="1719" b="1" dirty="0"/>
              <a:t>contexto</a:t>
            </a:r>
          </a:p>
        </p:txBody>
      </p:sp>
      <p:pic>
        <p:nvPicPr>
          <p:cNvPr id="8" name="Marcador de contenido 3">
            <a:extLst>
              <a:ext uri="{FF2B5EF4-FFF2-40B4-BE49-F238E27FC236}">
                <a16:creationId xmlns:a16="http://schemas.microsoft.com/office/drawing/2014/main" id="{B427E5DB-2DC6-441B-B0EF-990B9F5C3FE0}"/>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825789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graphicFrame>
        <p:nvGraphicFramePr>
          <p:cNvPr id="4" name="Diagrama 3">
            <a:extLst>
              <a:ext uri="{FF2B5EF4-FFF2-40B4-BE49-F238E27FC236}">
                <a16:creationId xmlns:a16="http://schemas.microsoft.com/office/drawing/2014/main" id="{C290A37D-C43C-40C0-BD40-5E7C88CF34EC}"/>
              </a:ext>
            </a:extLst>
          </p:cNvPr>
          <p:cNvGraphicFramePr/>
          <p:nvPr>
            <p:extLst>
              <p:ext uri="{D42A27DB-BD31-4B8C-83A1-F6EECF244321}">
                <p14:modId xmlns:p14="http://schemas.microsoft.com/office/powerpoint/2010/main" val="2847681504"/>
              </p:ext>
            </p:extLst>
          </p:nvPr>
        </p:nvGraphicFramePr>
        <p:xfrm>
          <a:off x="1557049" y="4663905"/>
          <a:ext cx="1870828" cy="1733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11 Conector recto">
            <a:extLst>
              <a:ext uri="{FF2B5EF4-FFF2-40B4-BE49-F238E27FC236}">
                <a16:creationId xmlns:a16="http://schemas.microsoft.com/office/drawing/2014/main" id="{1E90C7F5-D979-482C-B875-B27AD7F83590}"/>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Flecha: pentágono 5">
            <a:extLst>
              <a:ext uri="{FF2B5EF4-FFF2-40B4-BE49-F238E27FC236}">
                <a16:creationId xmlns:a16="http://schemas.microsoft.com/office/drawing/2014/main" id="{07CF5569-F41D-4C32-B5D9-B179CABDB020}"/>
              </a:ext>
            </a:extLst>
          </p:cNvPr>
          <p:cNvSpPr/>
          <p:nvPr/>
        </p:nvSpPr>
        <p:spPr>
          <a:xfrm>
            <a:off x="1773870" y="1978408"/>
            <a:ext cx="1510350" cy="6332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105" b="1" dirty="0">
                <a:solidFill>
                  <a:schemeClr val="tx1"/>
                </a:solidFill>
              </a:rPr>
              <a:t>Planificar</a:t>
            </a:r>
          </a:p>
        </p:txBody>
      </p:sp>
      <p:sp>
        <p:nvSpPr>
          <p:cNvPr id="7" name="CuadroTexto 6">
            <a:extLst>
              <a:ext uri="{FF2B5EF4-FFF2-40B4-BE49-F238E27FC236}">
                <a16:creationId xmlns:a16="http://schemas.microsoft.com/office/drawing/2014/main" id="{56296387-5F51-4F72-BD15-7564BA70F69E}"/>
              </a:ext>
            </a:extLst>
          </p:cNvPr>
          <p:cNvSpPr txBox="1"/>
          <p:nvPr/>
        </p:nvSpPr>
        <p:spPr>
          <a:xfrm>
            <a:off x="3830362" y="2292659"/>
            <a:ext cx="6187719" cy="4589846"/>
          </a:xfrm>
          <a:prstGeom prst="rect">
            <a:avLst/>
          </a:prstGeom>
          <a:noFill/>
        </p:spPr>
        <p:txBody>
          <a:bodyPr wrap="square" rtlCol="0">
            <a:spAutoFit/>
          </a:bodyPr>
          <a:lstStyle/>
          <a:p>
            <a:r>
              <a:rPr lang="es-AR" sz="1719" b="1" dirty="0"/>
              <a:t>4.1 Comprendiendo la organización</a:t>
            </a:r>
          </a:p>
          <a:p>
            <a:endParaRPr lang="es-AR" sz="1719" dirty="0"/>
          </a:p>
          <a:p>
            <a:pPr marL="300723" indent="-300723">
              <a:buFont typeface="+mj-lt"/>
              <a:buAutoNum type="alphaLcParenR"/>
            </a:pPr>
            <a:r>
              <a:rPr lang="es-AR" sz="1719" dirty="0"/>
              <a:t>el tamaño, la estructura y la delegación de autoridad con         poder de decisión de la organización;</a:t>
            </a:r>
          </a:p>
          <a:p>
            <a:pPr marL="300723" indent="-300723">
              <a:buFont typeface="+mj-lt"/>
              <a:buAutoNum type="alphaLcParenR"/>
            </a:pPr>
            <a:r>
              <a:rPr lang="es-AR" sz="1719" dirty="0"/>
              <a:t>los lugares y sectores en los que opera la organización o anticipa operar;</a:t>
            </a:r>
          </a:p>
          <a:p>
            <a:pPr marL="300723" indent="-300723">
              <a:buFont typeface="+mj-lt"/>
              <a:buAutoNum type="alphaLcParenR"/>
            </a:pPr>
            <a:r>
              <a:rPr lang="es-AR" sz="1719" dirty="0"/>
              <a:t>la naturaleza, escala y complejidad de las actividades y operaciones de la organización;</a:t>
            </a:r>
          </a:p>
          <a:p>
            <a:pPr marL="300723" indent="-300723">
              <a:buFont typeface="+mj-lt"/>
              <a:buAutoNum type="alphaLcParenR"/>
            </a:pPr>
            <a:r>
              <a:rPr lang="es-AR" sz="1719" dirty="0"/>
              <a:t>el modelo de negocio de la organización;</a:t>
            </a:r>
          </a:p>
          <a:p>
            <a:pPr marL="300723" indent="-300723">
              <a:buFont typeface="+mj-lt"/>
              <a:buAutoNum type="alphaLcParenR"/>
            </a:pPr>
            <a:r>
              <a:rPr lang="es-AR" sz="1719" dirty="0"/>
              <a:t>las entidades sobre las que la organización tiene el control y entidades que ejercen control sobre la organización;</a:t>
            </a:r>
          </a:p>
          <a:p>
            <a:pPr marL="300723" indent="-300723">
              <a:buFont typeface="+mj-lt"/>
              <a:buAutoNum type="alphaLcParenR"/>
            </a:pPr>
            <a:r>
              <a:rPr lang="es-AR" sz="1719" dirty="0"/>
              <a:t>los socios de negocios de la organización;</a:t>
            </a:r>
          </a:p>
          <a:p>
            <a:pPr marL="300723" indent="-300723">
              <a:buFont typeface="+mj-lt"/>
              <a:buAutoNum type="alphaLcParenR"/>
            </a:pPr>
            <a:r>
              <a:rPr lang="es-AR" sz="1719" dirty="0"/>
              <a:t>la naturaleza y el alcance de las interacciones con los funcionarios públicos; y</a:t>
            </a:r>
          </a:p>
          <a:p>
            <a:pPr marL="300723" indent="-300723">
              <a:buFont typeface="+mj-lt"/>
              <a:buAutoNum type="alphaLcParenR"/>
            </a:pPr>
            <a:r>
              <a:rPr lang="es-AR" sz="1719" dirty="0"/>
              <a:t>los deberes y obligaciones legales, reglamentarias, contractuales y profesionales aplicables.</a:t>
            </a:r>
          </a:p>
          <a:p>
            <a:endParaRPr lang="es-AR" sz="1719" dirty="0"/>
          </a:p>
        </p:txBody>
      </p:sp>
      <p:sp>
        <p:nvSpPr>
          <p:cNvPr id="8" name="CuadroTexto 7">
            <a:extLst>
              <a:ext uri="{FF2B5EF4-FFF2-40B4-BE49-F238E27FC236}">
                <a16:creationId xmlns:a16="http://schemas.microsoft.com/office/drawing/2014/main" id="{AAD8BE8C-0448-4061-A5EE-6AC9E47363D2}"/>
              </a:ext>
            </a:extLst>
          </p:cNvPr>
          <p:cNvSpPr txBox="1"/>
          <p:nvPr/>
        </p:nvSpPr>
        <p:spPr>
          <a:xfrm>
            <a:off x="2140442" y="5530745"/>
            <a:ext cx="704040" cy="517449"/>
          </a:xfrm>
          <a:prstGeom prst="rect">
            <a:avLst/>
          </a:prstGeom>
          <a:noFill/>
        </p:spPr>
        <p:txBody>
          <a:bodyPr wrap="none" rtlCol="0">
            <a:spAutoFit/>
          </a:bodyPr>
          <a:lstStyle/>
          <a:p>
            <a:pPr algn="ctr"/>
            <a:r>
              <a:rPr lang="es-AR" sz="921" b="1" dirty="0"/>
              <a:t>4. Análisis </a:t>
            </a:r>
          </a:p>
          <a:p>
            <a:pPr algn="ctr"/>
            <a:r>
              <a:rPr lang="es-AR" sz="921" b="1" dirty="0"/>
              <a:t>de</a:t>
            </a:r>
          </a:p>
          <a:p>
            <a:pPr algn="ctr"/>
            <a:r>
              <a:rPr lang="es-AR" sz="921" b="1" dirty="0"/>
              <a:t>contexto</a:t>
            </a:r>
          </a:p>
        </p:txBody>
      </p:sp>
      <p:pic>
        <p:nvPicPr>
          <p:cNvPr id="9" name="Marcador de contenido 3">
            <a:extLst>
              <a:ext uri="{FF2B5EF4-FFF2-40B4-BE49-F238E27FC236}">
                <a16:creationId xmlns:a16="http://schemas.microsoft.com/office/drawing/2014/main" id="{B327A7E9-67FA-41D6-BB19-5C050A600B60}"/>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58385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Título 1">
            <a:extLst>
              <a:ext uri="{FF2B5EF4-FFF2-40B4-BE49-F238E27FC236}">
                <a16:creationId xmlns:a16="http://schemas.microsoft.com/office/drawing/2014/main" id="{FE24578A-4AD2-452F-9268-7C7C27796D5B}"/>
              </a:ext>
            </a:extLst>
          </p:cNvPr>
          <p:cNvSpPr txBox="1">
            <a:spLocks/>
          </p:cNvSpPr>
          <p:nvPr/>
        </p:nvSpPr>
        <p:spPr>
          <a:xfrm>
            <a:off x="3327139" y="2958919"/>
            <a:ext cx="5365592" cy="1289143"/>
          </a:xfrm>
          <a:prstGeom prst="rect">
            <a:avLst/>
          </a:prstGeom>
        </p:spPr>
        <p:txBody>
          <a:bodyPr>
            <a:normAutofit fontScale="82500" lnSpcReduction="10000"/>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s-AR"/>
              <a:t>¿EJEMPLOS DE CUESTIONES EXTERNAS?</a:t>
            </a:r>
            <a:endParaRPr lang="es-AR" dirty="0"/>
          </a:p>
        </p:txBody>
      </p:sp>
      <p:pic>
        <p:nvPicPr>
          <p:cNvPr id="5" name="Imagen 4">
            <a:extLst>
              <a:ext uri="{FF2B5EF4-FFF2-40B4-BE49-F238E27FC236}">
                <a16:creationId xmlns:a16="http://schemas.microsoft.com/office/drawing/2014/main" id="{5C36752F-6011-4273-94DB-D99820DFF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344" y="4158723"/>
            <a:ext cx="1695655" cy="2071539"/>
          </a:xfrm>
          <a:prstGeom prst="rect">
            <a:avLst/>
          </a:prstGeom>
        </p:spPr>
      </p:pic>
    </p:spTree>
    <p:extLst>
      <p:ext uri="{BB962C8B-B14F-4D97-AF65-F5344CB8AC3E}">
        <p14:creationId xmlns:p14="http://schemas.microsoft.com/office/powerpoint/2010/main" val="1302228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graphicFrame>
        <p:nvGraphicFramePr>
          <p:cNvPr id="4" name="Diagrama 3">
            <a:extLst>
              <a:ext uri="{FF2B5EF4-FFF2-40B4-BE49-F238E27FC236}">
                <a16:creationId xmlns:a16="http://schemas.microsoft.com/office/drawing/2014/main" id="{4DE9E1BA-6505-4B19-8537-B9EF913D8235}"/>
              </a:ext>
            </a:extLst>
          </p:cNvPr>
          <p:cNvGraphicFramePr/>
          <p:nvPr>
            <p:extLst>
              <p:ext uri="{D42A27DB-BD31-4B8C-83A1-F6EECF244321}">
                <p14:modId xmlns:p14="http://schemas.microsoft.com/office/powerpoint/2010/main" val="3120090336"/>
              </p:ext>
            </p:extLst>
          </p:nvPr>
        </p:nvGraphicFramePr>
        <p:xfrm>
          <a:off x="1557049" y="4663905"/>
          <a:ext cx="1870828" cy="1733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11 Conector recto">
            <a:extLst>
              <a:ext uri="{FF2B5EF4-FFF2-40B4-BE49-F238E27FC236}">
                <a16:creationId xmlns:a16="http://schemas.microsoft.com/office/drawing/2014/main" id="{E65AD7E3-A6B4-4054-9079-CA4C7EC45A69}"/>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92F9E823-A4A9-416E-A9CE-09F22AE5809A}"/>
              </a:ext>
            </a:extLst>
          </p:cNvPr>
          <p:cNvSpPr txBox="1"/>
          <p:nvPr/>
        </p:nvSpPr>
        <p:spPr>
          <a:xfrm>
            <a:off x="2140442" y="5530745"/>
            <a:ext cx="704040" cy="517449"/>
          </a:xfrm>
          <a:prstGeom prst="rect">
            <a:avLst/>
          </a:prstGeom>
          <a:noFill/>
        </p:spPr>
        <p:txBody>
          <a:bodyPr wrap="none" rtlCol="0">
            <a:spAutoFit/>
          </a:bodyPr>
          <a:lstStyle/>
          <a:p>
            <a:pPr algn="ctr"/>
            <a:r>
              <a:rPr lang="es-AR" sz="921" b="1" dirty="0"/>
              <a:t>4. Análisis </a:t>
            </a:r>
          </a:p>
          <a:p>
            <a:pPr algn="ctr"/>
            <a:r>
              <a:rPr lang="es-AR" sz="921" b="1" dirty="0"/>
              <a:t>de</a:t>
            </a:r>
          </a:p>
          <a:p>
            <a:pPr algn="ctr"/>
            <a:r>
              <a:rPr lang="es-AR" sz="921" b="1" dirty="0"/>
              <a:t>contexto</a:t>
            </a:r>
          </a:p>
        </p:txBody>
      </p:sp>
      <p:sp>
        <p:nvSpPr>
          <p:cNvPr id="7" name="Flecha: pentágono 6">
            <a:extLst>
              <a:ext uri="{FF2B5EF4-FFF2-40B4-BE49-F238E27FC236}">
                <a16:creationId xmlns:a16="http://schemas.microsoft.com/office/drawing/2014/main" id="{27ABAC76-415E-4C3A-BA10-BE40A9D668E0}"/>
              </a:ext>
            </a:extLst>
          </p:cNvPr>
          <p:cNvSpPr/>
          <p:nvPr/>
        </p:nvSpPr>
        <p:spPr>
          <a:xfrm>
            <a:off x="1773870" y="1978408"/>
            <a:ext cx="1495110" cy="6332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105" b="1" dirty="0">
                <a:solidFill>
                  <a:schemeClr val="tx1"/>
                </a:solidFill>
              </a:rPr>
              <a:t>Planificar</a:t>
            </a:r>
          </a:p>
        </p:txBody>
      </p:sp>
      <p:sp>
        <p:nvSpPr>
          <p:cNvPr id="8" name="CuadroTexto 7">
            <a:extLst>
              <a:ext uri="{FF2B5EF4-FFF2-40B4-BE49-F238E27FC236}">
                <a16:creationId xmlns:a16="http://schemas.microsoft.com/office/drawing/2014/main" id="{51C434DF-4BCC-481F-9158-0C3F85EC5E9C}"/>
              </a:ext>
            </a:extLst>
          </p:cNvPr>
          <p:cNvSpPr txBox="1"/>
          <p:nvPr/>
        </p:nvSpPr>
        <p:spPr>
          <a:xfrm>
            <a:off x="3767215" y="2137998"/>
            <a:ext cx="5712615" cy="2791790"/>
          </a:xfrm>
          <a:prstGeom prst="rect">
            <a:avLst/>
          </a:prstGeom>
          <a:noFill/>
        </p:spPr>
        <p:txBody>
          <a:bodyPr wrap="square" rtlCol="0">
            <a:spAutoFit/>
          </a:bodyPr>
          <a:lstStyle/>
          <a:p>
            <a:r>
              <a:rPr lang="es-AR" sz="1754" b="1" dirty="0"/>
              <a:t>4.2 Comprensión de las necesidades y expectativas de las partes interesadas</a:t>
            </a:r>
          </a:p>
          <a:p>
            <a:endParaRPr lang="es-AR" sz="1754" dirty="0"/>
          </a:p>
          <a:p>
            <a:endParaRPr lang="es-AR" sz="1754" dirty="0"/>
          </a:p>
          <a:p>
            <a:endParaRPr lang="es-AR" sz="1754" dirty="0"/>
          </a:p>
          <a:p>
            <a:pPr marL="250603" indent="-250603">
              <a:buFont typeface="Wingdings" panose="05000000000000000000" pitchFamily="2" charset="2"/>
              <a:buChar char="ü"/>
            </a:pPr>
            <a:r>
              <a:rPr lang="es-AR" sz="1754" dirty="0"/>
              <a:t>	Cuales son las partes interesadas pertinentes al 	SGAS</a:t>
            </a:r>
          </a:p>
          <a:p>
            <a:pPr marL="250603" indent="-250603">
              <a:buFont typeface="Wingdings" panose="05000000000000000000" pitchFamily="2" charset="2"/>
              <a:buChar char="ü"/>
            </a:pPr>
            <a:endParaRPr lang="es-AR" sz="1754" dirty="0"/>
          </a:p>
          <a:p>
            <a:pPr marL="250603" indent="-250603">
              <a:buFont typeface="Wingdings" panose="05000000000000000000" pitchFamily="2" charset="2"/>
              <a:buChar char="ü"/>
            </a:pPr>
            <a:r>
              <a:rPr lang="es-AR" sz="1754" dirty="0"/>
              <a:t>	Cuales son los requisitos pertinentes al SGAS de 	dichas partes interesadas</a:t>
            </a:r>
          </a:p>
        </p:txBody>
      </p:sp>
      <p:pic>
        <p:nvPicPr>
          <p:cNvPr id="9" name="Marcador de contenido 3">
            <a:extLst>
              <a:ext uri="{FF2B5EF4-FFF2-40B4-BE49-F238E27FC236}">
                <a16:creationId xmlns:a16="http://schemas.microsoft.com/office/drawing/2014/main" id="{EF856F3D-A130-4CEB-8B92-A01478A24754}"/>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040890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Título 1">
            <a:extLst>
              <a:ext uri="{FF2B5EF4-FFF2-40B4-BE49-F238E27FC236}">
                <a16:creationId xmlns:a16="http://schemas.microsoft.com/office/drawing/2014/main" id="{3F20A00D-685A-4906-8793-20196D38358D}"/>
              </a:ext>
            </a:extLst>
          </p:cNvPr>
          <p:cNvSpPr txBox="1">
            <a:spLocks/>
          </p:cNvSpPr>
          <p:nvPr/>
        </p:nvSpPr>
        <p:spPr>
          <a:xfrm>
            <a:off x="3327138" y="2958919"/>
            <a:ext cx="6053081" cy="1289143"/>
          </a:xfrm>
          <a:prstGeom prst="rect">
            <a:avLst/>
          </a:prstGeom>
        </p:spPr>
        <p:txBody>
          <a:bodyPr>
            <a:normAutofit fontScale="75000" lnSpcReduction="20000"/>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s-AR" dirty="0"/>
              <a:t>¿EJEMPLOS DE PARTES INTERESADAS PERTINENTES?</a:t>
            </a:r>
          </a:p>
        </p:txBody>
      </p:sp>
      <p:pic>
        <p:nvPicPr>
          <p:cNvPr id="5" name="Imagen 4">
            <a:extLst>
              <a:ext uri="{FF2B5EF4-FFF2-40B4-BE49-F238E27FC236}">
                <a16:creationId xmlns:a16="http://schemas.microsoft.com/office/drawing/2014/main" id="{126F7CD6-D164-46BD-AF86-BD82B1D7B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485" y="4411313"/>
            <a:ext cx="1695655" cy="2071539"/>
          </a:xfrm>
          <a:prstGeom prst="rect">
            <a:avLst/>
          </a:prstGeom>
        </p:spPr>
      </p:pic>
    </p:spTree>
    <p:extLst>
      <p:ext uri="{BB962C8B-B14F-4D97-AF65-F5344CB8AC3E}">
        <p14:creationId xmlns:p14="http://schemas.microsoft.com/office/powerpoint/2010/main" val="62468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Rectangle 2">
            <a:extLst>
              <a:ext uri="{FF2B5EF4-FFF2-40B4-BE49-F238E27FC236}">
                <a16:creationId xmlns:a16="http://schemas.microsoft.com/office/drawing/2014/main" id="{C1C902E3-EBF5-445B-B966-6300959432B1}"/>
              </a:ext>
            </a:extLst>
          </p:cNvPr>
          <p:cNvSpPr txBox="1">
            <a:spLocks noChangeArrowheads="1"/>
          </p:cNvSpPr>
          <p:nvPr/>
        </p:nvSpPr>
        <p:spPr bwMode="auto">
          <a:xfrm>
            <a:off x="2113401" y="1064489"/>
            <a:ext cx="6707442" cy="1002357"/>
          </a:xfrm>
          <a:prstGeom prst="rect">
            <a:avLst/>
          </a:prstGeom>
          <a:noFill/>
          <a:ln w="9525">
            <a:noFill/>
            <a:miter lim="800000"/>
            <a:headEnd/>
            <a:tailEnd/>
          </a:ln>
          <a:effectLst/>
        </p:spPr>
        <p:txBody>
          <a:bodyPr anchor="b"/>
          <a:lstStyle/>
          <a:p>
            <a:pPr algn="ctr">
              <a:defRPr/>
            </a:pPr>
            <a:r>
              <a:rPr lang="es-ES_tradnl" sz="3508" b="1" kern="0" dirty="0">
                <a:latin typeface="+mj-lt"/>
                <a:ea typeface="+mj-ea"/>
                <a:cs typeface="+mj-cs"/>
              </a:rPr>
              <a:t>Presentaciones</a:t>
            </a:r>
            <a:endParaRPr lang="es-MX" sz="3508" b="1" kern="0" dirty="0">
              <a:latin typeface="+mj-lt"/>
              <a:ea typeface="+mj-ea"/>
              <a:cs typeface="+mj-cs"/>
            </a:endParaRPr>
          </a:p>
        </p:txBody>
      </p:sp>
      <p:pic>
        <p:nvPicPr>
          <p:cNvPr id="5" name="Picture 4" descr="https://albertorg.files.wordpress.com/2012/03/dialogo.jpg">
            <a:extLst>
              <a:ext uri="{FF2B5EF4-FFF2-40B4-BE49-F238E27FC236}">
                <a16:creationId xmlns:a16="http://schemas.microsoft.com/office/drawing/2014/main" id="{2CA0FD7D-AD7E-4819-8ABE-2BA77CEC1AB0}"/>
              </a:ext>
            </a:extLst>
          </p:cNvPr>
          <p:cNvPicPr>
            <a:picLocks noChangeAspect="1" noChangeArrowheads="1"/>
          </p:cNvPicPr>
          <p:nvPr/>
        </p:nvPicPr>
        <p:blipFill>
          <a:blip r:embed="rId3" cstate="print"/>
          <a:srcRect/>
          <a:stretch>
            <a:fillRect/>
          </a:stretch>
        </p:blipFill>
        <p:spPr bwMode="auto">
          <a:xfrm>
            <a:off x="1764504" y="2745791"/>
            <a:ext cx="3448361" cy="2525316"/>
          </a:xfrm>
          <a:prstGeom prst="rect">
            <a:avLst/>
          </a:prstGeom>
          <a:noFill/>
        </p:spPr>
      </p:pic>
      <p:sp>
        <p:nvSpPr>
          <p:cNvPr id="6" name="1 Rectángulo">
            <a:extLst>
              <a:ext uri="{FF2B5EF4-FFF2-40B4-BE49-F238E27FC236}">
                <a16:creationId xmlns:a16="http://schemas.microsoft.com/office/drawing/2014/main" id="{3DBBC9B4-4AD4-49BB-909B-02BAA419FA2D}"/>
              </a:ext>
            </a:extLst>
          </p:cNvPr>
          <p:cNvSpPr/>
          <p:nvPr/>
        </p:nvSpPr>
        <p:spPr>
          <a:xfrm>
            <a:off x="5549356" y="2745791"/>
            <a:ext cx="3377953" cy="2353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0723" indent="-300723">
              <a:lnSpc>
                <a:spcPts val="3683"/>
              </a:lnSpc>
              <a:buFont typeface="Arial" pitchFamily="34" charset="0"/>
              <a:buChar char="•"/>
            </a:pPr>
            <a:r>
              <a:rPr lang="es-AR" sz="1719" b="1" dirty="0">
                <a:solidFill>
                  <a:schemeClr val="tx1">
                    <a:lumMod val="50000"/>
                    <a:lumOff val="50000"/>
                  </a:schemeClr>
                </a:solidFill>
              </a:rPr>
              <a:t>SU NOMBRE</a:t>
            </a:r>
          </a:p>
          <a:p>
            <a:pPr marL="300723" indent="-300723">
              <a:lnSpc>
                <a:spcPts val="3683"/>
              </a:lnSpc>
              <a:buFont typeface="Arial" pitchFamily="34" charset="0"/>
              <a:buChar char="•"/>
            </a:pPr>
            <a:r>
              <a:rPr lang="es-AR" sz="1719" b="1" dirty="0">
                <a:solidFill>
                  <a:schemeClr val="tx1">
                    <a:lumMod val="50000"/>
                    <a:lumOff val="50000"/>
                  </a:schemeClr>
                </a:solidFill>
              </a:rPr>
              <a:t>PROFESIÓN </a:t>
            </a:r>
          </a:p>
          <a:p>
            <a:pPr marL="300723" indent="-300723">
              <a:lnSpc>
                <a:spcPts val="3683"/>
              </a:lnSpc>
              <a:buFont typeface="Arial" pitchFamily="34" charset="0"/>
              <a:buChar char="•"/>
            </a:pPr>
            <a:r>
              <a:rPr lang="es-AR" sz="1719" b="1" dirty="0">
                <a:solidFill>
                  <a:schemeClr val="tx1">
                    <a:lumMod val="50000"/>
                    <a:lumOff val="50000"/>
                  </a:schemeClr>
                </a:solidFill>
              </a:rPr>
              <a:t>ORGANIZACIÓN EN LA QUE TRABAJA</a:t>
            </a:r>
          </a:p>
          <a:p>
            <a:pPr marL="300723" indent="-300723">
              <a:lnSpc>
                <a:spcPts val="3683"/>
              </a:lnSpc>
              <a:buFont typeface="Arial" pitchFamily="34" charset="0"/>
              <a:buChar char="•"/>
            </a:pPr>
            <a:r>
              <a:rPr lang="es-AR" sz="1719" b="1" dirty="0">
                <a:solidFill>
                  <a:schemeClr val="tx1">
                    <a:lumMod val="50000"/>
                    <a:lumOff val="50000"/>
                  </a:schemeClr>
                </a:solidFill>
              </a:rPr>
              <a:t>PRODUCTOS / SERVICIOS</a:t>
            </a:r>
          </a:p>
          <a:p>
            <a:pPr marL="300723" indent="-300723">
              <a:lnSpc>
                <a:spcPts val="3683"/>
              </a:lnSpc>
              <a:buFont typeface="Arial" pitchFamily="34" charset="0"/>
              <a:buChar char="•"/>
            </a:pPr>
            <a:r>
              <a:rPr lang="es-AR" sz="1719" b="1" dirty="0">
                <a:solidFill>
                  <a:schemeClr val="tx1">
                    <a:lumMod val="50000"/>
                    <a:lumOff val="50000"/>
                  </a:schemeClr>
                </a:solidFill>
              </a:rPr>
              <a:t>EXPECTATIVAS SOBRE EL CURSO</a:t>
            </a:r>
          </a:p>
        </p:txBody>
      </p:sp>
    </p:spTree>
    <p:extLst>
      <p:ext uri="{BB962C8B-B14F-4D97-AF65-F5344CB8AC3E}">
        <p14:creationId xmlns:p14="http://schemas.microsoft.com/office/powerpoint/2010/main" val="40021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39C3B582-0651-4C69-A93C-4D933BA6562E}"/>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Flecha: pentágono 4">
            <a:extLst>
              <a:ext uri="{FF2B5EF4-FFF2-40B4-BE49-F238E27FC236}">
                <a16:creationId xmlns:a16="http://schemas.microsoft.com/office/drawing/2014/main" id="{DA09D47D-4659-4E0B-B494-0657024CFB16}"/>
              </a:ext>
            </a:extLst>
          </p:cNvPr>
          <p:cNvSpPr/>
          <p:nvPr/>
        </p:nvSpPr>
        <p:spPr>
          <a:xfrm>
            <a:off x="1809637" y="1948555"/>
            <a:ext cx="1446387" cy="6332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105" b="1" dirty="0">
                <a:solidFill>
                  <a:schemeClr val="tx1"/>
                </a:solidFill>
              </a:rPr>
              <a:t>Planificar</a:t>
            </a:r>
          </a:p>
        </p:txBody>
      </p:sp>
      <p:graphicFrame>
        <p:nvGraphicFramePr>
          <p:cNvPr id="6" name="Diagrama 5">
            <a:extLst>
              <a:ext uri="{FF2B5EF4-FFF2-40B4-BE49-F238E27FC236}">
                <a16:creationId xmlns:a16="http://schemas.microsoft.com/office/drawing/2014/main" id="{A4FECCDA-BD3F-4912-9B77-60CBCD5758A5}"/>
              </a:ext>
            </a:extLst>
          </p:cNvPr>
          <p:cNvGraphicFramePr/>
          <p:nvPr>
            <p:extLst>
              <p:ext uri="{D42A27DB-BD31-4B8C-83A1-F6EECF244321}">
                <p14:modId xmlns:p14="http://schemas.microsoft.com/office/powerpoint/2010/main" val="528424176"/>
              </p:ext>
            </p:extLst>
          </p:nvPr>
        </p:nvGraphicFramePr>
        <p:xfrm>
          <a:off x="2567410" y="2600892"/>
          <a:ext cx="5746849" cy="361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3F8706B8-DC37-4EB5-9556-0C5ED906A025}"/>
              </a:ext>
            </a:extLst>
          </p:cNvPr>
          <p:cNvSpPr txBox="1"/>
          <p:nvPr/>
        </p:nvSpPr>
        <p:spPr>
          <a:xfrm>
            <a:off x="3893511" y="4032429"/>
            <a:ext cx="952505" cy="639021"/>
          </a:xfrm>
          <a:prstGeom prst="rect">
            <a:avLst/>
          </a:prstGeom>
          <a:noFill/>
        </p:spPr>
        <p:txBody>
          <a:bodyPr wrap="none" rtlCol="0">
            <a:spAutoFit/>
          </a:bodyPr>
          <a:lstStyle/>
          <a:p>
            <a:r>
              <a:rPr lang="es-AR" sz="1184" b="1" dirty="0"/>
              <a:t>Evaluación</a:t>
            </a:r>
          </a:p>
          <a:p>
            <a:r>
              <a:rPr lang="es-AR" sz="1184" b="1" dirty="0"/>
              <a:t>de riesgo de</a:t>
            </a:r>
          </a:p>
          <a:p>
            <a:r>
              <a:rPr lang="es-AR" sz="1184" b="1" dirty="0"/>
              <a:t> sobornos</a:t>
            </a:r>
          </a:p>
        </p:txBody>
      </p:sp>
      <p:sp>
        <p:nvSpPr>
          <p:cNvPr id="8" name="CuadroTexto 7">
            <a:extLst>
              <a:ext uri="{FF2B5EF4-FFF2-40B4-BE49-F238E27FC236}">
                <a16:creationId xmlns:a16="http://schemas.microsoft.com/office/drawing/2014/main" id="{21656D9B-61A1-4281-9E5B-94A8A482F61A}"/>
              </a:ext>
            </a:extLst>
          </p:cNvPr>
          <p:cNvSpPr txBox="1"/>
          <p:nvPr/>
        </p:nvSpPr>
        <p:spPr>
          <a:xfrm>
            <a:off x="3451477" y="2051051"/>
            <a:ext cx="5114959" cy="356893"/>
          </a:xfrm>
          <a:prstGeom prst="rect">
            <a:avLst/>
          </a:prstGeom>
          <a:noFill/>
        </p:spPr>
        <p:txBody>
          <a:bodyPr wrap="square" rtlCol="0">
            <a:spAutoFit/>
          </a:bodyPr>
          <a:lstStyle/>
          <a:p>
            <a:r>
              <a:rPr lang="es-AR" sz="1719" b="1" dirty="0"/>
              <a:t>4.5 Evaluación del riesgo de soborno</a:t>
            </a:r>
            <a:endParaRPr lang="es-AR" sz="1719" dirty="0"/>
          </a:p>
        </p:txBody>
      </p:sp>
      <p:graphicFrame>
        <p:nvGraphicFramePr>
          <p:cNvPr id="9" name="Diagrama 8">
            <a:extLst>
              <a:ext uri="{FF2B5EF4-FFF2-40B4-BE49-F238E27FC236}">
                <a16:creationId xmlns:a16="http://schemas.microsoft.com/office/drawing/2014/main" id="{B1EEEFDB-EFC9-4594-B42A-5823F38A1BF0}"/>
              </a:ext>
            </a:extLst>
          </p:cNvPr>
          <p:cNvGraphicFramePr/>
          <p:nvPr>
            <p:extLst>
              <p:ext uri="{D42A27DB-BD31-4B8C-83A1-F6EECF244321}">
                <p14:modId xmlns:p14="http://schemas.microsoft.com/office/powerpoint/2010/main" val="4207244741"/>
              </p:ext>
            </p:extLst>
          </p:nvPr>
        </p:nvGraphicFramePr>
        <p:xfrm>
          <a:off x="1430752" y="4964806"/>
          <a:ext cx="1825273" cy="16223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ángulo 9">
            <a:extLst>
              <a:ext uri="{FF2B5EF4-FFF2-40B4-BE49-F238E27FC236}">
                <a16:creationId xmlns:a16="http://schemas.microsoft.com/office/drawing/2014/main" id="{C270FB1F-95B8-4065-99B2-95BC43B82862}"/>
              </a:ext>
            </a:extLst>
          </p:cNvPr>
          <p:cNvSpPr/>
          <p:nvPr/>
        </p:nvSpPr>
        <p:spPr>
          <a:xfrm>
            <a:off x="2062229" y="5629627"/>
            <a:ext cx="741762" cy="517449"/>
          </a:xfrm>
          <a:prstGeom prst="rect">
            <a:avLst/>
          </a:prstGeom>
        </p:spPr>
        <p:txBody>
          <a:bodyPr wrap="square">
            <a:spAutoFit/>
          </a:bodyPr>
          <a:lstStyle/>
          <a:p>
            <a:pPr algn="ctr"/>
            <a:r>
              <a:rPr lang="es-AR" sz="921" b="1" dirty="0"/>
              <a:t>4. Análisis </a:t>
            </a:r>
          </a:p>
          <a:p>
            <a:pPr algn="ctr"/>
            <a:r>
              <a:rPr lang="es-AR" sz="921" b="1" dirty="0"/>
              <a:t>de</a:t>
            </a:r>
          </a:p>
          <a:p>
            <a:pPr algn="ctr"/>
            <a:r>
              <a:rPr lang="es-AR" sz="921" b="1" dirty="0"/>
              <a:t>contexto</a:t>
            </a:r>
          </a:p>
        </p:txBody>
      </p:sp>
      <p:sp>
        <p:nvSpPr>
          <p:cNvPr id="11" name="CuadroTexto 10">
            <a:extLst>
              <a:ext uri="{FF2B5EF4-FFF2-40B4-BE49-F238E27FC236}">
                <a16:creationId xmlns:a16="http://schemas.microsoft.com/office/drawing/2014/main" id="{ADF5EB95-5966-4A30-9382-76DD2A2C8349}"/>
              </a:ext>
            </a:extLst>
          </p:cNvPr>
          <p:cNvSpPr txBox="1"/>
          <p:nvPr/>
        </p:nvSpPr>
        <p:spPr>
          <a:xfrm>
            <a:off x="6545711" y="4802528"/>
            <a:ext cx="1966531" cy="240835"/>
          </a:xfrm>
          <a:prstGeom prst="rect">
            <a:avLst/>
          </a:prstGeom>
          <a:noFill/>
        </p:spPr>
        <p:txBody>
          <a:bodyPr wrap="square" rtlCol="0">
            <a:spAutoFit/>
          </a:bodyPr>
          <a:lstStyle/>
          <a:p>
            <a:pPr marL="187953" indent="-187953">
              <a:buFont typeface="Arial" panose="020B0604020202020204" pitchFamily="34" charset="0"/>
              <a:buChar char="•"/>
            </a:pPr>
            <a:r>
              <a:rPr lang="es-AR" sz="965" dirty="0"/>
              <a:t>Proceso de contratación</a:t>
            </a:r>
          </a:p>
        </p:txBody>
      </p:sp>
      <p:sp>
        <p:nvSpPr>
          <p:cNvPr id="12" name="CuadroTexto 11">
            <a:extLst>
              <a:ext uri="{FF2B5EF4-FFF2-40B4-BE49-F238E27FC236}">
                <a16:creationId xmlns:a16="http://schemas.microsoft.com/office/drawing/2014/main" id="{76BEBD7C-C3E8-48AD-B839-018B360CE851}"/>
              </a:ext>
            </a:extLst>
          </p:cNvPr>
          <p:cNvSpPr txBox="1"/>
          <p:nvPr/>
        </p:nvSpPr>
        <p:spPr>
          <a:xfrm>
            <a:off x="6229973" y="5393135"/>
            <a:ext cx="1605364" cy="389337"/>
          </a:xfrm>
          <a:prstGeom prst="rect">
            <a:avLst/>
          </a:prstGeom>
          <a:noFill/>
        </p:spPr>
        <p:txBody>
          <a:bodyPr wrap="square" rtlCol="0">
            <a:spAutoFit/>
          </a:bodyPr>
          <a:lstStyle/>
          <a:p>
            <a:pPr marL="187953" indent="-187953">
              <a:buFont typeface="Arial" panose="020B0604020202020204" pitchFamily="34" charset="0"/>
              <a:buChar char="•"/>
            </a:pPr>
            <a:r>
              <a:rPr lang="es-AR" sz="965" dirty="0"/>
              <a:t>Toma de conciencia y formación</a:t>
            </a:r>
          </a:p>
        </p:txBody>
      </p:sp>
      <p:sp>
        <p:nvSpPr>
          <p:cNvPr id="13" name="CuadroTexto 12">
            <a:extLst>
              <a:ext uri="{FF2B5EF4-FFF2-40B4-BE49-F238E27FC236}">
                <a16:creationId xmlns:a16="http://schemas.microsoft.com/office/drawing/2014/main" id="{268FCB64-69D1-45C9-BCBC-31A05DECD102}"/>
              </a:ext>
            </a:extLst>
          </p:cNvPr>
          <p:cNvSpPr txBox="1"/>
          <p:nvPr/>
        </p:nvSpPr>
        <p:spPr>
          <a:xfrm>
            <a:off x="5787940" y="6047430"/>
            <a:ext cx="2298827" cy="537840"/>
          </a:xfrm>
          <a:prstGeom prst="rect">
            <a:avLst/>
          </a:prstGeom>
          <a:noFill/>
        </p:spPr>
        <p:txBody>
          <a:bodyPr wrap="square" rtlCol="0">
            <a:spAutoFit/>
          </a:bodyPr>
          <a:lstStyle/>
          <a:p>
            <a:pPr marL="187953" indent="-187953">
              <a:buFont typeface="Arial" panose="020B0604020202020204" pitchFamily="34" charset="0"/>
              <a:buChar char="•"/>
            </a:pPr>
            <a:r>
              <a:rPr lang="es-AR" sz="965" dirty="0"/>
              <a:t>Implementación de controles anti-soborno en organizaciones controladas y socios de negocios</a:t>
            </a:r>
          </a:p>
        </p:txBody>
      </p:sp>
      <p:pic>
        <p:nvPicPr>
          <p:cNvPr id="14" name="Marcador de contenido 3">
            <a:extLst>
              <a:ext uri="{FF2B5EF4-FFF2-40B4-BE49-F238E27FC236}">
                <a16:creationId xmlns:a16="http://schemas.microsoft.com/office/drawing/2014/main" id="{296DCD2C-858A-4145-83EE-C2CDAD264880}"/>
              </a:ext>
            </a:extLst>
          </p:cNvPr>
          <p:cNvPicPr>
            <a:picLocks noChangeAspect="1"/>
          </p:cNvPicPr>
          <p:nvPr/>
        </p:nvPicPr>
        <p:blipFill>
          <a:blip r:embed="rId1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568009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44"/>
            <a:ext cx="10691813" cy="7538563"/>
          </a:xfrm>
          <a:prstGeom prst="rect">
            <a:avLst/>
          </a:prstGeom>
        </p:spPr>
      </p:pic>
      <p:cxnSp>
        <p:nvCxnSpPr>
          <p:cNvPr id="4" name="11 Conector recto">
            <a:extLst>
              <a:ext uri="{FF2B5EF4-FFF2-40B4-BE49-F238E27FC236}">
                <a16:creationId xmlns:a16="http://schemas.microsoft.com/office/drawing/2014/main" id="{B54C4853-994F-4A0C-93BC-8018ECA5D2F0}"/>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Flecha: pentágono 4">
            <a:extLst>
              <a:ext uri="{FF2B5EF4-FFF2-40B4-BE49-F238E27FC236}">
                <a16:creationId xmlns:a16="http://schemas.microsoft.com/office/drawing/2014/main" id="{624F3F22-D9C6-46DF-813D-0D19EA71EB17}"/>
              </a:ext>
            </a:extLst>
          </p:cNvPr>
          <p:cNvSpPr/>
          <p:nvPr/>
        </p:nvSpPr>
        <p:spPr>
          <a:xfrm>
            <a:off x="1809637" y="1948555"/>
            <a:ext cx="1446387" cy="6332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105" b="1" dirty="0">
                <a:solidFill>
                  <a:schemeClr val="tx1"/>
                </a:solidFill>
              </a:rPr>
              <a:t>Planificar</a:t>
            </a:r>
          </a:p>
        </p:txBody>
      </p:sp>
      <p:sp>
        <p:nvSpPr>
          <p:cNvPr id="6" name="CuadroTexto 5">
            <a:extLst>
              <a:ext uri="{FF2B5EF4-FFF2-40B4-BE49-F238E27FC236}">
                <a16:creationId xmlns:a16="http://schemas.microsoft.com/office/drawing/2014/main" id="{7A4AE853-760C-40B2-A878-BC3E60B5AB70}"/>
              </a:ext>
            </a:extLst>
          </p:cNvPr>
          <p:cNvSpPr txBox="1"/>
          <p:nvPr/>
        </p:nvSpPr>
        <p:spPr>
          <a:xfrm>
            <a:off x="3451477" y="2643180"/>
            <a:ext cx="6390849" cy="3385670"/>
          </a:xfrm>
          <a:prstGeom prst="rect">
            <a:avLst/>
          </a:prstGeom>
          <a:noFill/>
        </p:spPr>
        <p:txBody>
          <a:bodyPr wrap="square" rtlCol="0">
            <a:spAutoFit/>
          </a:bodyPr>
          <a:lstStyle/>
          <a:p>
            <a:r>
              <a:rPr lang="es-ES" sz="1754" dirty="0"/>
              <a:t>La organización debe realizar de forma regular evaluaciones del riesgo de soborno que debe:</a:t>
            </a:r>
            <a:endParaRPr lang="es-AR" sz="1754" dirty="0"/>
          </a:p>
          <a:p>
            <a:r>
              <a:rPr lang="es-ES" sz="1754" dirty="0"/>
              <a:t> </a:t>
            </a:r>
            <a:endParaRPr lang="es-AR" sz="1754" dirty="0"/>
          </a:p>
          <a:p>
            <a:pPr marL="250603" indent="-250603">
              <a:buFont typeface="Arial" panose="020B0604020202020204" pitchFamily="34" charset="0"/>
              <a:buChar char="•"/>
            </a:pPr>
            <a:r>
              <a:rPr lang="es-ES" sz="1754" dirty="0"/>
              <a:t>identificar el riesgo de soborno que la organización podría anticipar razonablemente teniendo en cuenta los factores enumerados en el apartado 4.1;</a:t>
            </a:r>
            <a:endParaRPr lang="es-AR" sz="1754" dirty="0"/>
          </a:p>
          <a:p>
            <a:pPr marL="250603" indent="-250603">
              <a:buFont typeface="Arial" panose="020B0604020202020204" pitchFamily="34" charset="0"/>
              <a:buChar char="•"/>
            </a:pPr>
            <a:endParaRPr lang="es-AR" sz="1754" dirty="0"/>
          </a:p>
          <a:p>
            <a:pPr marL="250603" indent="-250603">
              <a:buFont typeface="Arial" panose="020B0604020202020204" pitchFamily="34" charset="0"/>
              <a:buChar char="•"/>
            </a:pPr>
            <a:r>
              <a:rPr lang="es-ES" sz="1754" dirty="0"/>
              <a:t>analizar, evaluar y priorizar los riesgos de soborno identificados;</a:t>
            </a:r>
            <a:endParaRPr lang="es-AR" sz="1754" dirty="0"/>
          </a:p>
          <a:p>
            <a:r>
              <a:rPr lang="es-EC" sz="1754" b="1" dirty="0"/>
              <a:t> </a:t>
            </a:r>
            <a:endParaRPr lang="es-AR" sz="1754" dirty="0"/>
          </a:p>
          <a:p>
            <a:pPr marL="250603" indent="-250603">
              <a:buFont typeface="Arial" panose="020B0604020202020204" pitchFamily="34" charset="0"/>
              <a:buChar char="•"/>
            </a:pPr>
            <a:r>
              <a:rPr lang="es-ES" sz="1754" dirty="0"/>
              <a:t>evaluar la idoneidad y eficacia de los controles existentes de la organización para mitigar los riesgos de soborno evaluados.</a:t>
            </a:r>
            <a:endParaRPr lang="es-AR" sz="1754" dirty="0"/>
          </a:p>
          <a:p>
            <a:endParaRPr lang="es-AR" sz="2105" dirty="0"/>
          </a:p>
        </p:txBody>
      </p:sp>
      <p:sp>
        <p:nvSpPr>
          <p:cNvPr id="7" name="CuadroTexto 6">
            <a:extLst>
              <a:ext uri="{FF2B5EF4-FFF2-40B4-BE49-F238E27FC236}">
                <a16:creationId xmlns:a16="http://schemas.microsoft.com/office/drawing/2014/main" id="{A5318F50-DDE9-49E9-A7B9-1FD78C691F17}"/>
              </a:ext>
            </a:extLst>
          </p:cNvPr>
          <p:cNvSpPr txBox="1"/>
          <p:nvPr/>
        </p:nvSpPr>
        <p:spPr>
          <a:xfrm>
            <a:off x="3451477" y="2051051"/>
            <a:ext cx="5114959" cy="356893"/>
          </a:xfrm>
          <a:prstGeom prst="rect">
            <a:avLst/>
          </a:prstGeom>
          <a:noFill/>
        </p:spPr>
        <p:txBody>
          <a:bodyPr wrap="square" rtlCol="0">
            <a:spAutoFit/>
          </a:bodyPr>
          <a:lstStyle/>
          <a:p>
            <a:r>
              <a:rPr lang="es-AR" sz="1719" b="1" dirty="0"/>
              <a:t>4.5 Evaluación del riesgo de soborno</a:t>
            </a:r>
            <a:endParaRPr lang="es-AR" sz="1719" dirty="0"/>
          </a:p>
        </p:txBody>
      </p:sp>
      <p:graphicFrame>
        <p:nvGraphicFramePr>
          <p:cNvPr id="8" name="Diagrama 7">
            <a:extLst>
              <a:ext uri="{FF2B5EF4-FFF2-40B4-BE49-F238E27FC236}">
                <a16:creationId xmlns:a16="http://schemas.microsoft.com/office/drawing/2014/main" id="{37D0AFE8-FE88-49C3-87F7-F07511454588}"/>
              </a:ext>
            </a:extLst>
          </p:cNvPr>
          <p:cNvGraphicFramePr/>
          <p:nvPr>
            <p:extLst>
              <p:ext uri="{D42A27DB-BD31-4B8C-83A1-F6EECF244321}">
                <p14:modId xmlns:p14="http://schemas.microsoft.com/office/powerpoint/2010/main" val="3546560548"/>
              </p:ext>
            </p:extLst>
          </p:nvPr>
        </p:nvGraphicFramePr>
        <p:xfrm>
          <a:off x="1430752" y="4964806"/>
          <a:ext cx="1825273" cy="1622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a:extLst>
              <a:ext uri="{FF2B5EF4-FFF2-40B4-BE49-F238E27FC236}">
                <a16:creationId xmlns:a16="http://schemas.microsoft.com/office/drawing/2014/main" id="{7C84943F-C186-4B13-90F7-DAABB53B14B7}"/>
              </a:ext>
            </a:extLst>
          </p:cNvPr>
          <p:cNvSpPr/>
          <p:nvPr/>
        </p:nvSpPr>
        <p:spPr>
          <a:xfrm>
            <a:off x="2062229" y="5629627"/>
            <a:ext cx="741762" cy="517449"/>
          </a:xfrm>
          <a:prstGeom prst="rect">
            <a:avLst/>
          </a:prstGeom>
        </p:spPr>
        <p:txBody>
          <a:bodyPr wrap="square">
            <a:spAutoFit/>
          </a:bodyPr>
          <a:lstStyle/>
          <a:p>
            <a:pPr algn="ctr"/>
            <a:r>
              <a:rPr lang="es-AR" sz="921" b="1" dirty="0"/>
              <a:t>4. Análisis </a:t>
            </a:r>
          </a:p>
          <a:p>
            <a:pPr algn="ctr"/>
            <a:r>
              <a:rPr lang="es-AR" sz="921" b="1" dirty="0"/>
              <a:t>de</a:t>
            </a:r>
          </a:p>
          <a:p>
            <a:pPr algn="ctr"/>
            <a:r>
              <a:rPr lang="es-AR" sz="921" b="1" dirty="0"/>
              <a:t>contexto</a:t>
            </a:r>
          </a:p>
        </p:txBody>
      </p:sp>
      <p:pic>
        <p:nvPicPr>
          <p:cNvPr id="10" name="Marcador de contenido 3">
            <a:extLst>
              <a:ext uri="{FF2B5EF4-FFF2-40B4-BE49-F238E27FC236}">
                <a16:creationId xmlns:a16="http://schemas.microsoft.com/office/drawing/2014/main" id="{35BD40D1-46B0-4EE2-8E0B-33FADA3F7A4C}"/>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78756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B172C75F-9C57-491B-9BFF-6BDDEB2B55CE}"/>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Flecha: pentágono 4">
            <a:extLst>
              <a:ext uri="{FF2B5EF4-FFF2-40B4-BE49-F238E27FC236}">
                <a16:creationId xmlns:a16="http://schemas.microsoft.com/office/drawing/2014/main" id="{7439D345-F853-44DE-912C-2778A8C22FEE}"/>
              </a:ext>
            </a:extLst>
          </p:cNvPr>
          <p:cNvSpPr/>
          <p:nvPr/>
        </p:nvSpPr>
        <p:spPr>
          <a:xfrm>
            <a:off x="1809637" y="1948555"/>
            <a:ext cx="1446387" cy="6332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105" b="1" dirty="0">
                <a:solidFill>
                  <a:schemeClr val="tx1"/>
                </a:solidFill>
              </a:rPr>
              <a:t>Planificar</a:t>
            </a:r>
          </a:p>
        </p:txBody>
      </p:sp>
      <p:sp>
        <p:nvSpPr>
          <p:cNvPr id="6" name="CuadroTexto 5">
            <a:extLst>
              <a:ext uri="{FF2B5EF4-FFF2-40B4-BE49-F238E27FC236}">
                <a16:creationId xmlns:a16="http://schemas.microsoft.com/office/drawing/2014/main" id="{B027371E-3048-4148-8A95-898BB3A30F46}"/>
              </a:ext>
            </a:extLst>
          </p:cNvPr>
          <p:cNvSpPr txBox="1"/>
          <p:nvPr/>
        </p:nvSpPr>
        <p:spPr>
          <a:xfrm>
            <a:off x="3640920" y="2643180"/>
            <a:ext cx="5827925" cy="3061736"/>
          </a:xfrm>
          <a:prstGeom prst="rect">
            <a:avLst/>
          </a:prstGeom>
          <a:noFill/>
        </p:spPr>
        <p:txBody>
          <a:bodyPr wrap="square" rtlCol="0">
            <a:spAutoFit/>
          </a:bodyPr>
          <a:lstStyle/>
          <a:p>
            <a:pPr marL="300723" indent="-300723">
              <a:buFont typeface="Wingdings" panose="05000000000000000000" pitchFamily="2" charset="2"/>
              <a:buChar char="ü"/>
            </a:pPr>
            <a:r>
              <a:rPr lang="es-AR" sz="1754" dirty="0"/>
              <a:t>Como se lleva a cabo la evaluación de riesgo de  sobornos</a:t>
            </a:r>
          </a:p>
          <a:p>
            <a:pPr marL="300723" indent="-300723">
              <a:buFont typeface="Wingdings" panose="05000000000000000000" pitchFamily="2" charset="2"/>
              <a:buChar char="ü"/>
            </a:pPr>
            <a:endParaRPr lang="es-AR" sz="1754" dirty="0"/>
          </a:p>
          <a:p>
            <a:pPr marL="300723" indent="-300723">
              <a:buFont typeface="Wingdings" panose="05000000000000000000" pitchFamily="2" charset="2"/>
              <a:buChar char="ü"/>
            </a:pPr>
            <a:r>
              <a:rPr lang="es-AR" sz="1754" dirty="0"/>
              <a:t>Que metodología emplea</a:t>
            </a:r>
          </a:p>
          <a:p>
            <a:pPr marL="300723" indent="-300723">
              <a:buFont typeface="Wingdings" panose="05000000000000000000" pitchFamily="2" charset="2"/>
              <a:buChar char="ü"/>
            </a:pPr>
            <a:endParaRPr lang="es-AR" sz="1754" dirty="0"/>
          </a:p>
          <a:p>
            <a:pPr marL="300723" indent="-300723">
              <a:buFont typeface="Wingdings" panose="05000000000000000000" pitchFamily="2" charset="2"/>
              <a:buChar char="ü"/>
            </a:pPr>
            <a:r>
              <a:rPr lang="es-AR" sz="1754" dirty="0"/>
              <a:t>Como se ponderan y priorizan los riesgos de soborno</a:t>
            </a:r>
          </a:p>
          <a:p>
            <a:pPr marL="300723" indent="-300723">
              <a:buFont typeface="Wingdings" panose="05000000000000000000" pitchFamily="2" charset="2"/>
              <a:buChar char="ü"/>
            </a:pPr>
            <a:endParaRPr lang="es-AR" sz="1754" dirty="0"/>
          </a:p>
          <a:p>
            <a:pPr marL="300723" indent="-300723">
              <a:buFont typeface="Wingdings" panose="05000000000000000000" pitchFamily="2" charset="2"/>
              <a:buChar char="ü"/>
            </a:pPr>
            <a:r>
              <a:rPr lang="es-AR" sz="1754" dirty="0"/>
              <a:t>Que nivel de riesgo (apetito) se acepta o tolera</a:t>
            </a:r>
          </a:p>
          <a:p>
            <a:pPr marL="300723" indent="-300723">
              <a:buFont typeface="Wingdings" panose="05000000000000000000" pitchFamily="2" charset="2"/>
              <a:buChar char="ü"/>
            </a:pPr>
            <a:endParaRPr lang="es-AR" sz="1754" dirty="0"/>
          </a:p>
          <a:p>
            <a:r>
              <a:rPr lang="es-AR" sz="1754" dirty="0"/>
              <a:t>UNA EVALUACIÓN DE RIESGOS RIGUROSA LE APORTA TANTO EFICIENCIA COMO CREDIBILIDAD A LOS ESFUERZOS DEL CUMPLIMIENTO ANTISOBORNO</a:t>
            </a:r>
          </a:p>
        </p:txBody>
      </p:sp>
      <p:sp>
        <p:nvSpPr>
          <p:cNvPr id="7" name="CuadroTexto 6">
            <a:extLst>
              <a:ext uri="{FF2B5EF4-FFF2-40B4-BE49-F238E27FC236}">
                <a16:creationId xmlns:a16="http://schemas.microsoft.com/office/drawing/2014/main" id="{885277A3-BEF8-4E78-B7E1-414B7E5DBA4C}"/>
              </a:ext>
            </a:extLst>
          </p:cNvPr>
          <p:cNvSpPr txBox="1"/>
          <p:nvPr/>
        </p:nvSpPr>
        <p:spPr>
          <a:xfrm>
            <a:off x="3451477" y="2051051"/>
            <a:ext cx="5114959" cy="356893"/>
          </a:xfrm>
          <a:prstGeom prst="rect">
            <a:avLst/>
          </a:prstGeom>
          <a:noFill/>
        </p:spPr>
        <p:txBody>
          <a:bodyPr wrap="square" rtlCol="0">
            <a:spAutoFit/>
          </a:bodyPr>
          <a:lstStyle/>
          <a:p>
            <a:r>
              <a:rPr lang="es-AR" sz="1719" b="1" dirty="0"/>
              <a:t>4.5 Evaluación del riesgo de soborno</a:t>
            </a:r>
            <a:endParaRPr lang="es-AR" sz="1719" dirty="0"/>
          </a:p>
        </p:txBody>
      </p:sp>
      <p:graphicFrame>
        <p:nvGraphicFramePr>
          <p:cNvPr id="8" name="Diagrama 7">
            <a:extLst>
              <a:ext uri="{FF2B5EF4-FFF2-40B4-BE49-F238E27FC236}">
                <a16:creationId xmlns:a16="http://schemas.microsoft.com/office/drawing/2014/main" id="{34DCBBE4-02EC-4F97-A73E-30BD51BA2687}"/>
              </a:ext>
            </a:extLst>
          </p:cNvPr>
          <p:cNvGraphicFramePr/>
          <p:nvPr>
            <p:extLst>
              <p:ext uri="{D42A27DB-BD31-4B8C-83A1-F6EECF244321}">
                <p14:modId xmlns:p14="http://schemas.microsoft.com/office/powerpoint/2010/main" val="1106926558"/>
              </p:ext>
            </p:extLst>
          </p:nvPr>
        </p:nvGraphicFramePr>
        <p:xfrm>
          <a:off x="1430752" y="4964806"/>
          <a:ext cx="1825273" cy="1622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a:extLst>
              <a:ext uri="{FF2B5EF4-FFF2-40B4-BE49-F238E27FC236}">
                <a16:creationId xmlns:a16="http://schemas.microsoft.com/office/drawing/2014/main" id="{F2E7278D-7983-4D55-BD76-45C471B3E59F}"/>
              </a:ext>
            </a:extLst>
          </p:cNvPr>
          <p:cNvSpPr/>
          <p:nvPr/>
        </p:nvSpPr>
        <p:spPr>
          <a:xfrm>
            <a:off x="2062229" y="5629627"/>
            <a:ext cx="741762" cy="517449"/>
          </a:xfrm>
          <a:prstGeom prst="rect">
            <a:avLst/>
          </a:prstGeom>
        </p:spPr>
        <p:txBody>
          <a:bodyPr wrap="square">
            <a:spAutoFit/>
          </a:bodyPr>
          <a:lstStyle/>
          <a:p>
            <a:pPr algn="ctr"/>
            <a:r>
              <a:rPr lang="es-AR" sz="921" b="1" dirty="0"/>
              <a:t>4. Análisis </a:t>
            </a:r>
          </a:p>
          <a:p>
            <a:pPr algn="ctr"/>
            <a:r>
              <a:rPr lang="es-AR" sz="921" b="1" dirty="0"/>
              <a:t>de</a:t>
            </a:r>
          </a:p>
          <a:p>
            <a:pPr algn="ctr"/>
            <a:r>
              <a:rPr lang="es-AR" sz="921" b="1" dirty="0"/>
              <a:t>contexto</a:t>
            </a:r>
          </a:p>
        </p:txBody>
      </p:sp>
      <p:pic>
        <p:nvPicPr>
          <p:cNvPr id="10" name="Marcador de contenido 3">
            <a:extLst>
              <a:ext uri="{FF2B5EF4-FFF2-40B4-BE49-F238E27FC236}">
                <a16:creationId xmlns:a16="http://schemas.microsoft.com/office/drawing/2014/main" id="{8879B0A7-7ED8-4063-9603-9D29F00F5EAA}"/>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506712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graphicFrame>
        <p:nvGraphicFramePr>
          <p:cNvPr id="4" name="Diagrama 3">
            <a:extLst>
              <a:ext uri="{FF2B5EF4-FFF2-40B4-BE49-F238E27FC236}">
                <a16:creationId xmlns:a16="http://schemas.microsoft.com/office/drawing/2014/main" id="{0F5734A3-92DB-40C2-94AD-A1EDBD42FB39}"/>
              </a:ext>
            </a:extLst>
          </p:cNvPr>
          <p:cNvGraphicFramePr/>
          <p:nvPr>
            <p:extLst>
              <p:ext uri="{D42A27DB-BD31-4B8C-83A1-F6EECF244321}">
                <p14:modId xmlns:p14="http://schemas.microsoft.com/office/powerpoint/2010/main" val="3598732413"/>
              </p:ext>
            </p:extLst>
          </p:nvPr>
        </p:nvGraphicFramePr>
        <p:xfrm>
          <a:off x="1557049" y="4663905"/>
          <a:ext cx="1870828" cy="1733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11 Conector recto">
            <a:extLst>
              <a:ext uri="{FF2B5EF4-FFF2-40B4-BE49-F238E27FC236}">
                <a16:creationId xmlns:a16="http://schemas.microsoft.com/office/drawing/2014/main" id="{6ADB42AF-C704-4255-B20F-81543E285CC6}"/>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7D1237B5-9EC5-48C6-B371-77AB40F40B7D}"/>
              </a:ext>
            </a:extLst>
          </p:cNvPr>
          <p:cNvSpPr txBox="1"/>
          <p:nvPr/>
        </p:nvSpPr>
        <p:spPr>
          <a:xfrm>
            <a:off x="2115098" y="5295381"/>
            <a:ext cx="704040" cy="517449"/>
          </a:xfrm>
          <a:prstGeom prst="rect">
            <a:avLst/>
          </a:prstGeom>
          <a:noFill/>
        </p:spPr>
        <p:txBody>
          <a:bodyPr wrap="none" rtlCol="0">
            <a:spAutoFit/>
          </a:bodyPr>
          <a:lstStyle/>
          <a:p>
            <a:pPr algn="ctr"/>
            <a:r>
              <a:rPr lang="es-AR" sz="921" b="1" dirty="0"/>
              <a:t>4. Análisis </a:t>
            </a:r>
          </a:p>
          <a:p>
            <a:pPr algn="ctr"/>
            <a:r>
              <a:rPr lang="es-AR" sz="921" b="1" dirty="0"/>
              <a:t>de</a:t>
            </a:r>
          </a:p>
          <a:p>
            <a:pPr algn="ctr"/>
            <a:r>
              <a:rPr lang="es-AR" sz="921" b="1" dirty="0"/>
              <a:t>contexto</a:t>
            </a:r>
          </a:p>
        </p:txBody>
      </p:sp>
      <p:sp>
        <p:nvSpPr>
          <p:cNvPr id="7" name="Flecha: pentágono 6">
            <a:extLst>
              <a:ext uri="{FF2B5EF4-FFF2-40B4-BE49-F238E27FC236}">
                <a16:creationId xmlns:a16="http://schemas.microsoft.com/office/drawing/2014/main" id="{DABB17D9-BBA5-4915-A249-2566663106BD}"/>
              </a:ext>
            </a:extLst>
          </p:cNvPr>
          <p:cNvSpPr/>
          <p:nvPr/>
        </p:nvSpPr>
        <p:spPr>
          <a:xfrm>
            <a:off x="1773870" y="1978408"/>
            <a:ext cx="1464630" cy="6332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105" b="1" dirty="0">
                <a:solidFill>
                  <a:schemeClr val="tx1"/>
                </a:solidFill>
              </a:rPr>
              <a:t>Planificar</a:t>
            </a:r>
          </a:p>
        </p:txBody>
      </p:sp>
      <p:sp>
        <p:nvSpPr>
          <p:cNvPr id="8" name="CuadroTexto 7">
            <a:extLst>
              <a:ext uri="{FF2B5EF4-FFF2-40B4-BE49-F238E27FC236}">
                <a16:creationId xmlns:a16="http://schemas.microsoft.com/office/drawing/2014/main" id="{A32FE918-B80F-4D70-BDD4-699F952E5E55}"/>
              </a:ext>
            </a:extLst>
          </p:cNvPr>
          <p:cNvSpPr txBox="1"/>
          <p:nvPr/>
        </p:nvSpPr>
        <p:spPr>
          <a:xfrm>
            <a:off x="3767214" y="2138000"/>
            <a:ext cx="6047649" cy="3331681"/>
          </a:xfrm>
          <a:prstGeom prst="rect">
            <a:avLst/>
          </a:prstGeom>
          <a:noFill/>
        </p:spPr>
        <p:txBody>
          <a:bodyPr wrap="square" rtlCol="0">
            <a:spAutoFit/>
          </a:bodyPr>
          <a:lstStyle/>
          <a:p>
            <a:r>
              <a:rPr lang="es-AR" sz="2105" b="1" dirty="0"/>
              <a:t>4.3 Determinación del alcance del SGAS</a:t>
            </a:r>
          </a:p>
          <a:p>
            <a:endParaRPr lang="es-AR" sz="2105" dirty="0"/>
          </a:p>
          <a:p>
            <a:r>
              <a:rPr lang="es-AR" sz="2105" dirty="0"/>
              <a:t>La organización debe determinar los límites y aplicabilidad del SGAS en función de:</a:t>
            </a:r>
          </a:p>
          <a:p>
            <a:pPr marL="651567" lvl="1" indent="-250603">
              <a:buFont typeface="Wingdings" panose="05000000000000000000" pitchFamily="2" charset="2"/>
              <a:buChar char="ü"/>
            </a:pPr>
            <a:endParaRPr lang="es-AR" sz="2105" dirty="0"/>
          </a:p>
          <a:p>
            <a:pPr marL="651567" lvl="1" indent="-250603">
              <a:buFont typeface="Wingdings" panose="05000000000000000000" pitchFamily="2" charset="2"/>
              <a:buChar char="ü"/>
            </a:pPr>
            <a:r>
              <a:rPr lang="es-AR" sz="2105" dirty="0"/>
              <a:t>Los resultados del análisis de contexto (4.1)</a:t>
            </a:r>
          </a:p>
          <a:p>
            <a:pPr marL="651567" lvl="1" indent="-250603">
              <a:buFont typeface="Wingdings" panose="05000000000000000000" pitchFamily="2" charset="2"/>
              <a:buChar char="ü"/>
            </a:pPr>
            <a:r>
              <a:rPr lang="es-AR" sz="2105" dirty="0"/>
              <a:t>Los requisitos de las partes interesadas (4.2)</a:t>
            </a:r>
          </a:p>
          <a:p>
            <a:pPr marL="651567" lvl="1" indent="-250603">
              <a:buFont typeface="Wingdings" panose="05000000000000000000" pitchFamily="2" charset="2"/>
              <a:buChar char="ü"/>
            </a:pPr>
            <a:r>
              <a:rPr lang="es-AR" sz="2105" dirty="0"/>
              <a:t>Los resultados de la evaluación de riesgos (4.5)</a:t>
            </a:r>
          </a:p>
          <a:p>
            <a:pPr marL="651567" lvl="1" indent="-250603">
              <a:buFont typeface="Wingdings" panose="05000000000000000000" pitchFamily="2" charset="2"/>
              <a:buChar char="ü"/>
            </a:pPr>
            <a:endParaRPr lang="es-AR" sz="2105" dirty="0"/>
          </a:p>
          <a:p>
            <a:pPr lvl="1"/>
            <a:r>
              <a:rPr lang="es-AR" sz="2105" dirty="0"/>
              <a:t>Se establece el alcance del SGAS</a:t>
            </a:r>
          </a:p>
        </p:txBody>
      </p:sp>
      <p:pic>
        <p:nvPicPr>
          <p:cNvPr id="9" name="Marcador de contenido 3">
            <a:extLst>
              <a:ext uri="{FF2B5EF4-FFF2-40B4-BE49-F238E27FC236}">
                <a16:creationId xmlns:a16="http://schemas.microsoft.com/office/drawing/2014/main" id="{125882C0-C555-44B8-A929-E2290072EDA8}"/>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193296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graphicFrame>
        <p:nvGraphicFramePr>
          <p:cNvPr id="4" name="Diagrama 3">
            <a:extLst>
              <a:ext uri="{FF2B5EF4-FFF2-40B4-BE49-F238E27FC236}">
                <a16:creationId xmlns:a16="http://schemas.microsoft.com/office/drawing/2014/main" id="{BD6415CF-C2EA-4DDD-B94F-0B9ADBEFF6FD}"/>
              </a:ext>
            </a:extLst>
          </p:cNvPr>
          <p:cNvGraphicFramePr/>
          <p:nvPr>
            <p:extLst>
              <p:ext uri="{D42A27DB-BD31-4B8C-83A1-F6EECF244321}">
                <p14:modId xmlns:p14="http://schemas.microsoft.com/office/powerpoint/2010/main" val="25378325"/>
              </p:ext>
            </p:extLst>
          </p:nvPr>
        </p:nvGraphicFramePr>
        <p:xfrm>
          <a:off x="1557049" y="4663905"/>
          <a:ext cx="1870828" cy="1733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11 Conector recto">
            <a:extLst>
              <a:ext uri="{FF2B5EF4-FFF2-40B4-BE49-F238E27FC236}">
                <a16:creationId xmlns:a16="http://schemas.microsoft.com/office/drawing/2014/main" id="{5E8D2B5D-8482-4CDF-97DA-6FA6D975FEEE}"/>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1352E54B-F8F3-402F-9184-31A0D7B8106B}"/>
              </a:ext>
            </a:extLst>
          </p:cNvPr>
          <p:cNvSpPr txBox="1"/>
          <p:nvPr/>
        </p:nvSpPr>
        <p:spPr>
          <a:xfrm>
            <a:off x="2115098" y="5295381"/>
            <a:ext cx="704040" cy="517449"/>
          </a:xfrm>
          <a:prstGeom prst="rect">
            <a:avLst/>
          </a:prstGeom>
          <a:noFill/>
        </p:spPr>
        <p:txBody>
          <a:bodyPr wrap="none" rtlCol="0">
            <a:spAutoFit/>
          </a:bodyPr>
          <a:lstStyle/>
          <a:p>
            <a:pPr algn="ctr"/>
            <a:r>
              <a:rPr lang="es-AR" sz="921" b="1" dirty="0"/>
              <a:t>4. Análisis </a:t>
            </a:r>
          </a:p>
          <a:p>
            <a:pPr algn="ctr"/>
            <a:r>
              <a:rPr lang="es-AR" sz="921" b="1" dirty="0"/>
              <a:t>de</a:t>
            </a:r>
          </a:p>
          <a:p>
            <a:pPr algn="ctr"/>
            <a:r>
              <a:rPr lang="es-AR" sz="921" b="1" dirty="0"/>
              <a:t>contexto</a:t>
            </a:r>
          </a:p>
        </p:txBody>
      </p:sp>
      <p:sp>
        <p:nvSpPr>
          <p:cNvPr id="7" name="Flecha: pentágono 6">
            <a:extLst>
              <a:ext uri="{FF2B5EF4-FFF2-40B4-BE49-F238E27FC236}">
                <a16:creationId xmlns:a16="http://schemas.microsoft.com/office/drawing/2014/main" id="{F8B12A08-7EB8-4E36-8F19-9217A6517C1C}"/>
              </a:ext>
            </a:extLst>
          </p:cNvPr>
          <p:cNvSpPr/>
          <p:nvPr/>
        </p:nvSpPr>
        <p:spPr>
          <a:xfrm>
            <a:off x="1773870" y="1978408"/>
            <a:ext cx="1495110" cy="6332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105" b="1" dirty="0">
                <a:solidFill>
                  <a:schemeClr val="tx1"/>
                </a:solidFill>
              </a:rPr>
              <a:t>Planificar</a:t>
            </a:r>
          </a:p>
        </p:txBody>
      </p:sp>
      <p:sp>
        <p:nvSpPr>
          <p:cNvPr id="8" name="CuadroTexto 7">
            <a:extLst>
              <a:ext uri="{FF2B5EF4-FFF2-40B4-BE49-F238E27FC236}">
                <a16:creationId xmlns:a16="http://schemas.microsoft.com/office/drawing/2014/main" id="{49C69859-0036-4983-B9D4-D5CB638B90E5}"/>
              </a:ext>
            </a:extLst>
          </p:cNvPr>
          <p:cNvSpPr txBox="1"/>
          <p:nvPr/>
        </p:nvSpPr>
        <p:spPr>
          <a:xfrm>
            <a:off x="3822402" y="1844768"/>
            <a:ext cx="6201171" cy="4325287"/>
          </a:xfrm>
          <a:prstGeom prst="rect">
            <a:avLst/>
          </a:prstGeom>
          <a:noFill/>
        </p:spPr>
        <p:txBody>
          <a:bodyPr wrap="square" rtlCol="0">
            <a:spAutoFit/>
          </a:bodyPr>
          <a:lstStyle/>
          <a:p>
            <a:r>
              <a:rPr lang="es-AR" sz="1719" b="1" dirty="0"/>
              <a:t>4.4 Sistema de Gestión </a:t>
            </a:r>
            <a:r>
              <a:rPr lang="es-AR" sz="1719" b="1" dirty="0" err="1"/>
              <a:t>antisoborno</a:t>
            </a:r>
            <a:endParaRPr lang="es-AR" sz="1719" b="1" dirty="0"/>
          </a:p>
          <a:p>
            <a:endParaRPr lang="es-AR" sz="1719" dirty="0"/>
          </a:p>
          <a:p>
            <a:endParaRPr lang="es-AR" sz="1719" dirty="0"/>
          </a:p>
          <a:p>
            <a:pPr lvl="1"/>
            <a:r>
              <a:rPr lang="es-AR" sz="1719" dirty="0"/>
              <a:t>Cuando una organización decide establecer un SGAS debe:</a:t>
            </a:r>
          </a:p>
          <a:p>
            <a:pPr marL="651567" lvl="1" indent="-250603">
              <a:buFont typeface="Wingdings" panose="05000000000000000000" pitchFamily="2" charset="2"/>
              <a:buChar char="ü"/>
            </a:pPr>
            <a:endParaRPr lang="es-AR" sz="1719" dirty="0"/>
          </a:p>
          <a:p>
            <a:pPr marL="651567" lvl="1" indent="-250603">
              <a:buFont typeface="Wingdings" panose="05000000000000000000" pitchFamily="2" charset="2"/>
              <a:buChar char="ü"/>
            </a:pPr>
            <a:r>
              <a:rPr lang="es-AR" sz="1719" dirty="0"/>
              <a:t>Documentarlo</a:t>
            </a:r>
          </a:p>
          <a:p>
            <a:pPr marL="651567" lvl="1" indent="-250603">
              <a:buFont typeface="Wingdings" panose="05000000000000000000" pitchFamily="2" charset="2"/>
              <a:buChar char="ü"/>
            </a:pPr>
            <a:r>
              <a:rPr lang="es-AR" sz="1719" dirty="0"/>
              <a:t>Implementarlo</a:t>
            </a:r>
          </a:p>
          <a:p>
            <a:pPr marL="651567" lvl="1" indent="-250603">
              <a:buFont typeface="Wingdings" panose="05000000000000000000" pitchFamily="2" charset="2"/>
              <a:buChar char="ü"/>
            </a:pPr>
            <a:r>
              <a:rPr lang="es-AR" sz="1719" dirty="0"/>
              <a:t>Mantenerlo</a:t>
            </a:r>
          </a:p>
          <a:p>
            <a:pPr marL="651567" lvl="1" indent="-250603">
              <a:buFont typeface="Wingdings" panose="05000000000000000000" pitchFamily="2" charset="2"/>
              <a:buChar char="ü"/>
            </a:pPr>
            <a:r>
              <a:rPr lang="es-AR" sz="1719" dirty="0"/>
              <a:t>Revisarlo continuamente</a:t>
            </a:r>
          </a:p>
          <a:p>
            <a:pPr marL="651567" lvl="1" indent="-250603">
              <a:buFont typeface="Wingdings" panose="05000000000000000000" pitchFamily="2" charset="2"/>
              <a:buChar char="ü"/>
            </a:pPr>
            <a:r>
              <a:rPr lang="es-AR" sz="1719" dirty="0"/>
              <a:t>Mejorarlo continuamente</a:t>
            </a:r>
          </a:p>
          <a:p>
            <a:pPr marL="651567" lvl="1" indent="-250603">
              <a:buFont typeface="Wingdings" panose="05000000000000000000" pitchFamily="2" charset="2"/>
              <a:buChar char="ü"/>
            </a:pPr>
            <a:endParaRPr lang="es-AR" sz="1719" dirty="0"/>
          </a:p>
          <a:p>
            <a:pPr lvl="1"/>
            <a:r>
              <a:rPr lang="es-AR" sz="1719" dirty="0"/>
              <a:t>Recordar que aunque ningún SGAS podrá eliminar por completo el riesgo de soborno ni de detectar o prevenir todos los sobornos, esto no debe ser impedimento para incluir en él todos las medidas posibles para identificar el riesgo de soborno y para prevenir, detectar y enfrentar el soborno </a:t>
            </a:r>
          </a:p>
        </p:txBody>
      </p:sp>
      <p:pic>
        <p:nvPicPr>
          <p:cNvPr id="9" name="Marcador de contenido 3">
            <a:extLst>
              <a:ext uri="{FF2B5EF4-FFF2-40B4-BE49-F238E27FC236}">
                <a16:creationId xmlns:a16="http://schemas.microsoft.com/office/drawing/2014/main" id="{86E4B47B-C440-461E-848F-E4779944ADC1}"/>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17756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graphicFrame>
        <p:nvGraphicFramePr>
          <p:cNvPr id="4" name="Diagrama 3">
            <a:extLst>
              <a:ext uri="{FF2B5EF4-FFF2-40B4-BE49-F238E27FC236}">
                <a16:creationId xmlns:a16="http://schemas.microsoft.com/office/drawing/2014/main" id="{EDDA2EF9-7BAF-42FF-91B5-0AD0B5EB2E50}"/>
              </a:ext>
            </a:extLst>
          </p:cNvPr>
          <p:cNvGraphicFramePr/>
          <p:nvPr>
            <p:extLst>
              <p:ext uri="{D42A27DB-BD31-4B8C-83A1-F6EECF244321}">
                <p14:modId xmlns:p14="http://schemas.microsoft.com/office/powerpoint/2010/main" val="3957652255"/>
              </p:ext>
            </p:extLst>
          </p:nvPr>
        </p:nvGraphicFramePr>
        <p:xfrm>
          <a:off x="1338758" y="4388311"/>
          <a:ext cx="1870828" cy="1733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11 Conector recto">
            <a:extLst>
              <a:ext uri="{FF2B5EF4-FFF2-40B4-BE49-F238E27FC236}">
                <a16:creationId xmlns:a16="http://schemas.microsoft.com/office/drawing/2014/main" id="{B3EE4B15-B18A-4CA2-A862-8C134357669B}"/>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B711D70-F688-4B2F-A31A-9E39203E89B4}"/>
              </a:ext>
            </a:extLst>
          </p:cNvPr>
          <p:cNvSpPr txBox="1"/>
          <p:nvPr/>
        </p:nvSpPr>
        <p:spPr>
          <a:xfrm>
            <a:off x="1922151" y="4938988"/>
            <a:ext cx="704040" cy="517449"/>
          </a:xfrm>
          <a:prstGeom prst="rect">
            <a:avLst/>
          </a:prstGeom>
          <a:noFill/>
        </p:spPr>
        <p:txBody>
          <a:bodyPr wrap="none" rtlCol="0">
            <a:spAutoFit/>
          </a:bodyPr>
          <a:lstStyle/>
          <a:p>
            <a:pPr algn="ctr"/>
            <a:r>
              <a:rPr lang="es-AR" sz="921" b="1" dirty="0"/>
              <a:t>4. Análisis </a:t>
            </a:r>
          </a:p>
          <a:p>
            <a:pPr algn="ctr"/>
            <a:r>
              <a:rPr lang="es-AR" sz="921" b="1" dirty="0"/>
              <a:t>de</a:t>
            </a:r>
          </a:p>
          <a:p>
            <a:pPr algn="ctr"/>
            <a:r>
              <a:rPr lang="es-AR" sz="921" b="1" dirty="0"/>
              <a:t>contexto</a:t>
            </a:r>
          </a:p>
        </p:txBody>
      </p:sp>
      <p:sp>
        <p:nvSpPr>
          <p:cNvPr id="7" name="Flecha: pentágono 6">
            <a:extLst>
              <a:ext uri="{FF2B5EF4-FFF2-40B4-BE49-F238E27FC236}">
                <a16:creationId xmlns:a16="http://schemas.microsoft.com/office/drawing/2014/main" id="{DD3FD850-ADB9-467A-A251-F027EF46C2DB}"/>
              </a:ext>
            </a:extLst>
          </p:cNvPr>
          <p:cNvSpPr/>
          <p:nvPr/>
        </p:nvSpPr>
        <p:spPr>
          <a:xfrm>
            <a:off x="1773869" y="1978408"/>
            <a:ext cx="1576231" cy="6332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105" b="1" dirty="0">
                <a:solidFill>
                  <a:schemeClr val="tx1"/>
                </a:solidFill>
              </a:rPr>
              <a:t>Planificar</a:t>
            </a:r>
          </a:p>
        </p:txBody>
      </p:sp>
      <p:sp>
        <p:nvSpPr>
          <p:cNvPr id="8" name="CuadroTexto 7">
            <a:extLst>
              <a:ext uri="{FF2B5EF4-FFF2-40B4-BE49-F238E27FC236}">
                <a16:creationId xmlns:a16="http://schemas.microsoft.com/office/drawing/2014/main" id="{E5905B99-1534-4A33-A410-BAD9DA7685FB}"/>
              </a:ext>
            </a:extLst>
          </p:cNvPr>
          <p:cNvSpPr txBox="1"/>
          <p:nvPr/>
        </p:nvSpPr>
        <p:spPr>
          <a:xfrm>
            <a:off x="3350101" y="2137998"/>
            <a:ext cx="6365871" cy="4060727"/>
          </a:xfrm>
          <a:prstGeom prst="rect">
            <a:avLst/>
          </a:prstGeom>
          <a:noFill/>
        </p:spPr>
        <p:txBody>
          <a:bodyPr wrap="square" rtlCol="0">
            <a:spAutoFit/>
          </a:bodyPr>
          <a:lstStyle/>
          <a:p>
            <a:r>
              <a:rPr lang="es-AR" sz="1719" b="1" dirty="0"/>
              <a:t>4.4 Sistema de Gestión anti-soborno</a:t>
            </a:r>
          </a:p>
          <a:p>
            <a:endParaRPr lang="es-AR" sz="1719" b="1" dirty="0"/>
          </a:p>
          <a:p>
            <a:pPr algn="ctr"/>
            <a:endParaRPr lang="es-AR" sz="1719" b="1" dirty="0"/>
          </a:p>
          <a:p>
            <a:pPr algn="ctr"/>
            <a:endParaRPr lang="es-AR" sz="1719" b="1" dirty="0"/>
          </a:p>
          <a:p>
            <a:pPr algn="ctr"/>
            <a:r>
              <a:rPr lang="es-AR" sz="1719" dirty="0"/>
              <a:t>Razonable y proporcional</a:t>
            </a:r>
          </a:p>
          <a:p>
            <a:pPr algn="ctr"/>
            <a:endParaRPr lang="es-AR" sz="1719" dirty="0"/>
          </a:p>
          <a:p>
            <a:pPr algn="ctr"/>
            <a:endParaRPr lang="es-AR" sz="1719" dirty="0"/>
          </a:p>
          <a:p>
            <a:pPr algn="ctr"/>
            <a:endParaRPr lang="es-AR" sz="1719" dirty="0"/>
          </a:p>
          <a:p>
            <a:pPr algn="ctr"/>
            <a:endParaRPr lang="es-AR" sz="1719" dirty="0"/>
          </a:p>
          <a:p>
            <a:r>
              <a:rPr lang="es-AR" sz="1719" dirty="0"/>
              <a:t>Costosas					                      Simples</a:t>
            </a:r>
          </a:p>
          <a:p>
            <a:r>
              <a:rPr lang="es-AR" sz="1719" dirty="0"/>
              <a:t>Complicadas				                   Ineficaces</a:t>
            </a:r>
          </a:p>
          <a:p>
            <a:r>
              <a:rPr lang="es-AR" sz="1719" dirty="0"/>
              <a:t>Burocráticas			                             Fácil de burlar</a:t>
            </a:r>
          </a:p>
        </p:txBody>
      </p:sp>
      <p:cxnSp>
        <p:nvCxnSpPr>
          <p:cNvPr id="9" name="9 Conector recto">
            <a:extLst>
              <a:ext uri="{FF2B5EF4-FFF2-40B4-BE49-F238E27FC236}">
                <a16:creationId xmlns:a16="http://schemas.microsoft.com/office/drawing/2014/main" id="{8B557AEE-B4FB-47AB-A99A-483D158327F8}"/>
              </a:ext>
            </a:extLst>
          </p:cNvPr>
          <p:cNvCxnSpPr>
            <a:cxnSpLocks/>
          </p:cNvCxnSpPr>
          <p:nvPr/>
        </p:nvCxnSpPr>
        <p:spPr>
          <a:xfrm>
            <a:off x="4510078" y="3908712"/>
            <a:ext cx="4166413" cy="0"/>
          </a:xfrm>
          <a:prstGeom prst="line">
            <a:avLst/>
          </a:prstGeom>
          <a:ln w="2413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10" name="Flecha: a la derecha con muesca 9">
            <a:extLst>
              <a:ext uri="{FF2B5EF4-FFF2-40B4-BE49-F238E27FC236}">
                <a16:creationId xmlns:a16="http://schemas.microsoft.com/office/drawing/2014/main" id="{2A7C5A99-C14A-4D07-9493-8BAD45EDDA48}"/>
              </a:ext>
            </a:extLst>
          </p:cNvPr>
          <p:cNvSpPr/>
          <p:nvPr/>
        </p:nvSpPr>
        <p:spPr>
          <a:xfrm rot="16200000">
            <a:off x="6113849" y="3653615"/>
            <a:ext cx="721273" cy="445492"/>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719">
              <a:solidFill>
                <a:srgbClr val="00B050"/>
              </a:solidFill>
            </a:endParaRPr>
          </a:p>
        </p:txBody>
      </p:sp>
      <p:sp>
        <p:nvSpPr>
          <p:cNvPr id="11" name="Flecha: a la derecha con muesca 10">
            <a:extLst>
              <a:ext uri="{FF2B5EF4-FFF2-40B4-BE49-F238E27FC236}">
                <a16:creationId xmlns:a16="http://schemas.microsoft.com/office/drawing/2014/main" id="{FA425860-2CE5-45CF-8695-74CB98266081}"/>
              </a:ext>
            </a:extLst>
          </p:cNvPr>
          <p:cNvSpPr/>
          <p:nvPr/>
        </p:nvSpPr>
        <p:spPr>
          <a:xfrm rot="16200000">
            <a:off x="8016036" y="3671923"/>
            <a:ext cx="721273" cy="445492"/>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719">
              <a:solidFill>
                <a:srgbClr val="00B050"/>
              </a:solidFill>
            </a:endParaRPr>
          </a:p>
        </p:txBody>
      </p:sp>
      <p:sp>
        <p:nvSpPr>
          <p:cNvPr id="12" name="Flecha: a la derecha con muesca 11">
            <a:extLst>
              <a:ext uri="{FF2B5EF4-FFF2-40B4-BE49-F238E27FC236}">
                <a16:creationId xmlns:a16="http://schemas.microsoft.com/office/drawing/2014/main" id="{4FAA0A47-0C3C-4A65-8587-E5196D9C8A3C}"/>
              </a:ext>
            </a:extLst>
          </p:cNvPr>
          <p:cNvSpPr/>
          <p:nvPr/>
        </p:nvSpPr>
        <p:spPr>
          <a:xfrm rot="16200000">
            <a:off x="4469804" y="3651784"/>
            <a:ext cx="721273" cy="445492"/>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719">
              <a:solidFill>
                <a:srgbClr val="00B050"/>
              </a:solidFill>
            </a:endParaRPr>
          </a:p>
        </p:txBody>
      </p:sp>
      <p:pic>
        <p:nvPicPr>
          <p:cNvPr id="13" name="Marcador de contenido 3">
            <a:extLst>
              <a:ext uri="{FF2B5EF4-FFF2-40B4-BE49-F238E27FC236}">
                <a16:creationId xmlns:a16="http://schemas.microsoft.com/office/drawing/2014/main" id="{CB6117C1-6F19-4EDD-8829-7DCCAB8EEF58}"/>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46303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graphicFrame>
        <p:nvGraphicFramePr>
          <p:cNvPr id="4" name="Diagrama 3">
            <a:extLst>
              <a:ext uri="{FF2B5EF4-FFF2-40B4-BE49-F238E27FC236}">
                <a16:creationId xmlns:a16="http://schemas.microsoft.com/office/drawing/2014/main" id="{D17D795C-978E-4F60-96A9-B88F13261A49}"/>
              </a:ext>
            </a:extLst>
          </p:cNvPr>
          <p:cNvGraphicFramePr/>
          <p:nvPr>
            <p:extLst>
              <p:ext uri="{D42A27DB-BD31-4B8C-83A1-F6EECF244321}">
                <p14:modId xmlns:p14="http://schemas.microsoft.com/office/powerpoint/2010/main" val="4059954822"/>
              </p:ext>
            </p:extLst>
          </p:nvPr>
        </p:nvGraphicFramePr>
        <p:xfrm>
          <a:off x="3325183" y="2456970"/>
          <a:ext cx="4413653" cy="3042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11 Conector recto">
            <a:extLst>
              <a:ext uri="{FF2B5EF4-FFF2-40B4-BE49-F238E27FC236}">
                <a16:creationId xmlns:a16="http://schemas.microsoft.com/office/drawing/2014/main" id="{CA408BEA-E7DF-489B-AA06-0070DCCF4D1A}"/>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Flecha: pentágono 5">
            <a:extLst>
              <a:ext uri="{FF2B5EF4-FFF2-40B4-BE49-F238E27FC236}">
                <a16:creationId xmlns:a16="http://schemas.microsoft.com/office/drawing/2014/main" id="{BC8CA756-398F-4485-A5E3-0748BDC5F4A7}"/>
              </a:ext>
            </a:extLst>
          </p:cNvPr>
          <p:cNvSpPr/>
          <p:nvPr/>
        </p:nvSpPr>
        <p:spPr>
          <a:xfrm>
            <a:off x="1773869" y="1978408"/>
            <a:ext cx="1551313" cy="6332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105" b="1" dirty="0">
                <a:solidFill>
                  <a:schemeClr val="tx1"/>
                </a:solidFill>
              </a:rPr>
              <a:t>Planificar</a:t>
            </a:r>
          </a:p>
        </p:txBody>
      </p:sp>
      <p:sp>
        <p:nvSpPr>
          <p:cNvPr id="7" name="CuadroTexto 6">
            <a:extLst>
              <a:ext uri="{FF2B5EF4-FFF2-40B4-BE49-F238E27FC236}">
                <a16:creationId xmlns:a16="http://schemas.microsoft.com/office/drawing/2014/main" id="{6A0FDCD1-7F46-44BE-A2A3-F3D34204AC5D}"/>
              </a:ext>
            </a:extLst>
          </p:cNvPr>
          <p:cNvSpPr txBox="1"/>
          <p:nvPr/>
        </p:nvSpPr>
        <p:spPr>
          <a:xfrm>
            <a:off x="3451477" y="2133083"/>
            <a:ext cx="5114959" cy="356893"/>
          </a:xfrm>
          <a:prstGeom prst="rect">
            <a:avLst/>
          </a:prstGeom>
          <a:noFill/>
        </p:spPr>
        <p:txBody>
          <a:bodyPr wrap="square" rtlCol="0">
            <a:spAutoFit/>
          </a:bodyPr>
          <a:lstStyle/>
          <a:p>
            <a:r>
              <a:rPr lang="es-AR" sz="1719" b="1" dirty="0"/>
              <a:t>5 Liderazgo</a:t>
            </a:r>
            <a:endParaRPr lang="es-AR" sz="1719" dirty="0"/>
          </a:p>
        </p:txBody>
      </p:sp>
      <p:pic>
        <p:nvPicPr>
          <p:cNvPr id="8" name="Imagen 7">
            <a:extLst>
              <a:ext uri="{FF2B5EF4-FFF2-40B4-BE49-F238E27FC236}">
                <a16:creationId xmlns:a16="http://schemas.microsoft.com/office/drawing/2014/main" id="{295F9E22-6D38-476B-BD3F-C7DC5EB075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3913" y="3716689"/>
            <a:ext cx="1307791" cy="1269327"/>
          </a:xfrm>
          <a:prstGeom prst="rect">
            <a:avLst/>
          </a:prstGeom>
        </p:spPr>
      </p:pic>
      <p:sp>
        <p:nvSpPr>
          <p:cNvPr id="9" name="CuadroTexto 8">
            <a:extLst>
              <a:ext uri="{FF2B5EF4-FFF2-40B4-BE49-F238E27FC236}">
                <a16:creationId xmlns:a16="http://schemas.microsoft.com/office/drawing/2014/main" id="{E78A1CFF-A635-4A6E-AB60-1A4AB8303575}"/>
              </a:ext>
            </a:extLst>
          </p:cNvPr>
          <p:cNvSpPr txBox="1"/>
          <p:nvPr/>
        </p:nvSpPr>
        <p:spPr>
          <a:xfrm>
            <a:off x="5038916" y="4106821"/>
            <a:ext cx="939681" cy="274562"/>
          </a:xfrm>
          <a:prstGeom prst="rect">
            <a:avLst/>
          </a:prstGeom>
          <a:noFill/>
        </p:spPr>
        <p:txBody>
          <a:bodyPr wrap="none" rtlCol="0">
            <a:spAutoFit/>
          </a:bodyPr>
          <a:lstStyle/>
          <a:p>
            <a:pPr algn="ctr"/>
            <a:r>
              <a:rPr lang="es-AR" sz="1184" b="1" dirty="0"/>
              <a:t>5. Liderazgo</a:t>
            </a:r>
          </a:p>
        </p:txBody>
      </p:sp>
      <p:pic>
        <p:nvPicPr>
          <p:cNvPr id="10" name="Marcador de contenido 3">
            <a:extLst>
              <a:ext uri="{FF2B5EF4-FFF2-40B4-BE49-F238E27FC236}">
                <a16:creationId xmlns:a16="http://schemas.microsoft.com/office/drawing/2014/main" id="{EA917B73-110E-4168-B274-A1CD82DA5BB6}"/>
              </a:ext>
            </a:extLst>
          </p:cNvPr>
          <p:cNvPicPr>
            <a:picLocks noChangeAspect="1"/>
          </p:cNvPicPr>
          <p:nvPr/>
        </p:nvPicPr>
        <p:blipFill>
          <a:blip r:embed="rId9"/>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530074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DECE2724-B7CF-43AF-B06C-455631DE5EE8}"/>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46A3E323-E6C1-45F3-9EEB-AF5662E0E0ED}"/>
              </a:ext>
            </a:extLst>
          </p:cNvPr>
          <p:cNvSpPr txBox="1"/>
          <p:nvPr/>
        </p:nvSpPr>
        <p:spPr>
          <a:xfrm>
            <a:off x="3451477" y="2133083"/>
            <a:ext cx="5114959" cy="356893"/>
          </a:xfrm>
          <a:prstGeom prst="rect">
            <a:avLst/>
          </a:prstGeom>
          <a:noFill/>
        </p:spPr>
        <p:txBody>
          <a:bodyPr wrap="square" rtlCol="0">
            <a:spAutoFit/>
          </a:bodyPr>
          <a:lstStyle/>
          <a:p>
            <a:r>
              <a:rPr lang="es-AR" sz="1719" b="1" dirty="0"/>
              <a:t>5 Liderazgo y compromiso</a:t>
            </a:r>
            <a:endParaRPr lang="es-AR" sz="1719" dirty="0"/>
          </a:p>
        </p:txBody>
      </p:sp>
      <p:graphicFrame>
        <p:nvGraphicFramePr>
          <p:cNvPr id="6" name="Diagrama 5">
            <a:extLst>
              <a:ext uri="{FF2B5EF4-FFF2-40B4-BE49-F238E27FC236}">
                <a16:creationId xmlns:a16="http://schemas.microsoft.com/office/drawing/2014/main" id="{735CBDFD-982F-425B-A8E5-BE71584A2451}"/>
              </a:ext>
            </a:extLst>
          </p:cNvPr>
          <p:cNvGraphicFramePr/>
          <p:nvPr>
            <p:extLst>
              <p:ext uri="{D42A27DB-BD31-4B8C-83A1-F6EECF244321}">
                <p14:modId xmlns:p14="http://schemas.microsoft.com/office/powerpoint/2010/main" val="928017298"/>
              </p:ext>
            </p:extLst>
          </p:nvPr>
        </p:nvGraphicFramePr>
        <p:xfrm>
          <a:off x="3617816" y="2706327"/>
          <a:ext cx="3894874" cy="287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CE6B8F09-3912-452F-8A6D-1FA35FFBFB64}"/>
              </a:ext>
            </a:extLst>
          </p:cNvPr>
          <p:cNvSpPr txBox="1"/>
          <p:nvPr/>
        </p:nvSpPr>
        <p:spPr>
          <a:xfrm>
            <a:off x="3529068" y="3872545"/>
            <a:ext cx="1532214" cy="621452"/>
          </a:xfrm>
          <a:prstGeom prst="rect">
            <a:avLst/>
          </a:prstGeom>
          <a:noFill/>
        </p:spPr>
        <p:txBody>
          <a:bodyPr wrap="none" rtlCol="0">
            <a:spAutoFit/>
          </a:bodyPr>
          <a:lstStyle/>
          <a:p>
            <a:pPr algn="ctr"/>
            <a:r>
              <a:rPr lang="es-AR" sz="1719" b="1" dirty="0"/>
              <a:t>Liderazgo</a:t>
            </a:r>
          </a:p>
          <a:p>
            <a:pPr algn="ctr"/>
            <a:r>
              <a:rPr lang="es-AR" sz="1719" b="1" dirty="0"/>
              <a:t> y compromiso</a:t>
            </a:r>
          </a:p>
        </p:txBody>
      </p:sp>
      <p:sp>
        <p:nvSpPr>
          <p:cNvPr id="8" name="Flecha: pentágono 7">
            <a:extLst>
              <a:ext uri="{FF2B5EF4-FFF2-40B4-BE49-F238E27FC236}">
                <a16:creationId xmlns:a16="http://schemas.microsoft.com/office/drawing/2014/main" id="{CA8E3F08-7F5D-4B2C-9C01-F21A4DD2FC99}"/>
              </a:ext>
            </a:extLst>
          </p:cNvPr>
          <p:cNvSpPr/>
          <p:nvPr/>
        </p:nvSpPr>
        <p:spPr>
          <a:xfrm>
            <a:off x="1813912" y="1978408"/>
            <a:ext cx="1508407" cy="6332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105" b="1" dirty="0">
                <a:solidFill>
                  <a:schemeClr val="tx1"/>
                </a:solidFill>
              </a:rPr>
              <a:t>Planificar</a:t>
            </a:r>
          </a:p>
        </p:txBody>
      </p:sp>
      <p:pic>
        <p:nvPicPr>
          <p:cNvPr id="9" name="Imagen 8">
            <a:extLst>
              <a:ext uri="{FF2B5EF4-FFF2-40B4-BE49-F238E27FC236}">
                <a16:creationId xmlns:a16="http://schemas.microsoft.com/office/drawing/2014/main" id="{16248419-9FDA-4A80-85B6-BF1D82C0CE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3956" y="3716689"/>
            <a:ext cx="1307791" cy="1269327"/>
          </a:xfrm>
          <a:prstGeom prst="rect">
            <a:avLst/>
          </a:prstGeom>
        </p:spPr>
      </p:pic>
      <p:pic>
        <p:nvPicPr>
          <p:cNvPr id="10" name="Marcador de contenido 3">
            <a:extLst>
              <a:ext uri="{FF2B5EF4-FFF2-40B4-BE49-F238E27FC236}">
                <a16:creationId xmlns:a16="http://schemas.microsoft.com/office/drawing/2014/main" id="{61ED7E12-ACBF-4726-B232-B883BAF07B5C}"/>
              </a:ext>
            </a:extLst>
          </p:cNvPr>
          <p:cNvPicPr>
            <a:picLocks noChangeAspect="1"/>
          </p:cNvPicPr>
          <p:nvPr/>
        </p:nvPicPr>
        <p:blipFill>
          <a:blip r:embed="rId9"/>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970786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CuadroTexto 3">
            <a:extLst>
              <a:ext uri="{FF2B5EF4-FFF2-40B4-BE49-F238E27FC236}">
                <a16:creationId xmlns:a16="http://schemas.microsoft.com/office/drawing/2014/main" id="{738BDC7A-52C1-43F4-B158-CB970DAE9718}"/>
              </a:ext>
            </a:extLst>
          </p:cNvPr>
          <p:cNvSpPr txBox="1"/>
          <p:nvPr/>
        </p:nvSpPr>
        <p:spPr>
          <a:xfrm>
            <a:off x="2188525" y="3400952"/>
            <a:ext cx="2315506" cy="524118"/>
          </a:xfrm>
          <a:prstGeom prst="rect">
            <a:avLst/>
          </a:prstGeom>
          <a:noFill/>
        </p:spPr>
        <p:txBody>
          <a:bodyPr wrap="none" rtlCol="0">
            <a:spAutoFit/>
          </a:bodyPr>
          <a:lstStyle/>
          <a:p>
            <a:r>
              <a:rPr lang="es-AR" sz="2806" b="1" dirty="0"/>
              <a:t>Alta dirección </a:t>
            </a:r>
          </a:p>
        </p:txBody>
      </p:sp>
      <p:sp>
        <p:nvSpPr>
          <p:cNvPr id="5" name="CuadroTexto 4">
            <a:extLst>
              <a:ext uri="{FF2B5EF4-FFF2-40B4-BE49-F238E27FC236}">
                <a16:creationId xmlns:a16="http://schemas.microsoft.com/office/drawing/2014/main" id="{015373AD-6264-4F6C-928A-07478E983416}"/>
              </a:ext>
            </a:extLst>
          </p:cNvPr>
          <p:cNvSpPr txBox="1"/>
          <p:nvPr/>
        </p:nvSpPr>
        <p:spPr>
          <a:xfrm>
            <a:off x="5724793" y="3404284"/>
            <a:ext cx="3235694" cy="524118"/>
          </a:xfrm>
          <a:prstGeom prst="rect">
            <a:avLst/>
          </a:prstGeom>
          <a:noFill/>
        </p:spPr>
        <p:txBody>
          <a:bodyPr wrap="none" rtlCol="0">
            <a:spAutoFit/>
          </a:bodyPr>
          <a:lstStyle/>
          <a:p>
            <a:r>
              <a:rPr lang="es-AR" sz="2806" b="1" dirty="0"/>
              <a:t>Órgano de gobierno </a:t>
            </a:r>
          </a:p>
        </p:txBody>
      </p:sp>
      <p:pic>
        <p:nvPicPr>
          <p:cNvPr id="6" name="Imagen 5">
            <a:extLst>
              <a:ext uri="{FF2B5EF4-FFF2-40B4-BE49-F238E27FC236}">
                <a16:creationId xmlns:a16="http://schemas.microsoft.com/office/drawing/2014/main" id="{D5210C38-963B-49FA-9692-FD85D9EE2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283" y="2955711"/>
            <a:ext cx="943887" cy="1403300"/>
          </a:xfrm>
          <a:prstGeom prst="rect">
            <a:avLst/>
          </a:prstGeom>
        </p:spPr>
      </p:pic>
      <p:cxnSp>
        <p:nvCxnSpPr>
          <p:cNvPr id="7" name="11 Conector recto">
            <a:extLst>
              <a:ext uri="{FF2B5EF4-FFF2-40B4-BE49-F238E27FC236}">
                <a16:creationId xmlns:a16="http://schemas.microsoft.com/office/drawing/2014/main" id="{2FB9C2FA-3865-4FFE-9408-685CDA51D485}"/>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Marcador de contenido 3">
            <a:extLst>
              <a:ext uri="{FF2B5EF4-FFF2-40B4-BE49-F238E27FC236}">
                <a16:creationId xmlns:a16="http://schemas.microsoft.com/office/drawing/2014/main" id="{13B2312D-470E-44AB-9CB6-51B93B774251}"/>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4220824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Rectángulo 3">
            <a:extLst>
              <a:ext uri="{FF2B5EF4-FFF2-40B4-BE49-F238E27FC236}">
                <a16:creationId xmlns:a16="http://schemas.microsoft.com/office/drawing/2014/main" id="{24EC30A3-7730-4B2C-9DBA-6B56CCCEEFD4}"/>
              </a:ext>
            </a:extLst>
          </p:cNvPr>
          <p:cNvSpPr/>
          <p:nvPr/>
        </p:nvSpPr>
        <p:spPr>
          <a:xfrm>
            <a:off x="1773869" y="2110744"/>
            <a:ext cx="6684331" cy="3169522"/>
          </a:xfrm>
          <a:prstGeom prst="rect">
            <a:avLst/>
          </a:prstGeom>
        </p:spPr>
        <p:txBody>
          <a:bodyPr wrap="square">
            <a:spAutoFit/>
          </a:bodyPr>
          <a:lstStyle/>
          <a:p>
            <a:r>
              <a:rPr lang="es-AR" sz="2806" b="1" dirty="0"/>
              <a:t>alta dirección</a:t>
            </a:r>
          </a:p>
          <a:p>
            <a:r>
              <a:rPr lang="es-AR" sz="1754" dirty="0"/>
              <a:t>persona o grupo de personas que dirige y controla una organización al más alto nivel</a:t>
            </a:r>
          </a:p>
          <a:p>
            <a:endParaRPr lang="es-AR" sz="1403" dirty="0"/>
          </a:p>
          <a:p>
            <a:pPr lvl="1"/>
            <a:r>
              <a:rPr lang="es-AR" sz="1228" i="1" dirty="0"/>
              <a:t>Nota 1: La alta dirección tiene el poder para delegar autoridad y proporcionar recursos dentro de la organización.</a:t>
            </a:r>
          </a:p>
          <a:p>
            <a:pPr lvl="1"/>
            <a:r>
              <a:rPr lang="es-AR" sz="1228" i="1" dirty="0"/>
              <a:t>Nota 2: Si el alcance del sistema de gestión  comprende sólo una parte de la organización, entonces la alta dirección se refiere a quienes dirigen y controlan esa parte de la organización.</a:t>
            </a:r>
          </a:p>
          <a:p>
            <a:pPr lvl="1"/>
            <a:r>
              <a:rPr lang="es-AR" sz="1228" i="1" dirty="0"/>
              <a:t>Nota 3: Las organizaciones pueden ser organizadas dependiendo del marco legal bajo el cual dependiendo del marco legal bajo el cual están obligadas a operar y también de acuerdo a su tamaño, sector, etc. Algunas organizaciones poseen un órgano de gobierno como alta dirección, mientras que algunas organizaciones no tienen divididas las responsabilidades en varios órganos. Estas variaciones, tanto en lo que se refiere a la organización como a las responsabilidades, pueden ser consideradas cuando se aplican los requisitos en el capítulo 5. </a:t>
            </a:r>
          </a:p>
        </p:txBody>
      </p:sp>
      <p:pic>
        <p:nvPicPr>
          <p:cNvPr id="5" name="Imagen 4">
            <a:extLst>
              <a:ext uri="{FF2B5EF4-FFF2-40B4-BE49-F238E27FC236}">
                <a16:creationId xmlns:a16="http://schemas.microsoft.com/office/drawing/2014/main" id="{24BB882F-3C68-4402-92C8-FC630FB771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2114" y="3476431"/>
            <a:ext cx="1759303" cy="1881100"/>
          </a:xfrm>
          <a:prstGeom prst="rect">
            <a:avLst/>
          </a:prstGeom>
        </p:spPr>
      </p:pic>
      <p:cxnSp>
        <p:nvCxnSpPr>
          <p:cNvPr id="6" name="11 Conector recto">
            <a:extLst>
              <a:ext uri="{FF2B5EF4-FFF2-40B4-BE49-F238E27FC236}">
                <a16:creationId xmlns:a16="http://schemas.microsoft.com/office/drawing/2014/main" id="{4EC06481-26AE-4349-BE0A-5B1A00D2F515}"/>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3D101097-BB53-4F70-9643-C5E7BEF024C4}"/>
              </a:ext>
            </a:extLst>
          </p:cNvPr>
          <p:cNvSpPr/>
          <p:nvPr/>
        </p:nvSpPr>
        <p:spPr>
          <a:xfrm>
            <a:off x="8349694" y="5180419"/>
            <a:ext cx="2202897" cy="177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719"/>
          </a:p>
        </p:txBody>
      </p:sp>
      <p:pic>
        <p:nvPicPr>
          <p:cNvPr id="8" name="Marcador de contenido 3">
            <a:extLst>
              <a:ext uri="{FF2B5EF4-FFF2-40B4-BE49-F238E27FC236}">
                <a16:creationId xmlns:a16="http://schemas.microsoft.com/office/drawing/2014/main" id="{8DA36173-F55B-40DA-BDA8-4D570E635ABA}"/>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93201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CuadroTexto 24">
            <a:extLst>
              <a:ext uri="{FF2B5EF4-FFF2-40B4-BE49-F238E27FC236}">
                <a16:creationId xmlns:a16="http://schemas.microsoft.com/office/drawing/2014/main" id="{0512ABC8-2B51-4CFB-B7E2-BF0A8FDB687B}"/>
              </a:ext>
            </a:extLst>
          </p:cNvPr>
          <p:cNvSpPr txBox="1"/>
          <p:nvPr/>
        </p:nvSpPr>
        <p:spPr>
          <a:xfrm>
            <a:off x="1103124" y="1441661"/>
            <a:ext cx="8952271" cy="1280094"/>
          </a:xfrm>
          <a:prstGeom prst="rect">
            <a:avLst/>
          </a:prstGeom>
          <a:noFill/>
        </p:spPr>
        <p:txBody>
          <a:bodyPr wrap="square" rtlCol="0">
            <a:spAutoFit/>
          </a:bodyPr>
          <a:lstStyle/>
          <a:p>
            <a:pPr algn="ctr"/>
            <a:r>
              <a:rPr lang="es-AR" sz="3859"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ISO 37001:2016</a:t>
            </a:r>
          </a:p>
          <a:p>
            <a:pPr algn="ctr"/>
            <a:r>
              <a:rPr lang="es-AR" sz="3859"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Sistema de Gestión Anti-Soborno</a:t>
            </a:r>
          </a:p>
        </p:txBody>
      </p:sp>
      <p:cxnSp>
        <p:nvCxnSpPr>
          <p:cNvPr id="5" name="11 Conector recto">
            <a:extLst>
              <a:ext uri="{FF2B5EF4-FFF2-40B4-BE49-F238E27FC236}">
                <a16:creationId xmlns:a16="http://schemas.microsoft.com/office/drawing/2014/main" id="{D4923B82-B17C-4471-BEEF-0740B4A022FF}"/>
              </a:ext>
            </a:extLst>
          </p:cNvPr>
          <p:cNvCxnSpPr/>
          <p:nvPr/>
        </p:nvCxnSpPr>
        <p:spPr>
          <a:xfrm>
            <a:off x="583190" y="1199744"/>
            <a:ext cx="1614185"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6" name="Marcador de contenido 3">
            <a:extLst>
              <a:ext uri="{FF2B5EF4-FFF2-40B4-BE49-F238E27FC236}">
                <a16:creationId xmlns:a16="http://schemas.microsoft.com/office/drawing/2014/main" id="{8182F76D-ED22-49A3-925E-2D7D95B1B881}"/>
              </a:ext>
            </a:extLst>
          </p:cNvPr>
          <p:cNvPicPr>
            <a:picLocks noChangeAspect="1"/>
          </p:cNvPicPr>
          <p:nvPr/>
        </p:nvPicPr>
        <p:blipFill>
          <a:blip r:embed="rId3"/>
          <a:stretch>
            <a:fillRect/>
          </a:stretch>
        </p:blipFill>
        <p:spPr>
          <a:xfrm>
            <a:off x="3229024" y="3271763"/>
            <a:ext cx="4914142" cy="2818965"/>
          </a:xfrm>
          <a:prstGeom prst="rect">
            <a:avLst/>
          </a:prstGeom>
        </p:spPr>
      </p:pic>
      <p:pic>
        <p:nvPicPr>
          <p:cNvPr id="7" name="Marcador de contenido 3">
            <a:extLst>
              <a:ext uri="{FF2B5EF4-FFF2-40B4-BE49-F238E27FC236}">
                <a16:creationId xmlns:a16="http://schemas.microsoft.com/office/drawing/2014/main" id="{B54E12D7-D505-4B59-8006-9563F4E621C6}"/>
              </a:ext>
            </a:extLst>
          </p:cNvPr>
          <p:cNvPicPr>
            <a:picLocks noChangeAspect="1"/>
          </p:cNvPicPr>
          <p:nvPr/>
        </p:nvPicPr>
        <p:blipFill>
          <a:blip r:embed="rId3"/>
          <a:stretch>
            <a:fillRect/>
          </a:stretch>
        </p:blipFill>
        <p:spPr>
          <a:xfrm>
            <a:off x="809534" y="412502"/>
            <a:ext cx="1161496" cy="666284"/>
          </a:xfrm>
          <a:prstGeom prst="rect">
            <a:avLst/>
          </a:prstGeom>
        </p:spPr>
      </p:pic>
    </p:spTree>
    <p:extLst>
      <p:ext uri="{BB962C8B-B14F-4D97-AF65-F5344CB8AC3E}">
        <p14:creationId xmlns:p14="http://schemas.microsoft.com/office/powerpoint/2010/main" val="2564515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Rectángulo 3">
            <a:extLst>
              <a:ext uri="{FF2B5EF4-FFF2-40B4-BE49-F238E27FC236}">
                <a16:creationId xmlns:a16="http://schemas.microsoft.com/office/drawing/2014/main" id="{DB1F1102-1B5D-49A4-8004-A22B19A50CF6}"/>
              </a:ext>
            </a:extLst>
          </p:cNvPr>
          <p:cNvSpPr/>
          <p:nvPr/>
        </p:nvSpPr>
        <p:spPr>
          <a:xfrm>
            <a:off x="3514624" y="2501645"/>
            <a:ext cx="5721359" cy="3093604"/>
          </a:xfrm>
          <a:prstGeom prst="rect">
            <a:avLst/>
          </a:prstGeom>
        </p:spPr>
        <p:txBody>
          <a:bodyPr wrap="square">
            <a:spAutoFit/>
          </a:bodyPr>
          <a:lstStyle/>
          <a:p>
            <a:r>
              <a:rPr lang="es-AR" sz="2806" b="1" dirty="0" err="1"/>
              <a:t>Organo</a:t>
            </a:r>
            <a:r>
              <a:rPr lang="es-AR" sz="2806" b="1" dirty="0"/>
              <a:t> de gobierno</a:t>
            </a:r>
          </a:p>
          <a:p>
            <a:pPr algn="just"/>
            <a:r>
              <a:rPr lang="es-AR" sz="1719" dirty="0"/>
              <a:t>Grupo u órgano que tiene la responsabilidad y autoridad final respecto de las actividades, la gobernanza y las políticas de una organización, y al cual la alta dirección informa y por el cual rinde cuentas.</a:t>
            </a:r>
          </a:p>
          <a:p>
            <a:endParaRPr lang="es-AR" sz="1403" dirty="0"/>
          </a:p>
          <a:p>
            <a:pPr lvl="1"/>
            <a:r>
              <a:rPr lang="es-AR" sz="1403" b="1" dirty="0"/>
              <a:t>Nota 1:</a:t>
            </a:r>
            <a:r>
              <a:rPr lang="es-AR" sz="1403" dirty="0"/>
              <a:t> No todas las organizaciones, especialmente las organizaciones pequeñas, tendrán un órgano de gobierno independiente de la alta dirección </a:t>
            </a:r>
          </a:p>
          <a:p>
            <a:pPr lvl="1"/>
            <a:r>
              <a:rPr lang="es-AR" sz="1403" b="1" dirty="0"/>
              <a:t>Nota 2</a:t>
            </a:r>
            <a:r>
              <a:rPr lang="es-AR" sz="1403" dirty="0"/>
              <a:t>: Un órgano de gobierno puede incluir pero no está limitado a un consejo directivo, comités de control, consejo de control, administradores y supervisores. </a:t>
            </a:r>
          </a:p>
        </p:txBody>
      </p:sp>
      <p:pic>
        <p:nvPicPr>
          <p:cNvPr id="5" name="Imagen 4">
            <a:extLst>
              <a:ext uri="{FF2B5EF4-FFF2-40B4-BE49-F238E27FC236}">
                <a16:creationId xmlns:a16="http://schemas.microsoft.com/office/drawing/2014/main" id="{F574CDFE-7037-4969-847B-21CF905C5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994" y="3256452"/>
            <a:ext cx="2029774" cy="1729067"/>
          </a:xfrm>
          <a:prstGeom prst="rect">
            <a:avLst/>
          </a:prstGeom>
        </p:spPr>
      </p:pic>
      <p:cxnSp>
        <p:nvCxnSpPr>
          <p:cNvPr id="6" name="11 Conector recto">
            <a:extLst>
              <a:ext uri="{FF2B5EF4-FFF2-40B4-BE49-F238E27FC236}">
                <a16:creationId xmlns:a16="http://schemas.microsoft.com/office/drawing/2014/main" id="{EBBE26A4-A1C1-4426-A226-E85183E1C71A}"/>
              </a:ext>
            </a:extLst>
          </p:cNvPr>
          <p:cNvCxnSpPr/>
          <p:nvPr/>
        </p:nvCxnSpPr>
        <p:spPr>
          <a:xfrm>
            <a:off x="1773869" y="182952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7" name="Marcador de contenido 3">
            <a:extLst>
              <a:ext uri="{FF2B5EF4-FFF2-40B4-BE49-F238E27FC236}">
                <a16:creationId xmlns:a16="http://schemas.microsoft.com/office/drawing/2014/main" id="{84A1966E-7DDC-4FD9-B48C-9F9D79A2A361}"/>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464750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graphicFrame>
        <p:nvGraphicFramePr>
          <p:cNvPr id="4" name="Diagrama 3">
            <a:extLst>
              <a:ext uri="{FF2B5EF4-FFF2-40B4-BE49-F238E27FC236}">
                <a16:creationId xmlns:a16="http://schemas.microsoft.com/office/drawing/2014/main" id="{ABC759E1-E59B-4F7B-988E-54F084790351}"/>
              </a:ext>
            </a:extLst>
          </p:cNvPr>
          <p:cNvGraphicFramePr/>
          <p:nvPr>
            <p:extLst>
              <p:ext uri="{D42A27DB-BD31-4B8C-83A1-F6EECF244321}">
                <p14:modId xmlns:p14="http://schemas.microsoft.com/office/powerpoint/2010/main" val="2230013098"/>
              </p:ext>
            </p:extLst>
          </p:nvPr>
        </p:nvGraphicFramePr>
        <p:xfrm>
          <a:off x="1773870" y="2611644"/>
          <a:ext cx="3894874" cy="287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11 Conector recto">
            <a:extLst>
              <a:ext uri="{FF2B5EF4-FFF2-40B4-BE49-F238E27FC236}">
                <a16:creationId xmlns:a16="http://schemas.microsoft.com/office/drawing/2014/main" id="{EF8F08DE-5323-48B0-80DC-F1E8257F5570}"/>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0A4DAB2F-08BD-4467-96AB-ED79B6F4D953}"/>
              </a:ext>
            </a:extLst>
          </p:cNvPr>
          <p:cNvSpPr txBox="1"/>
          <p:nvPr/>
        </p:nvSpPr>
        <p:spPr>
          <a:xfrm>
            <a:off x="1704821" y="3716690"/>
            <a:ext cx="1532214" cy="621452"/>
          </a:xfrm>
          <a:prstGeom prst="rect">
            <a:avLst/>
          </a:prstGeom>
          <a:noFill/>
        </p:spPr>
        <p:txBody>
          <a:bodyPr wrap="none" rtlCol="0">
            <a:spAutoFit/>
          </a:bodyPr>
          <a:lstStyle/>
          <a:p>
            <a:pPr algn="ctr"/>
            <a:r>
              <a:rPr lang="es-AR" sz="1719" b="1" dirty="0"/>
              <a:t>Liderazgo</a:t>
            </a:r>
          </a:p>
          <a:p>
            <a:pPr algn="ctr"/>
            <a:r>
              <a:rPr lang="es-AR" sz="1719" b="1" dirty="0"/>
              <a:t> y compromiso</a:t>
            </a:r>
          </a:p>
        </p:txBody>
      </p:sp>
      <p:sp>
        <p:nvSpPr>
          <p:cNvPr id="7" name="Flecha: pentágono 6">
            <a:extLst>
              <a:ext uri="{FF2B5EF4-FFF2-40B4-BE49-F238E27FC236}">
                <a16:creationId xmlns:a16="http://schemas.microsoft.com/office/drawing/2014/main" id="{0F21E82F-3A95-486D-9B59-66347342D902}"/>
              </a:ext>
            </a:extLst>
          </p:cNvPr>
          <p:cNvSpPr/>
          <p:nvPr/>
        </p:nvSpPr>
        <p:spPr>
          <a:xfrm>
            <a:off x="1773869" y="1978408"/>
            <a:ext cx="1677607" cy="6332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105" b="1" dirty="0">
                <a:solidFill>
                  <a:schemeClr val="tx1"/>
                </a:solidFill>
              </a:rPr>
              <a:t>Planificar</a:t>
            </a:r>
          </a:p>
        </p:txBody>
      </p:sp>
      <p:sp>
        <p:nvSpPr>
          <p:cNvPr id="8" name="Rectángulo 7">
            <a:extLst>
              <a:ext uri="{FF2B5EF4-FFF2-40B4-BE49-F238E27FC236}">
                <a16:creationId xmlns:a16="http://schemas.microsoft.com/office/drawing/2014/main" id="{8B1EE67B-A259-4274-A4F9-B6F21EE2C5D2}"/>
              </a:ext>
            </a:extLst>
          </p:cNvPr>
          <p:cNvSpPr/>
          <p:nvPr/>
        </p:nvSpPr>
        <p:spPr>
          <a:xfrm>
            <a:off x="5724793" y="3022066"/>
            <a:ext cx="4628324" cy="2942537"/>
          </a:xfrm>
          <a:prstGeom prst="rect">
            <a:avLst/>
          </a:prstGeom>
        </p:spPr>
        <p:txBody>
          <a:bodyPr wrap="square">
            <a:spAutoFit/>
          </a:bodyPr>
          <a:lstStyle/>
          <a:p>
            <a:pPr marL="300723" indent="-300723" algn="just">
              <a:lnSpc>
                <a:spcPct val="115000"/>
              </a:lnSpc>
              <a:spcAft>
                <a:spcPts val="526"/>
              </a:spcAft>
              <a:buFont typeface="+mj-lt"/>
              <a:buAutoNum type="alphaLcParenR"/>
            </a:pPr>
            <a:r>
              <a:rPr lang="es-ES" sz="1228" dirty="0">
                <a:latin typeface="Arial" panose="020B0604020202020204" pitchFamily="34" charset="0"/>
                <a:ea typeface="MS Mincho"/>
                <a:cs typeface="Times New Roman" panose="02020603050405020304" pitchFamily="18" charset="0"/>
              </a:rPr>
              <a:t>aprobar la política </a:t>
            </a:r>
            <a:r>
              <a:rPr lang="es-ES" sz="1228" dirty="0" err="1">
                <a:latin typeface="Arial" panose="020B0604020202020204" pitchFamily="34" charset="0"/>
                <a:ea typeface="MS Mincho"/>
                <a:cs typeface="Times New Roman" panose="02020603050405020304" pitchFamily="18" charset="0"/>
              </a:rPr>
              <a:t>antisoborno</a:t>
            </a:r>
            <a:r>
              <a:rPr lang="es-ES" sz="1228" dirty="0">
                <a:latin typeface="Arial" panose="020B0604020202020204" pitchFamily="34" charset="0"/>
                <a:ea typeface="MS Mincho"/>
                <a:cs typeface="Times New Roman" panose="02020603050405020304" pitchFamily="18" charset="0"/>
              </a:rPr>
              <a:t> de la organización;</a:t>
            </a:r>
            <a:endParaRPr lang="es-AR" sz="1719" dirty="0">
              <a:latin typeface="Calibri" panose="020F0502020204030204" pitchFamily="34" charset="0"/>
              <a:ea typeface="Calibri" panose="020F0502020204030204" pitchFamily="34" charset="0"/>
              <a:cs typeface="Times New Roman" panose="02020603050405020304" pitchFamily="18" charset="0"/>
            </a:endParaRPr>
          </a:p>
          <a:p>
            <a:pPr marL="300723" indent="-300723" algn="just">
              <a:lnSpc>
                <a:spcPct val="115000"/>
              </a:lnSpc>
              <a:spcAft>
                <a:spcPts val="526"/>
              </a:spcAft>
              <a:buFont typeface="+mj-lt"/>
              <a:buAutoNum type="alphaLcParenR"/>
            </a:pPr>
            <a:r>
              <a:rPr lang="es-ES" sz="1228" dirty="0">
                <a:latin typeface="Arial" panose="020B0604020202020204" pitchFamily="34" charset="0"/>
                <a:ea typeface="MS Mincho"/>
                <a:cs typeface="Times New Roman" panose="02020603050405020304" pitchFamily="18" charset="0"/>
              </a:rPr>
              <a:t>asegurar que la estrategia de la organización y la política </a:t>
            </a:r>
            <a:r>
              <a:rPr lang="es-ES" sz="1228" dirty="0" err="1">
                <a:latin typeface="Arial" panose="020B0604020202020204" pitchFamily="34" charset="0"/>
                <a:ea typeface="MS Mincho"/>
                <a:cs typeface="Times New Roman" panose="02020603050405020304" pitchFamily="18" charset="0"/>
              </a:rPr>
              <a:t>antisoborno</a:t>
            </a:r>
            <a:r>
              <a:rPr lang="es-ES" sz="1228" dirty="0">
                <a:latin typeface="Arial" panose="020B0604020202020204" pitchFamily="34" charset="0"/>
                <a:ea typeface="MS Mincho"/>
                <a:cs typeface="Times New Roman" panose="02020603050405020304" pitchFamily="18" charset="0"/>
              </a:rPr>
              <a:t> se encuentren alineadas;</a:t>
            </a:r>
            <a:endParaRPr lang="es-AR" sz="1719" dirty="0">
              <a:latin typeface="Calibri" panose="020F0502020204030204" pitchFamily="34" charset="0"/>
              <a:ea typeface="Calibri" panose="020F0502020204030204" pitchFamily="34" charset="0"/>
              <a:cs typeface="Times New Roman" panose="02020603050405020304" pitchFamily="18" charset="0"/>
            </a:endParaRPr>
          </a:p>
          <a:p>
            <a:pPr marL="300723" indent="-300723" algn="just">
              <a:lnSpc>
                <a:spcPct val="115000"/>
              </a:lnSpc>
              <a:spcAft>
                <a:spcPts val="526"/>
              </a:spcAft>
              <a:buFont typeface="+mj-lt"/>
              <a:buAutoNum type="alphaLcParenR"/>
            </a:pPr>
            <a:r>
              <a:rPr lang="es-ES" sz="1228" dirty="0">
                <a:latin typeface="Arial" panose="020B0604020202020204" pitchFamily="34" charset="0"/>
                <a:ea typeface="MS Mincho"/>
                <a:cs typeface="Times New Roman" panose="02020603050405020304" pitchFamily="18" charset="0"/>
              </a:rPr>
              <a:t>receptar y revisar, a intervalos planificados,  la información sobre el contenido y el funcionamiento del SGAS de la organización;</a:t>
            </a:r>
            <a:endParaRPr lang="es-AR" sz="1719" dirty="0">
              <a:latin typeface="Calibri" panose="020F0502020204030204" pitchFamily="34" charset="0"/>
              <a:ea typeface="Calibri" panose="020F0502020204030204" pitchFamily="34" charset="0"/>
              <a:cs typeface="Times New Roman" panose="02020603050405020304" pitchFamily="18" charset="0"/>
            </a:endParaRPr>
          </a:p>
          <a:p>
            <a:pPr marL="300723" indent="-300723" algn="just">
              <a:lnSpc>
                <a:spcPct val="115000"/>
              </a:lnSpc>
              <a:spcAft>
                <a:spcPts val="526"/>
              </a:spcAft>
              <a:buFont typeface="+mj-lt"/>
              <a:buAutoNum type="alphaLcParenR"/>
            </a:pPr>
            <a:r>
              <a:rPr lang="es-ES" sz="1228" dirty="0">
                <a:latin typeface="Arial" panose="020B0604020202020204" pitchFamily="34" charset="0"/>
                <a:ea typeface="MS Mincho"/>
                <a:cs typeface="Times New Roman" panose="02020603050405020304" pitchFamily="18" charset="0"/>
              </a:rPr>
              <a:t>requerir los recursos adecuados y apropiados, necesarios para el funcionamiento eficaz del SGAS sean asignados y distribuidos;</a:t>
            </a:r>
            <a:endParaRPr lang="es-AR" sz="1719" dirty="0">
              <a:latin typeface="Calibri" panose="020F0502020204030204" pitchFamily="34" charset="0"/>
              <a:ea typeface="Calibri" panose="020F0502020204030204" pitchFamily="34" charset="0"/>
              <a:cs typeface="Times New Roman" panose="02020603050405020304" pitchFamily="18" charset="0"/>
            </a:endParaRPr>
          </a:p>
          <a:p>
            <a:pPr marL="300723" indent="-300723" algn="just">
              <a:lnSpc>
                <a:spcPct val="115000"/>
              </a:lnSpc>
              <a:spcAft>
                <a:spcPts val="526"/>
              </a:spcAft>
              <a:buFont typeface="+mj-lt"/>
              <a:buAutoNum type="alphaLcParenR"/>
            </a:pPr>
            <a:r>
              <a:rPr lang="es-ES" sz="1228" dirty="0">
                <a:latin typeface="Arial" panose="020B0604020202020204" pitchFamily="34" charset="0"/>
                <a:ea typeface="MS Mincho"/>
                <a:cs typeface="Times New Roman" panose="02020603050405020304" pitchFamily="18" charset="0"/>
              </a:rPr>
              <a:t>ejercer una supervisión razonable sobre la implementación por parte de la alta dirección del SGAS de la organización y su eficacia por la alta dirección y su eficacia.</a:t>
            </a:r>
            <a:endParaRPr lang="es-AR" sz="1719"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00C101F8-6935-4B35-9427-0B0EE435263B}"/>
              </a:ext>
            </a:extLst>
          </p:cNvPr>
          <p:cNvSpPr txBox="1"/>
          <p:nvPr/>
        </p:nvSpPr>
        <p:spPr>
          <a:xfrm>
            <a:off x="3451477" y="2133083"/>
            <a:ext cx="5114959" cy="356893"/>
          </a:xfrm>
          <a:prstGeom prst="rect">
            <a:avLst/>
          </a:prstGeom>
          <a:noFill/>
        </p:spPr>
        <p:txBody>
          <a:bodyPr wrap="square" rtlCol="0">
            <a:spAutoFit/>
          </a:bodyPr>
          <a:lstStyle/>
          <a:p>
            <a:r>
              <a:rPr lang="es-AR" sz="1719" b="1" dirty="0"/>
              <a:t>5.1.1 </a:t>
            </a:r>
            <a:r>
              <a:rPr lang="es-AR" sz="1719" b="1" dirty="0" err="1"/>
              <a:t>Organo</a:t>
            </a:r>
            <a:r>
              <a:rPr lang="es-AR" sz="1719" b="1" dirty="0"/>
              <a:t> de gobierno</a:t>
            </a:r>
            <a:endParaRPr lang="es-AR" sz="1719" dirty="0"/>
          </a:p>
        </p:txBody>
      </p:sp>
      <p:pic>
        <p:nvPicPr>
          <p:cNvPr id="10" name="Marcador de contenido 3">
            <a:extLst>
              <a:ext uri="{FF2B5EF4-FFF2-40B4-BE49-F238E27FC236}">
                <a16:creationId xmlns:a16="http://schemas.microsoft.com/office/drawing/2014/main" id="{6622E11A-A202-48F6-96E0-67D8CF0C43C0}"/>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421366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graphicFrame>
        <p:nvGraphicFramePr>
          <p:cNvPr id="4" name="Diagrama 3">
            <a:extLst>
              <a:ext uri="{FF2B5EF4-FFF2-40B4-BE49-F238E27FC236}">
                <a16:creationId xmlns:a16="http://schemas.microsoft.com/office/drawing/2014/main" id="{499F186E-C371-4F1F-B082-4020F49C0946}"/>
              </a:ext>
            </a:extLst>
          </p:cNvPr>
          <p:cNvGraphicFramePr/>
          <p:nvPr>
            <p:extLst>
              <p:ext uri="{D42A27DB-BD31-4B8C-83A1-F6EECF244321}">
                <p14:modId xmlns:p14="http://schemas.microsoft.com/office/powerpoint/2010/main" val="1378553713"/>
              </p:ext>
            </p:extLst>
          </p:nvPr>
        </p:nvGraphicFramePr>
        <p:xfrm>
          <a:off x="1773870" y="2611644"/>
          <a:ext cx="3894874" cy="287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11 Conector recto">
            <a:extLst>
              <a:ext uri="{FF2B5EF4-FFF2-40B4-BE49-F238E27FC236}">
                <a16:creationId xmlns:a16="http://schemas.microsoft.com/office/drawing/2014/main" id="{30967AB4-DEDD-4515-ABB0-0FD0A316F523}"/>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DF704DEF-6278-400C-841F-BD17E9ABCB4A}"/>
              </a:ext>
            </a:extLst>
          </p:cNvPr>
          <p:cNvSpPr txBox="1"/>
          <p:nvPr/>
        </p:nvSpPr>
        <p:spPr>
          <a:xfrm>
            <a:off x="1704821" y="3716690"/>
            <a:ext cx="1532214" cy="621452"/>
          </a:xfrm>
          <a:prstGeom prst="rect">
            <a:avLst/>
          </a:prstGeom>
          <a:noFill/>
        </p:spPr>
        <p:txBody>
          <a:bodyPr wrap="none" rtlCol="0">
            <a:spAutoFit/>
          </a:bodyPr>
          <a:lstStyle/>
          <a:p>
            <a:pPr algn="ctr"/>
            <a:r>
              <a:rPr lang="es-AR" sz="1719" b="1" dirty="0"/>
              <a:t>Liderazgo</a:t>
            </a:r>
          </a:p>
          <a:p>
            <a:pPr algn="ctr"/>
            <a:r>
              <a:rPr lang="es-AR" sz="1719" b="1" dirty="0"/>
              <a:t> y compromiso</a:t>
            </a:r>
          </a:p>
        </p:txBody>
      </p:sp>
      <p:sp>
        <p:nvSpPr>
          <p:cNvPr id="7" name="Flecha: pentágono 6">
            <a:extLst>
              <a:ext uri="{FF2B5EF4-FFF2-40B4-BE49-F238E27FC236}">
                <a16:creationId xmlns:a16="http://schemas.microsoft.com/office/drawing/2014/main" id="{CC7596A1-5A60-4A77-A955-F9FA3A9037F1}"/>
              </a:ext>
            </a:extLst>
          </p:cNvPr>
          <p:cNvSpPr/>
          <p:nvPr/>
        </p:nvSpPr>
        <p:spPr>
          <a:xfrm>
            <a:off x="1773869" y="1978408"/>
            <a:ext cx="1532213" cy="6332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105" b="1" dirty="0">
                <a:solidFill>
                  <a:schemeClr val="tx1"/>
                </a:solidFill>
              </a:rPr>
              <a:t>Planificar</a:t>
            </a:r>
          </a:p>
        </p:txBody>
      </p:sp>
      <p:sp>
        <p:nvSpPr>
          <p:cNvPr id="8" name="CuadroTexto 7">
            <a:extLst>
              <a:ext uri="{FF2B5EF4-FFF2-40B4-BE49-F238E27FC236}">
                <a16:creationId xmlns:a16="http://schemas.microsoft.com/office/drawing/2014/main" id="{08BBDE3D-281D-4551-9436-199C409F9D15}"/>
              </a:ext>
            </a:extLst>
          </p:cNvPr>
          <p:cNvSpPr txBox="1"/>
          <p:nvPr/>
        </p:nvSpPr>
        <p:spPr>
          <a:xfrm>
            <a:off x="3412246" y="2116580"/>
            <a:ext cx="5114959" cy="356893"/>
          </a:xfrm>
          <a:prstGeom prst="rect">
            <a:avLst/>
          </a:prstGeom>
          <a:noFill/>
        </p:spPr>
        <p:txBody>
          <a:bodyPr wrap="square" rtlCol="0">
            <a:spAutoFit/>
          </a:bodyPr>
          <a:lstStyle/>
          <a:p>
            <a:r>
              <a:rPr lang="es-AR" sz="1719" b="1" dirty="0"/>
              <a:t>5.1.2 Alta dirección</a:t>
            </a:r>
            <a:endParaRPr lang="es-AR" sz="1719" dirty="0"/>
          </a:p>
        </p:txBody>
      </p:sp>
      <p:sp>
        <p:nvSpPr>
          <p:cNvPr id="9" name="Rectángulo 8">
            <a:extLst>
              <a:ext uri="{FF2B5EF4-FFF2-40B4-BE49-F238E27FC236}">
                <a16:creationId xmlns:a16="http://schemas.microsoft.com/office/drawing/2014/main" id="{F7016362-E238-405F-94F7-56C4D135E96A}"/>
              </a:ext>
            </a:extLst>
          </p:cNvPr>
          <p:cNvSpPr/>
          <p:nvPr/>
        </p:nvSpPr>
        <p:spPr>
          <a:xfrm>
            <a:off x="5903872" y="1646379"/>
            <a:ext cx="4552813" cy="5383525"/>
          </a:xfrm>
          <a:prstGeom prst="rect">
            <a:avLst/>
          </a:prstGeom>
        </p:spPr>
        <p:txBody>
          <a:bodyPr wrap="square">
            <a:spAutoFit/>
          </a:bodyPr>
          <a:lstStyle/>
          <a:p>
            <a:pPr marL="300723" indent="-300723">
              <a:buAutoNum type="alphaLcParenR"/>
            </a:pPr>
            <a:r>
              <a:rPr lang="es-AR" sz="1719" dirty="0"/>
              <a:t>asegurándose de que el SGAS, incluyendo la política y los objetivos, se establezca, implemente, mantenga y se revise que estos sean compatibles con la dirección estratégica de la organización;</a:t>
            </a:r>
          </a:p>
          <a:p>
            <a:pPr marL="300723" indent="-300723">
              <a:buAutoNum type="alphaLcParenR"/>
            </a:pPr>
            <a:endParaRPr lang="es-AR" sz="1719" dirty="0"/>
          </a:p>
          <a:p>
            <a:r>
              <a:rPr lang="es-AR" sz="1719" dirty="0"/>
              <a:t>b) asegurándose de la integración de los requisitos del SGAS en los procesos de la organización;</a:t>
            </a:r>
          </a:p>
          <a:p>
            <a:endParaRPr lang="es-AR" sz="1719" dirty="0"/>
          </a:p>
          <a:p>
            <a:r>
              <a:rPr lang="es-AR" sz="1719" dirty="0"/>
              <a:t>c) desplegando  recursos suficientes y adecuados para el funcionamiento eficaz del SGAS;</a:t>
            </a:r>
          </a:p>
          <a:p>
            <a:endParaRPr lang="es-AR" sz="1719" dirty="0"/>
          </a:p>
          <a:p>
            <a:r>
              <a:rPr lang="es-AR" sz="1719" dirty="0"/>
              <a:t>d) comunicando interna y externamente lo relacionado con la política </a:t>
            </a:r>
            <a:r>
              <a:rPr lang="es-AR" sz="1719" dirty="0" err="1"/>
              <a:t>antisoborno</a:t>
            </a:r>
            <a:r>
              <a:rPr lang="es-AR" sz="1719" dirty="0"/>
              <a:t>;</a:t>
            </a:r>
          </a:p>
          <a:p>
            <a:endParaRPr lang="es-AR" sz="1719" dirty="0"/>
          </a:p>
          <a:p>
            <a:r>
              <a:rPr lang="es-AR" sz="1719" dirty="0"/>
              <a:t>e) comunicando internamente la importancia de la gestión eficaz </a:t>
            </a:r>
            <a:r>
              <a:rPr lang="es-AR" sz="1719" dirty="0" err="1"/>
              <a:t>antisoborno</a:t>
            </a:r>
            <a:r>
              <a:rPr lang="es-AR" sz="1719" dirty="0"/>
              <a:t> y la conformidad con los requisitos del SGAS</a:t>
            </a:r>
          </a:p>
          <a:p>
            <a:endParaRPr lang="es-AR" sz="1719" dirty="0"/>
          </a:p>
        </p:txBody>
      </p:sp>
      <p:pic>
        <p:nvPicPr>
          <p:cNvPr id="10" name="Marcador de contenido 3">
            <a:extLst>
              <a:ext uri="{FF2B5EF4-FFF2-40B4-BE49-F238E27FC236}">
                <a16:creationId xmlns:a16="http://schemas.microsoft.com/office/drawing/2014/main" id="{AAFEAEFA-6E1A-42FC-807A-D98956C2CF0A}"/>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541790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graphicFrame>
        <p:nvGraphicFramePr>
          <p:cNvPr id="4" name="Diagrama 3">
            <a:extLst>
              <a:ext uri="{FF2B5EF4-FFF2-40B4-BE49-F238E27FC236}">
                <a16:creationId xmlns:a16="http://schemas.microsoft.com/office/drawing/2014/main" id="{8205C36C-DC05-4291-AB2E-4D5D2A5F8DD1}"/>
              </a:ext>
            </a:extLst>
          </p:cNvPr>
          <p:cNvGraphicFramePr/>
          <p:nvPr>
            <p:extLst>
              <p:ext uri="{D42A27DB-BD31-4B8C-83A1-F6EECF244321}">
                <p14:modId xmlns:p14="http://schemas.microsoft.com/office/powerpoint/2010/main" val="3548799265"/>
              </p:ext>
            </p:extLst>
          </p:nvPr>
        </p:nvGraphicFramePr>
        <p:xfrm>
          <a:off x="1773870" y="2611644"/>
          <a:ext cx="3894874" cy="287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11 Conector recto">
            <a:extLst>
              <a:ext uri="{FF2B5EF4-FFF2-40B4-BE49-F238E27FC236}">
                <a16:creationId xmlns:a16="http://schemas.microsoft.com/office/drawing/2014/main" id="{1DF89504-0DE0-41D5-A8C2-BE6E1C1AB662}"/>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9444BA16-6365-4AF9-88B2-FB001A90F265}"/>
              </a:ext>
            </a:extLst>
          </p:cNvPr>
          <p:cNvSpPr txBox="1"/>
          <p:nvPr/>
        </p:nvSpPr>
        <p:spPr>
          <a:xfrm>
            <a:off x="1704821" y="3716690"/>
            <a:ext cx="1532214" cy="621452"/>
          </a:xfrm>
          <a:prstGeom prst="rect">
            <a:avLst/>
          </a:prstGeom>
          <a:noFill/>
        </p:spPr>
        <p:txBody>
          <a:bodyPr wrap="none" rtlCol="0">
            <a:spAutoFit/>
          </a:bodyPr>
          <a:lstStyle/>
          <a:p>
            <a:pPr algn="ctr"/>
            <a:r>
              <a:rPr lang="es-AR" sz="1719" b="1" dirty="0"/>
              <a:t>Liderazgo</a:t>
            </a:r>
          </a:p>
          <a:p>
            <a:pPr algn="ctr"/>
            <a:r>
              <a:rPr lang="es-AR" sz="1719" b="1" dirty="0"/>
              <a:t> y compromiso</a:t>
            </a:r>
          </a:p>
        </p:txBody>
      </p:sp>
      <p:sp>
        <p:nvSpPr>
          <p:cNvPr id="7" name="Flecha: pentágono 6">
            <a:extLst>
              <a:ext uri="{FF2B5EF4-FFF2-40B4-BE49-F238E27FC236}">
                <a16:creationId xmlns:a16="http://schemas.microsoft.com/office/drawing/2014/main" id="{0567C1D2-18B1-43C0-ACDA-411FC5D58CEA}"/>
              </a:ext>
            </a:extLst>
          </p:cNvPr>
          <p:cNvSpPr/>
          <p:nvPr/>
        </p:nvSpPr>
        <p:spPr>
          <a:xfrm>
            <a:off x="1773870" y="1978408"/>
            <a:ext cx="1425016" cy="6332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105" b="1" dirty="0">
                <a:solidFill>
                  <a:schemeClr val="tx1"/>
                </a:solidFill>
              </a:rPr>
              <a:t>Planificar</a:t>
            </a:r>
          </a:p>
        </p:txBody>
      </p:sp>
      <p:sp>
        <p:nvSpPr>
          <p:cNvPr id="8" name="CuadroTexto 7">
            <a:extLst>
              <a:ext uri="{FF2B5EF4-FFF2-40B4-BE49-F238E27FC236}">
                <a16:creationId xmlns:a16="http://schemas.microsoft.com/office/drawing/2014/main" id="{C1424319-86C7-40A3-9CBA-E6F01C11383C}"/>
              </a:ext>
            </a:extLst>
          </p:cNvPr>
          <p:cNvSpPr txBox="1"/>
          <p:nvPr/>
        </p:nvSpPr>
        <p:spPr>
          <a:xfrm>
            <a:off x="3198886" y="2126979"/>
            <a:ext cx="5114959" cy="356893"/>
          </a:xfrm>
          <a:prstGeom prst="rect">
            <a:avLst/>
          </a:prstGeom>
          <a:noFill/>
        </p:spPr>
        <p:txBody>
          <a:bodyPr wrap="square" rtlCol="0">
            <a:spAutoFit/>
          </a:bodyPr>
          <a:lstStyle/>
          <a:p>
            <a:r>
              <a:rPr lang="es-AR" sz="1719" b="1" dirty="0"/>
              <a:t>5.1.2 Alta dirección</a:t>
            </a:r>
            <a:endParaRPr lang="es-AR" sz="1719" dirty="0"/>
          </a:p>
        </p:txBody>
      </p:sp>
      <p:sp>
        <p:nvSpPr>
          <p:cNvPr id="9" name="Rectángulo 8">
            <a:extLst>
              <a:ext uri="{FF2B5EF4-FFF2-40B4-BE49-F238E27FC236}">
                <a16:creationId xmlns:a16="http://schemas.microsoft.com/office/drawing/2014/main" id="{502022C2-7A75-422A-9BA1-E236FFE6FB50}"/>
              </a:ext>
            </a:extLst>
          </p:cNvPr>
          <p:cNvSpPr/>
          <p:nvPr/>
        </p:nvSpPr>
        <p:spPr>
          <a:xfrm>
            <a:off x="5756365" y="2353666"/>
            <a:ext cx="4783492" cy="4410182"/>
          </a:xfrm>
          <a:prstGeom prst="rect">
            <a:avLst/>
          </a:prstGeom>
        </p:spPr>
        <p:txBody>
          <a:bodyPr wrap="square">
            <a:spAutoFit/>
          </a:bodyPr>
          <a:lstStyle/>
          <a:p>
            <a:r>
              <a:rPr lang="es-AR" sz="1403" dirty="0"/>
              <a:t>f) asegurándose que el SGAS esté diseñado adecuadamente para lograr sus objetivos;</a:t>
            </a:r>
          </a:p>
          <a:p>
            <a:endParaRPr lang="es-AR" sz="1403" dirty="0"/>
          </a:p>
          <a:p>
            <a:r>
              <a:rPr lang="es-AR" sz="1403" dirty="0"/>
              <a:t>g) dirigiendo y apoyando al personal para contribuir a la eficacia del SGAS;</a:t>
            </a:r>
          </a:p>
          <a:p>
            <a:endParaRPr lang="es-AR" sz="1403" dirty="0"/>
          </a:p>
          <a:p>
            <a:r>
              <a:rPr lang="es-AR" sz="1403" dirty="0"/>
              <a:t>h) promocionando  una cultura </a:t>
            </a:r>
            <a:r>
              <a:rPr lang="es-AR" sz="1403" dirty="0" err="1"/>
              <a:t>antisoborno</a:t>
            </a:r>
            <a:r>
              <a:rPr lang="es-AR" sz="1403" dirty="0"/>
              <a:t> apropiada dentro de la organización;</a:t>
            </a:r>
          </a:p>
          <a:p>
            <a:endParaRPr lang="es-AR" sz="1403" dirty="0"/>
          </a:p>
          <a:p>
            <a:pPr marL="350844" indent="-350844">
              <a:buAutoNum type="romanLcParenR"/>
            </a:pPr>
            <a:r>
              <a:rPr lang="es-AR" sz="1403" dirty="0"/>
              <a:t>promoviendo la mejora continua;</a:t>
            </a:r>
          </a:p>
          <a:p>
            <a:endParaRPr lang="es-AR" sz="1403" dirty="0"/>
          </a:p>
          <a:p>
            <a:r>
              <a:rPr lang="es-AR" sz="1403" dirty="0"/>
              <a:t>j ) apoyando a otros roles pertinentes de la dirección, para demostrar su liderazgo en la prevención y detección de soborno en la  medida en la que se aplique a sus áreas de responsabilidad;</a:t>
            </a:r>
          </a:p>
          <a:p>
            <a:endParaRPr lang="es-AR" sz="1403" dirty="0"/>
          </a:p>
          <a:p>
            <a:r>
              <a:rPr lang="es-AR" sz="1403" dirty="0"/>
              <a:t> k) fomentando el uso de los procedimientos para reportar la sospecha de soborno y el soborno real (véase apartado 8.9);</a:t>
            </a:r>
          </a:p>
          <a:p>
            <a:pPr marL="350844" indent="-350844">
              <a:buAutoNum type="romanLcParenR"/>
            </a:pPr>
            <a:endParaRPr lang="es-AR" sz="1403" dirty="0"/>
          </a:p>
          <a:p>
            <a:pPr marL="350844" indent="-350844">
              <a:buAutoNum type="romanLcParenR"/>
            </a:pPr>
            <a:endParaRPr lang="es-AR" sz="1403" dirty="0"/>
          </a:p>
        </p:txBody>
      </p:sp>
      <p:pic>
        <p:nvPicPr>
          <p:cNvPr id="10" name="Marcador de contenido 3">
            <a:extLst>
              <a:ext uri="{FF2B5EF4-FFF2-40B4-BE49-F238E27FC236}">
                <a16:creationId xmlns:a16="http://schemas.microsoft.com/office/drawing/2014/main" id="{6B87D5D3-BBE7-4920-8E6D-00FD3374C810}"/>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998603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graphicFrame>
        <p:nvGraphicFramePr>
          <p:cNvPr id="4" name="Diagrama 3">
            <a:extLst>
              <a:ext uri="{FF2B5EF4-FFF2-40B4-BE49-F238E27FC236}">
                <a16:creationId xmlns:a16="http://schemas.microsoft.com/office/drawing/2014/main" id="{F2A3AE35-5AB2-455C-B8C0-C47E7033CF5E}"/>
              </a:ext>
            </a:extLst>
          </p:cNvPr>
          <p:cNvGraphicFramePr/>
          <p:nvPr>
            <p:extLst>
              <p:ext uri="{D42A27DB-BD31-4B8C-83A1-F6EECF244321}">
                <p14:modId xmlns:p14="http://schemas.microsoft.com/office/powerpoint/2010/main" val="3147163687"/>
              </p:ext>
            </p:extLst>
          </p:nvPr>
        </p:nvGraphicFramePr>
        <p:xfrm>
          <a:off x="1773870" y="2611644"/>
          <a:ext cx="3894874" cy="287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11 Conector recto">
            <a:extLst>
              <a:ext uri="{FF2B5EF4-FFF2-40B4-BE49-F238E27FC236}">
                <a16:creationId xmlns:a16="http://schemas.microsoft.com/office/drawing/2014/main" id="{F39089EB-D571-4CAE-BC38-F86D1460ABA6}"/>
              </a:ext>
            </a:extLst>
          </p:cNvPr>
          <p:cNvCxnSpPr/>
          <p:nvPr/>
        </p:nvCxnSpPr>
        <p:spPr>
          <a:xfrm>
            <a:off x="1773869" y="1830254"/>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6AD39224-2854-4253-8FE7-7ED822840727}"/>
              </a:ext>
            </a:extLst>
          </p:cNvPr>
          <p:cNvSpPr txBox="1"/>
          <p:nvPr/>
        </p:nvSpPr>
        <p:spPr>
          <a:xfrm>
            <a:off x="1704821" y="3716690"/>
            <a:ext cx="1532214" cy="621452"/>
          </a:xfrm>
          <a:prstGeom prst="rect">
            <a:avLst/>
          </a:prstGeom>
          <a:noFill/>
        </p:spPr>
        <p:txBody>
          <a:bodyPr wrap="none" rtlCol="0">
            <a:spAutoFit/>
          </a:bodyPr>
          <a:lstStyle/>
          <a:p>
            <a:pPr algn="ctr"/>
            <a:r>
              <a:rPr lang="es-AR" sz="1719" b="1" dirty="0"/>
              <a:t>Liderazgo</a:t>
            </a:r>
          </a:p>
          <a:p>
            <a:pPr algn="ctr"/>
            <a:r>
              <a:rPr lang="es-AR" sz="1719" b="1" dirty="0"/>
              <a:t> y compromiso</a:t>
            </a:r>
          </a:p>
        </p:txBody>
      </p:sp>
      <p:sp>
        <p:nvSpPr>
          <p:cNvPr id="7" name="Flecha: pentágono 6">
            <a:extLst>
              <a:ext uri="{FF2B5EF4-FFF2-40B4-BE49-F238E27FC236}">
                <a16:creationId xmlns:a16="http://schemas.microsoft.com/office/drawing/2014/main" id="{B5830B34-2B39-45D4-A641-9274EF39E3F1}"/>
              </a:ext>
            </a:extLst>
          </p:cNvPr>
          <p:cNvSpPr/>
          <p:nvPr/>
        </p:nvSpPr>
        <p:spPr>
          <a:xfrm>
            <a:off x="1773870" y="1963895"/>
            <a:ext cx="1425016" cy="6332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105" b="1" dirty="0">
                <a:solidFill>
                  <a:schemeClr val="tx1"/>
                </a:solidFill>
              </a:rPr>
              <a:t>Planificar</a:t>
            </a:r>
          </a:p>
        </p:txBody>
      </p:sp>
      <p:sp>
        <p:nvSpPr>
          <p:cNvPr id="8" name="CuadroTexto 7">
            <a:extLst>
              <a:ext uri="{FF2B5EF4-FFF2-40B4-BE49-F238E27FC236}">
                <a16:creationId xmlns:a16="http://schemas.microsoft.com/office/drawing/2014/main" id="{16E48FAD-F915-463A-8B2A-016FD8582225}"/>
              </a:ext>
            </a:extLst>
          </p:cNvPr>
          <p:cNvSpPr txBox="1"/>
          <p:nvPr/>
        </p:nvSpPr>
        <p:spPr>
          <a:xfrm>
            <a:off x="3198886" y="2126979"/>
            <a:ext cx="5114959" cy="356893"/>
          </a:xfrm>
          <a:prstGeom prst="rect">
            <a:avLst/>
          </a:prstGeom>
          <a:noFill/>
        </p:spPr>
        <p:txBody>
          <a:bodyPr wrap="square" rtlCol="0">
            <a:spAutoFit/>
          </a:bodyPr>
          <a:lstStyle/>
          <a:p>
            <a:r>
              <a:rPr lang="es-AR" sz="1719" b="1" dirty="0"/>
              <a:t>5.1.2 Alta dirección</a:t>
            </a:r>
            <a:endParaRPr lang="es-AR" sz="1719" dirty="0"/>
          </a:p>
        </p:txBody>
      </p:sp>
      <p:sp>
        <p:nvSpPr>
          <p:cNvPr id="9" name="Rectángulo 8">
            <a:extLst>
              <a:ext uri="{FF2B5EF4-FFF2-40B4-BE49-F238E27FC236}">
                <a16:creationId xmlns:a16="http://schemas.microsoft.com/office/drawing/2014/main" id="{804C1B62-1C7B-4CFB-8BC6-4D6BEC7CE332}"/>
              </a:ext>
            </a:extLst>
          </p:cNvPr>
          <p:cNvSpPr/>
          <p:nvPr/>
        </p:nvSpPr>
        <p:spPr>
          <a:xfrm>
            <a:off x="5725462" y="2295027"/>
            <a:ext cx="4742994" cy="4060727"/>
          </a:xfrm>
          <a:prstGeom prst="rect">
            <a:avLst/>
          </a:prstGeom>
        </p:spPr>
        <p:txBody>
          <a:bodyPr wrap="square">
            <a:spAutoFit/>
          </a:bodyPr>
          <a:lstStyle/>
          <a:p>
            <a:r>
              <a:rPr lang="es-AR" sz="1719" dirty="0"/>
              <a:t> l) asegurándose de que ningún miembro del personal sufrirá represalias, discriminación  o medidas disciplinarias (véase 7.2.2.1 d)) o cuenta de los reportes hechos de buena fe o sobre la base de una creencia razonable de violación o sospecha de violación a la política de </a:t>
            </a:r>
            <a:r>
              <a:rPr lang="es-AR" sz="1719" dirty="0" err="1"/>
              <a:t>antisoborno</a:t>
            </a:r>
            <a:r>
              <a:rPr lang="es-AR" sz="1719" dirty="0"/>
              <a:t> de la organización, o por negarse a participar en el soborno, incluso si tal negativa puede dar lugar a la pérdida de negocios para la organización (excepto cuando el individuo participó en la violación);</a:t>
            </a:r>
          </a:p>
          <a:p>
            <a:endParaRPr lang="es-AR" sz="1719" dirty="0"/>
          </a:p>
          <a:p>
            <a:r>
              <a:rPr lang="es-AR" sz="1719" dirty="0"/>
              <a:t> m) reportando a intervalos planificados, al órgano de gobierno (si existe) sobre el contenido y el funcionamiento del SGAS y de las denuncias de soborno grave y/o sistemática</a:t>
            </a:r>
          </a:p>
        </p:txBody>
      </p:sp>
      <p:pic>
        <p:nvPicPr>
          <p:cNvPr id="10" name="Marcador de contenido 3">
            <a:extLst>
              <a:ext uri="{FF2B5EF4-FFF2-40B4-BE49-F238E27FC236}">
                <a16:creationId xmlns:a16="http://schemas.microsoft.com/office/drawing/2014/main" id="{5EE1AC93-3BF6-45AD-9093-FBBF17A9163B}"/>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810043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graphicFrame>
        <p:nvGraphicFramePr>
          <p:cNvPr id="4" name="Diagrama 3">
            <a:extLst>
              <a:ext uri="{FF2B5EF4-FFF2-40B4-BE49-F238E27FC236}">
                <a16:creationId xmlns:a16="http://schemas.microsoft.com/office/drawing/2014/main" id="{F7E386DD-DB27-4AC9-BEB9-7E670C7C5B8B}"/>
              </a:ext>
            </a:extLst>
          </p:cNvPr>
          <p:cNvGraphicFramePr/>
          <p:nvPr>
            <p:extLst>
              <p:ext uri="{D42A27DB-BD31-4B8C-83A1-F6EECF244321}">
                <p14:modId xmlns:p14="http://schemas.microsoft.com/office/powerpoint/2010/main" val="985669265"/>
              </p:ext>
            </p:extLst>
          </p:nvPr>
        </p:nvGraphicFramePr>
        <p:xfrm>
          <a:off x="1773870" y="3085213"/>
          <a:ext cx="3894874" cy="287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11 Conector recto">
            <a:extLst>
              <a:ext uri="{FF2B5EF4-FFF2-40B4-BE49-F238E27FC236}">
                <a16:creationId xmlns:a16="http://schemas.microsoft.com/office/drawing/2014/main" id="{39E513B8-1C23-40D4-8F23-80D90F3FDB2B}"/>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2A254F3-A342-46ED-B1D1-77F1F143306C}"/>
              </a:ext>
            </a:extLst>
          </p:cNvPr>
          <p:cNvSpPr txBox="1"/>
          <p:nvPr/>
        </p:nvSpPr>
        <p:spPr>
          <a:xfrm>
            <a:off x="1981490" y="4362766"/>
            <a:ext cx="1051698" cy="356893"/>
          </a:xfrm>
          <a:prstGeom prst="rect">
            <a:avLst/>
          </a:prstGeom>
          <a:noFill/>
        </p:spPr>
        <p:txBody>
          <a:bodyPr wrap="none" rtlCol="0">
            <a:spAutoFit/>
          </a:bodyPr>
          <a:lstStyle/>
          <a:p>
            <a:pPr algn="ctr"/>
            <a:r>
              <a:rPr lang="es-AR" sz="1719" b="1" dirty="0"/>
              <a:t>Liderazgo</a:t>
            </a:r>
          </a:p>
        </p:txBody>
      </p:sp>
      <p:sp>
        <p:nvSpPr>
          <p:cNvPr id="7" name="Flecha: pentágono 6">
            <a:extLst>
              <a:ext uri="{FF2B5EF4-FFF2-40B4-BE49-F238E27FC236}">
                <a16:creationId xmlns:a16="http://schemas.microsoft.com/office/drawing/2014/main" id="{DECE705C-90E9-4944-AF67-269297A9FA38}"/>
              </a:ext>
            </a:extLst>
          </p:cNvPr>
          <p:cNvSpPr/>
          <p:nvPr/>
        </p:nvSpPr>
        <p:spPr>
          <a:xfrm>
            <a:off x="1773870" y="1978408"/>
            <a:ext cx="1425016" cy="6332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105" b="1" dirty="0">
                <a:solidFill>
                  <a:schemeClr val="tx1"/>
                </a:solidFill>
              </a:rPr>
              <a:t>Planificar</a:t>
            </a:r>
          </a:p>
        </p:txBody>
      </p:sp>
      <p:sp>
        <p:nvSpPr>
          <p:cNvPr id="8" name="CuadroTexto 7">
            <a:extLst>
              <a:ext uri="{FF2B5EF4-FFF2-40B4-BE49-F238E27FC236}">
                <a16:creationId xmlns:a16="http://schemas.microsoft.com/office/drawing/2014/main" id="{05C3D161-4556-4AF7-B50F-8679EB58EE17}"/>
              </a:ext>
            </a:extLst>
          </p:cNvPr>
          <p:cNvSpPr txBox="1"/>
          <p:nvPr/>
        </p:nvSpPr>
        <p:spPr>
          <a:xfrm>
            <a:off x="3198886" y="2126979"/>
            <a:ext cx="5114959" cy="356893"/>
          </a:xfrm>
          <a:prstGeom prst="rect">
            <a:avLst/>
          </a:prstGeom>
          <a:noFill/>
        </p:spPr>
        <p:txBody>
          <a:bodyPr wrap="square" rtlCol="0">
            <a:spAutoFit/>
          </a:bodyPr>
          <a:lstStyle/>
          <a:p>
            <a:r>
              <a:rPr lang="es-AR" sz="1719" b="1" dirty="0"/>
              <a:t>5.2 Política </a:t>
            </a:r>
            <a:r>
              <a:rPr lang="es-AR" sz="1719" b="1" dirty="0" err="1"/>
              <a:t>Antisoborno</a:t>
            </a:r>
            <a:endParaRPr lang="es-AR" sz="1719" dirty="0"/>
          </a:p>
        </p:txBody>
      </p:sp>
      <p:sp>
        <p:nvSpPr>
          <p:cNvPr id="9" name="Rectángulo 8">
            <a:extLst>
              <a:ext uri="{FF2B5EF4-FFF2-40B4-BE49-F238E27FC236}">
                <a16:creationId xmlns:a16="http://schemas.microsoft.com/office/drawing/2014/main" id="{05922F8C-653A-4D5A-9130-79EFE32BFF94}"/>
              </a:ext>
            </a:extLst>
          </p:cNvPr>
          <p:cNvSpPr/>
          <p:nvPr/>
        </p:nvSpPr>
        <p:spPr>
          <a:xfrm>
            <a:off x="4684237" y="2594596"/>
            <a:ext cx="4294040" cy="3762505"/>
          </a:xfrm>
          <a:prstGeom prst="rect">
            <a:avLst/>
          </a:prstGeom>
        </p:spPr>
        <p:txBody>
          <a:bodyPr wrap="square">
            <a:spAutoFit/>
          </a:bodyPr>
          <a:lstStyle/>
          <a:p>
            <a:pPr marL="250603" indent="-250603">
              <a:buFont typeface="Arial" panose="020B0604020202020204" pitchFamily="34" charset="0"/>
              <a:buChar char="•"/>
            </a:pPr>
            <a:r>
              <a:rPr lang="es-AR" sz="1403" dirty="0"/>
              <a:t>prohíba el soborno;</a:t>
            </a:r>
          </a:p>
          <a:p>
            <a:pPr marL="250603" indent="-250603">
              <a:buFont typeface="Arial" panose="020B0604020202020204" pitchFamily="34" charset="0"/>
              <a:buChar char="•"/>
            </a:pPr>
            <a:r>
              <a:rPr lang="es-AR" sz="1403" dirty="0"/>
              <a:t>requiera del cumplimiento de las leyes </a:t>
            </a:r>
            <a:r>
              <a:rPr lang="es-AR" sz="1403" dirty="0" err="1"/>
              <a:t>antisoborno</a:t>
            </a:r>
            <a:r>
              <a:rPr lang="es-AR" sz="1403" dirty="0"/>
              <a:t> que sean aplicables a la organización;</a:t>
            </a:r>
          </a:p>
          <a:p>
            <a:pPr marL="250603" indent="-250603">
              <a:buFont typeface="Arial" panose="020B0604020202020204" pitchFamily="34" charset="0"/>
              <a:buChar char="•"/>
            </a:pPr>
            <a:r>
              <a:rPr lang="es-AR" sz="1403" dirty="0"/>
              <a:t>sea apropiada al propósito de la organización;</a:t>
            </a:r>
          </a:p>
          <a:p>
            <a:pPr marL="250603" indent="-250603">
              <a:buFont typeface="Arial" panose="020B0604020202020204" pitchFamily="34" charset="0"/>
              <a:buChar char="•"/>
            </a:pPr>
            <a:r>
              <a:rPr lang="es-AR" sz="1403" dirty="0"/>
              <a:t>proporcione un marco de referencia para el establecimiento, revisión y logro de los objetivos </a:t>
            </a:r>
            <a:r>
              <a:rPr lang="es-AR" sz="1403" dirty="0" err="1"/>
              <a:t>antisoborno</a:t>
            </a:r>
            <a:r>
              <a:rPr lang="es-AR" sz="1403" dirty="0"/>
              <a:t>;</a:t>
            </a:r>
          </a:p>
          <a:p>
            <a:pPr marL="250603" indent="-250603">
              <a:buFont typeface="Arial" panose="020B0604020202020204" pitchFamily="34" charset="0"/>
              <a:buChar char="•"/>
            </a:pPr>
            <a:r>
              <a:rPr lang="es-AR" sz="1403" dirty="0"/>
              <a:t>incluya el compromiso de cumplir los requisitos aplicables al SGAS;</a:t>
            </a:r>
          </a:p>
          <a:p>
            <a:pPr marL="250603" indent="-250603">
              <a:buFont typeface="Arial" panose="020B0604020202020204" pitchFamily="34" charset="0"/>
              <a:buChar char="•"/>
            </a:pPr>
            <a:r>
              <a:rPr lang="es-AR" sz="1403" dirty="0"/>
              <a:t>promueva el planteamiento de inquietudes de buena fe o sobre la base de una creencia razonable, en confianza y sin temor a represalias;</a:t>
            </a:r>
          </a:p>
          <a:p>
            <a:pPr marL="250603" indent="-250603">
              <a:buFont typeface="Arial" panose="020B0604020202020204" pitchFamily="34" charset="0"/>
              <a:buChar char="•"/>
            </a:pPr>
            <a:r>
              <a:rPr lang="es-AR" sz="1403" dirty="0"/>
              <a:t>incluya un compromiso de mejora continua del SGAS;</a:t>
            </a:r>
          </a:p>
          <a:p>
            <a:pPr marL="250603" indent="-250603">
              <a:buFont typeface="Arial" panose="020B0604020202020204" pitchFamily="34" charset="0"/>
              <a:buChar char="•"/>
            </a:pPr>
            <a:r>
              <a:rPr lang="es-AR" sz="1403" dirty="0"/>
              <a:t>explique la autoridad y la independencia de la función de cumplimiento </a:t>
            </a:r>
            <a:r>
              <a:rPr lang="es-AR" sz="1403" dirty="0" err="1"/>
              <a:t>antisoborno</a:t>
            </a:r>
            <a:r>
              <a:rPr lang="es-AR" sz="1403" dirty="0"/>
              <a:t>; y</a:t>
            </a:r>
          </a:p>
          <a:p>
            <a:pPr marL="250603" indent="-250603">
              <a:buFont typeface="Arial" panose="020B0604020202020204" pitchFamily="34" charset="0"/>
              <a:buChar char="•"/>
            </a:pPr>
            <a:r>
              <a:rPr lang="es-AR" sz="1403" dirty="0"/>
              <a:t>explique las consecuencias de no cumplir con la política </a:t>
            </a:r>
            <a:r>
              <a:rPr lang="es-AR" sz="1403" dirty="0" err="1"/>
              <a:t>antisoborno</a:t>
            </a:r>
            <a:r>
              <a:rPr lang="es-AR" sz="1403" dirty="0"/>
              <a:t>.</a:t>
            </a:r>
          </a:p>
        </p:txBody>
      </p:sp>
      <p:pic>
        <p:nvPicPr>
          <p:cNvPr id="10" name="Marcador de contenido 3">
            <a:extLst>
              <a:ext uri="{FF2B5EF4-FFF2-40B4-BE49-F238E27FC236}">
                <a16:creationId xmlns:a16="http://schemas.microsoft.com/office/drawing/2014/main" id="{32FCD157-1158-4A04-9117-C80D908C6867}"/>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2313929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graphicFrame>
        <p:nvGraphicFramePr>
          <p:cNvPr id="4" name="Diagrama 3">
            <a:extLst>
              <a:ext uri="{FF2B5EF4-FFF2-40B4-BE49-F238E27FC236}">
                <a16:creationId xmlns:a16="http://schemas.microsoft.com/office/drawing/2014/main" id="{BE260FC2-AC32-4CA8-9801-BACC86D05052}"/>
              </a:ext>
            </a:extLst>
          </p:cNvPr>
          <p:cNvGraphicFramePr/>
          <p:nvPr>
            <p:extLst>
              <p:ext uri="{D42A27DB-BD31-4B8C-83A1-F6EECF244321}">
                <p14:modId xmlns:p14="http://schemas.microsoft.com/office/powerpoint/2010/main" val="3115436637"/>
              </p:ext>
            </p:extLst>
          </p:nvPr>
        </p:nvGraphicFramePr>
        <p:xfrm>
          <a:off x="1936462" y="2685885"/>
          <a:ext cx="7466618" cy="4022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11 Conector recto">
            <a:extLst>
              <a:ext uri="{FF2B5EF4-FFF2-40B4-BE49-F238E27FC236}">
                <a16:creationId xmlns:a16="http://schemas.microsoft.com/office/drawing/2014/main" id="{E6B127A2-5EAD-4D80-90FB-08A1677C6383}"/>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567B55F7-A3EF-462A-9668-7C3E210F449D}"/>
              </a:ext>
            </a:extLst>
          </p:cNvPr>
          <p:cNvSpPr txBox="1"/>
          <p:nvPr/>
        </p:nvSpPr>
        <p:spPr>
          <a:xfrm>
            <a:off x="2623028" y="4089689"/>
            <a:ext cx="1358064" cy="1003480"/>
          </a:xfrm>
          <a:prstGeom prst="rect">
            <a:avLst/>
          </a:prstGeom>
          <a:noFill/>
        </p:spPr>
        <p:txBody>
          <a:bodyPr wrap="none" rtlCol="0">
            <a:spAutoFit/>
          </a:bodyPr>
          <a:lstStyle/>
          <a:p>
            <a:pPr algn="ctr"/>
            <a:r>
              <a:rPr lang="es-AR" sz="1184" b="1" dirty="0"/>
              <a:t>Roles, </a:t>
            </a:r>
          </a:p>
          <a:p>
            <a:pPr algn="ctr"/>
            <a:r>
              <a:rPr lang="es-AR" sz="1184" b="1" dirty="0"/>
              <a:t>Responsabilidades</a:t>
            </a:r>
          </a:p>
          <a:p>
            <a:pPr algn="ctr"/>
            <a:r>
              <a:rPr lang="es-AR" sz="1184" b="1" dirty="0"/>
              <a:t> y autoridades</a:t>
            </a:r>
          </a:p>
          <a:p>
            <a:pPr algn="ctr"/>
            <a:r>
              <a:rPr lang="es-AR" sz="1184" b="1" dirty="0"/>
              <a:t> en la</a:t>
            </a:r>
          </a:p>
          <a:p>
            <a:pPr algn="ctr"/>
            <a:r>
              <a:rPr lang="es-AR" sz="1184" b="1" dirty="0"/>
              <a:t> organización</a:t>
            </a:r>
          </a:p>
        </p:txBody>
      </p:sp>
      <p:sp>
        <p:nvSpPr>
          <p:cNvPr id="7" name="Flecha: pentágono 6">
            <a:extLst>
              <a:ext uri="{FF2B5EF4-FFF2-40B4-BE49-F238E27FC236}">
                <a16:creationId xmlns:a16="http://schemas.microsoft.com/office/drawing/2014/main" id="{856E7079-0DE9-4B4C-9D49-A9543910958E}"/>
              </a:ext>
            </a:extLst>
          </p:cNvPr>
          <p:cNvSpPr/>
          <p:nvPr/>
        </p:nvSpPr>
        <p:spPr>
          <a:xfrm>
            <a:off x="1773870" y="1978408"/>
            <a:ext cx="1425016" cy="6332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105" b="1" dirty="0">
                <a:solidFill>
                  <a:schemeClr val="tx1"/>
                </a:solidFill>
              </a:rPr>
              <a:t>Planificar</a:t>
            </a:r>
          </a:p>
        </p:txBody>
      </p:sp>
      <p:sp>
        <p:nvSpPr>
          <p:cNvPr id="8" name="CuadroTexto 7">
            <a:extLst>
              <a:ext uri="{FF2B5EF4-FFF2-40B4-BE49-F238E27FC236}">
                <a16:creationId xmlns:a16="http://schemas.microsoft.com/office/drawing/2014/main" id="{17085059-3908-467D-B930-B34295A39F4B}"/>
              </a:ext>
            </a:extLst>
          </p:cNvPr>
          <p:cNvSpPr txBox="1"/>
          <p:nvPr/>
        </p:nvSpPr>
        <p:spPr>
          <a:xfrm>
            <a:off x="3198886" y="2126979"/>
            <a:ext cx="5430697" cy="621452"/>
          </a:xfrm>
          <a:prstGeom prst="rect">
            <a:avLst/>
          </a:prstGeom>
          <a:noFill/>
        </p:spPr>
        <p:txBody>
          <a:bodyPr wrap="square" rtlCol="0">
            <a:spAutoFit/>
          </a:bodyPr>
          <a:lstStyle/>
          <a:p>
            <a:r>
              <a:rPr lang="es-AR" sz="1719" b="1" dirty="0"/>
              <a:t>5.3 Roles, responsabilidades y autoridades en la organización</a:t>
            </a:r>
            <a:endParaRPr lang="es-AR" sz="1719" dirty="0"/>
          </a:p>
        </p:txBody>
      </p:sp>
      <p:pic>
        <p:nvPicPr>
          <p:cNvPr id="9" name="Marcador de contenido 3">
            <a:extLst>
              <a:ext uri="{FF2B5EF4-FFF2-40B4-BE49-F238E27FC236}">
                <a16:creationId xmlns:a16="http://schemas.microsoft.com/office/drawing/2014/main" id="{9768064F-518A-4757-BBBE-89AD9BB022CF}"/>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753631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Título 1">
            <a:extLst>
              <a:ext uri="{FF2B5EF4-FFF2-40B4-BE49-F238E27FC236}">
                <a16:creationId xmlns:a16="http://schemas.microsoft.com/office/drawing/2014/main" id="{4BFD0F7F-485C-49D7-8A86-00E381262A53}"/>
              </a:ext>
            </a:extLst>
          </p:cNvPr>
          <p:cNvSpPr txBox="1">
            <a:spLocks/>
          </p:cNvSpPr>
          <p:nvPr/>
        </p:nvSpPr>
        <p:spPr>
          <a:xfrm>
            <a:off x="3702300" y="1780740"/>
            <a:ext cx="5365592" cy="1289143"/>
          </a:xfrm>
          <a:prstGeom prst="rect">
            <a:avLst/>
          </a:prstGeom>
        </p:spPr>
        <p:txBody>
          <a:bodyP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s-AR" sz="3859" dirty="0"/>
              <a:t>¿QUIÉN DE USTEDES TRABAJA EN UNA ORGANIZACIÓN QUE TIENE UN OFICIAL DE CUMPLIMIENTO</a:t>
            </a:r>
          </a:p>
        </p:txBody>
      </p:sp>
      <p:pic>
        <p:nvPicPr>
          <p:cNvPr id="5" name="Imagen 4">
            <a:extLst>
              <a:ext uri="{FF2B5EF4-FFF2-40B4-BE49-F238E27FC236}">
                <a16:creationId xmlns:a16="http://schemas.microsoft.com/office/drawing/2014/main" id="{3DA35479-6791-48E9-830D-1615F6091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744" y="2176523"/>
            <a:ext cx="1695655" cy="2071539"/>
          </a:xfrm>
          <a:prstGeom prst="rect">
            <a:avLst/>
          </a:prstGeom>
        </p:spPr>
      </p:pic>
    </p:spTree>
    <p:extLst>
      <p:ext uri="{BB962C8B-B14F-4D97-AF65-F5344CB8AC3E}">
        <p14:creationId xmlns:p14="http://schemas.microsoft.com/office/powerpoint/2010/main" val="2187915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graphicFrame>
        <p:nvGraphicFramePr>
          <p:cNvPr id="4" name="Diagrama 3">
            <a:extLst>
              <a:ext uri="{FF2B5EF4-FFF2-40B4-BE49-F238E27FC236}">
                <a16:creationId xmlns:a16="http://schemas.microsoft.com/office/drawing/2014/main" id="{560F5A43-96BE-48F0-97A1-24333D286148}"/>
              </a:ext>
            </a:extLst>
          </p:cNvPr>
          <p:cNvGraphicFramePr/>
          <p:nvPr>
            <p:extLst>
              <p:ext uri="{D42A27DB-BD31-4B8C-83A1-F6EECF244321}">
                <p14:modId xmlns:p14="http://schemas.microsoft.com/office/powerpoint/2010/main" val="1104840146"/>
              </p:ext>
            </p:extLst>
          </p:nvPr>
        </p:nvGraphicFramePr>
        <p:xfrm>
          <a:off x="2181126" y="1978409"/>
          <a:ext cx="6619974" cy="3988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11 Conector recto">
            <a:extLst>
              <a:ext uri="{FF2B5EF4-FFF2-40B4-BE49-F238E27FC236}">
                <a16:creationId xmlns:a16="http://schemas.microsoft.com/office/drawing/2014/main" id="{9EF9B704-0705-4D5F-B750-6D3F8200E502}"/>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28006E77-A87C-4D72-9E65-3DA5F5B9DB94}"/>
              </a:ext>
            </a:extLst>
          </p:cNvPr>
          <p:cNvSpPr txBox="1"/>
          <p:nvPr/>
        </p:nvSpPr>
        <p:spPr>
          <a:xfrm>
            <a:off x="4726417" y="3949018"/>
            <a:ext cx="1569982" cy="356893"/>
          </a:xfrm>
          <a:prstGeom prst="rect">
            <a:avLst/>
          </a:prstGeom>
          <a:noFill/>
        </p:spPr>
        <p:txBody>
          <a:bodyPr wrap="none" rtlCol="0">
            <a:spAutoFit/>
          </a:bodyPr>
          <a:lstStyle/>
          <a:p>
            <a:pPr algn="ctr"/>
            <a:r>
              <a:rPr lang="es-AR" sz="1719" b="1" dirty="0"/>
              <a:t>6. Planificación</a:t>
            </a:r>
          </a:p>
        </p:txBody>
      </p:sp>
      <p:sp>
        <p:nvSpPr>
          <p:cNvPr id="7" name="Flecha: pentágono 6">
            <a:extLst>
              <a:ext uri="{FF2B5EF4-FFF2-40B4-BE49-F238E27FC236}">
                <a16:creationId xmlns:a16="http://schemas.microsoft.com/office/drawing/2014/main" id="{FCFFEC25-88F5-4218-8EA9-8935F5A1961B}"/>
              </a:ext>
            </a:extLst>
          </p:cNvPr>
          <p:cNvSpPr/>
          <p:nvPr/>
        </p:nvSpPr>
        <p:spPr>
          <a:xfrm>
            <a:off x="1773870" y="1978408"/>
            <a:ext cx="1540830" cy="6332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105" b="1" dirty="0">
                <a:solidFill>
                  <a:schemeClr val="tx1"/>
                </a:solidFill>
              </a:rPr>
              <a:t>Planificar</a:t>
            </a:r>
          </a:p>
        </p:txBody>
      </p:sp>
      <p:sp>
        <p:nvSpPr>
          <p:cNvPr id="8" name="CuadroTexto 7">
            <a:extLst>
              <a:ext uri="{FF2B5EF4-FFF2-40B4-BE49-F238E27FC236}">
                <a16:creationId xmlns:a16="http://schemas.microsoft.com/office/drawing/2014/main" id="{61C0895F-B827-434B-917F-085834A98608}"/>
              </a:ext>
            </a:extLst>
          </p:cNvPr>
          <p:cNvSpPr txBox="1"/>
          <p:nvPr/>
        </p:nvSpPr>
        <p:spPr>
          <a:xfrm>
            <a:off x="3619093" y="2033416"/>
            <a:ext cx="5430697" cy="523220"/>
          </a:xfrm>
          <a:prstGeom prst="rect">
            <a:avLst/>
          </a:prstGeom>
          <a:noFill/>
        </p:spPr>
        <p:txBody>
          <a:bodyPr wrap="square" rtlCol="0">
            <a:spAutoFit/>
          </a:bodyPr>
          <a:lstStyle/>
          <a:p>
            <a:r>
              <a:rPr lang="es-AR" sz="2800" b="1" dirty="0"/>
              <a:t>6 Planificación</a:t>
            </a:r>
            <a:endParaRPr lang="es-AR" sz="2800" dirty="0"/>
          </a:p>
        </p:txBody>
      </p:sp>
      <p:pic>
        <p:nvPicPr>
          <p:cNvPr id="9" name="Imagen 8">
            <a:extLst>
              <a:ext uri="{FF2B5EF4-FFF2-40B4-BE49-F238E27FC236}">
                <a16:creationId xmlns:a16="http://schemas.microsoft.com/office/drawing/2014/main" id="{069D942F-8980-4423-92B6-CE1DF3E019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33179" y="5378564"/>
            <a:ext cx="1175791" cy="1175791"/>
          </a:xfrm>
          <a:prstGeom prst="rect">
            <a:avLst/>
          </a:prstGeom>
        </p:spPr>
      </p:pic>
      <p:pic>
        <p:nvPicPr>
          <p:cNvPr id="10" name="Marcador de contenido 3">
            <a:extLst>
              <a:ext uri="{FF2B5EF4-FFF2-40B4-BE49-F238E27FC236}">
                <a16:creationId xmlns:a16="http://schemas.microsoft.com/office/drawing/2014/main" id="{67055C84-E1D2-430D-9AD1-4DFD4DFEB222}"/>
              </a:ext>
            </a:extLst>
          </p:cNvPr>
          <p:cNvPicPr>
            <a:picLocks noChangeAspect="1"/>
          </p:cNvPicPr>
          <p:nvPr/>
        </p:nvPicPr>
        <p:blipFill>
          <a:blip r:embed="rId9"/>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14675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graphicFrame>
        <p:nvGraphicFramePr>
          <p:cNvPr id="4" name="Diagrama 3">
            <a:extLst>
              <a:ext uri="{FF2B5EF4-FFF2-40B4-BE49-F238E27FC236}">
                <a16:creationId xmlns:a16="http://schemas.microsoft.com/office/drawing/2014/main" id="{7850CC9A-22B2-4F74-8671-EAF9BD024463}"/>
              </a:ext>
            </a:extLst>
          </p:cNvPr>
          <p:cNvGraphicFramePr/>
          <p:nvPr>
            <p:extLst>
              <p:ext uri="{D42A27DB-BD31-4B8C-83A1-F6EECF244321}">
                <p14:modId xmlns:p14="http://schemas.microsoft.com/office/powerpoint/2010/main" val="688762407"/>
              </p:ext>
            </p:extLst>
          </p:nvPr>
        </p:nvGraphicFramePr>
        <p:xfrm>
          <a:off x="1447656" y="3400951"/>
          <a:ext cx="2020725" cy="1894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11 Conector recto">
            <a:extLst>
              <a:ext uri="{FF2B5EF4-FFF2-40B4-BE49-F238E27FC236}">
                <a16:creationId xmlns:a16="http://schemas.microsoft.com/office/drawing/2014/main" id="{E28287F2-F4C6-475F-A431-E116F33FEDB6}"/>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Flecha: pentágono 5">
            <a:extLst>
              <a:ext uri="{FF2B5EF4-FFF2-40B4-BE49-F238E27FC236}">
                <a16:creationId xmlns:a16="http://schemas.microsoft.com/office/drawing/2014/main" id="{135743E3-D4C3-43F8-B26B-78C5266F5B94}"/>
              </a:ext>
            </a:extLst>
          </p:cNvPr>
          <p:cNvSpPr/>
          <p:nvPr/>
        </p:nvSpPr>
        <p:spPr>
          <a:xfrm>
            <a:off x="1773870" y="1978408"/>
            <a:ext cx="1510350" cy="6332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105" b="1" dirty="0">
                <a:solidFill>
                  <a:schemeClr val="tx1"/>
                </a:solidFill>
              </a:rPr>
              <a:t>Planificar</a:t>
            </a:r>
          </a:p>
        </p:txBody>
      </p:sp>
      <p:sp>
        <p:nvSpPr>
          <p:cNvPr id="7" name="CuadroTexto 6">
            <a:extLst>
              <a:ext uri="{FF2B5EF4-FFF2-40B4-BE49-F238E27FC236}">
                <a16:creationId xmlns:a16="http://schemas.microsoft.com/office/drawing/2014/main" id="{EB00E4E6-DBB5-45CE-8A16-2D2D5AD7C25A}"/>
              </a:ext>
            </a:extLst>
          </p:cNvPr>
          <p:cNvSpPr txBox="1"/>
          <p:nvPr/>
        </p:nvSpPr>
        <p:spPr>
          <a:xfrm>
            <a:off x="3468381" y="2137998"/>
            <a:ext cx="5430697" cy="356893"/>
          </a:xfrm>
          <a:prstGeom prst="rect">
            <a:avLst/>
          </a:prstGeom>
          <a:noFill/>
        </p:spPr>
        <p:txBody>
          <a:bodyPr wrap="square" rtlCol="0">
            <a:spAutoFit/>
          </a:bodyPr>
          <a:lstStyle/>
          <a:p>
            <a:r>
              <a:rPr lang="es-AR" sz="1719" b="1" dirty="0"/>
              <a:t>6.1 Acciones para tratar riesgos y oportunidades</a:t>
            </a:r>
            <a:endParaRPr lang="es-AR" sz="1719" dirty="0"/>
          </a:p>
        </p:txBody>
      </p:sp>
      <p:sp>
        <p:nvSpPr>
          <p:cNvPr id="8" name="Rectángulo 7">
            <a:extLst>
              <a:ext uri="{FF2B5EF4-FFF2-40B4-BE49-F238E27FC236}">
                <a16:creationId xmlns:a16="http://schemas.microsoft.com/office/drawing/2014/main" id="{A859D657-D1ED-4203-960C-8AF7C6C7F907}"/>
              </a:ext>
            </a:extLst>
          </p:cNvPr>
          <p:cNvSpPr/>
          <p:nvPr/>
        </p:nvSpPr>
        <p:spPr>
          <a:xfrm>
            <a:off x="3767215" y="3214563"/>
            <a:ext cx="4009430" cy="3002489"/>
          </a:xfrm>
          <a:prstGeom prst="rect">
            <a:avLst/>
          </a:prstGeom>
        </p:spPr>
        <p:txBody>
          <a:bodyPr>
            <a:spAutoFit/>
          </a:bodyPr>
          <a:lstStyle/>
          <a:p>
            <a:r>
              <a:rPr lang="es-AR" sz="1719" dirty="0"/>
              <a:t>La organización debe planificar las acciones para abordar los riesgos de soborno identificados en 4.5 y las oportunidades de mejora detectadas; y planificar la manera de: </a:t>
            </a:r>
          </a:p>
          <a:p>
            <a:endParaRPr lang="es-AR" sz="1719" dirty="0"/>
          </a:p>
          <a:p>
            <a:pPr marL="701688" lvl="1" indent="-300723">
              <a:buAutoNum type="arabicParenR"/>
            </a:pPr>
            <a:r>
              <a:rPr lang="es-AR" sz="1719" dirty="0"/>
              <a:t>integrar e implementar las acciones en sus procesos del SGAS;</a:t>
            </a:r>
          </a:p>
          <a:p>
            <a:pPr marL="701688" lvl="1" indent="-300723">
              <a:buAutoNum type="arabicParenR"/>
            </a:pPr>
            <a:endParaRPr lang="es-AR" sz="1719" dirty="0"/>
          </a:p>
          <a:p>
            <a:pPr lvl="1"/>
            <a:r>
              <a:rPr lang="es-AR" sz="1719" dirty="0"/>
              <a:t>2) evaluar la eficacia de estas acciones.</a:t>
            </a:r>
          </a:p>
        </p:txBody>
      </p:sp>
      <p:pic>
        <p:nvPicPr>
          <p:cNvPr id="9" name="Imagen 8">
            <a:extLst>
              <a:ext uri="{FF2B5EF4-FFF2-40B4-BE49-F238E27FC236}">
                <a16:creationId xmlns:a16="http://schemas.microsoft.com/office/drawing/2014/main" id="{FFE99495-A703-423A-9ED4-781A79F45F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4959" y="5421676"/>
            <a:ext cx="1175791" cy="1175791"/>
          </a:xfrm>
          <a:prstGeom prst="rect">
            <a:avLst/>
          </a:prstGeom>
        </p:spPr>
      </p:pic>
      <p:pic>
        <p:nvPicPr>
          <p:cNvPr id="10" name="Marcador de contenido 3">
            <a:extLst>
              <a:ext uri="{FF2B5EF4-FFF2-40B4-BE49-F238E27FC236}">
                <a16:creationId xmlns:a16="http://schemas.microsoft.com/office/drawing/2014/main" id="{3E343948-6F11-4D08-88F7-E5791591E4B1}"/>
              </a:ext>
            </a:extLst>
          </p:cNvPr>
          <p:cNvPicPr>
            <a:picLocks noChangeAspect="1"/>
          </p:cNvPicPr>
          <p:nvPr/>
        </p:nvPicPr>
        <p:blipFill>
          <a:blip r:embed="rId9"/>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6168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pic>
        <p:nvPicPr>
          <p:cNvPr id="4" name="Picture 2">
            <a:extLst>
              <a:ext uri="{FF2B5EF4-FFF2-40B4-BE49-F238E27FC236}">
                <a16:creationId xmlns:a16="http://schemas.microsoft.com/office/drawing/2014/main" id="{D0C140A7-024E-40C3-B5CD-50C429802B1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39" t="23060" r="16272" b="12069"/>
          <a:stretch/>
        </p:blipFill>
        <p:spPr bwMode="auto">
          <a:xfrm>
            <a:off x="1728332" y="2397301"/>
            <a:ext cx="6784226" cy="3441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adroTexto 24">
            <a:extLst>
              <a:ext uri="{FF2B5EF4-FFF2-40B4-BE49-F238E27FC236}">
                <a16:creationId xmlns:a16="http://schemas.microsoft.com/office/drawing/2014/main" id="{E40ED3EE-C0F9-47ED-8C46-AB4279550480}"/>
              </a:ext>
            </a:extLst>
          </p:cNvPr>
          <p:cNvSpPr txBox="1"/>
          <p:nvPr/>
        </p:nvSpPr>
        <p:spPr>
          <a:xfrm>
            <a:off x="1809638" y="1885408"/>
            <a:ext cx="7452963" cy="416268"/>
          </a:xfrm>
          <a:prstGeom prst="rect">
            <a:avLst/>
          </a:prstGeom>
          <a:noFill/>
        </p:spPr>
        <p:txBody>
          <a:bodyPr wrap="square" rtlCol="0">
            <a:spAutoFit/>
          </a:bodyPr>
          <a:lstStyle/>
          <a:p>
            <a:r>
              <a:rPr lang="en-US" sz="2105"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ISO/PC 278 – Anti-bribery management systems</a:t>
            </a:r>
          </a:p>
        </p:txBody>
      </p:sp>
      <p:cxnSp>
        <p:nvCxnSpPr>
          <p:cNvPr id="6" name="8 Conector recto">
            <a:extLst>
              <a:ext uri="{FF2B5EF4-FFF2-40B4-BE49-F238E27FC236}">
                <a16:creationId xmlns:a16="http://schemas.microsoft.com/office/drawing/2014/main" id="{684CB6FF-502B-475E-9C84-7A260943B7C4}"/>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grpSp>
        <p:nvGrpSpPr>
          <p:cNvPr id="7" name="1 Grupo">
            <a:extLst>
              <a:ext uri="{FF2B5EF4-FFF2-40B4-BE49-F238E27FC236}">
                <a16:creationId xmlns:a16="http://schemas.microsoft.com/office/drawing/2014/main" id="{1706B1AA-7D66-4BC9-AA6A-7D7F64B9321B}"/>
              </a:ext>
            </a:extLst>
          </p:cNvPr>
          <p:cNvGrpSpPr/>
          <p:nvPr/>
        </p:nvGrpSpPr>
        <p:grpSpPr>
          <a:xfrm>
            <a:off x="8293036" y="3563549"/>
            <a:ext cx="1701872" cy="663130"/>
            <a:chOff x="8944708" y="5162533"/>
            <a:chExt cx="2587553" cy="1008233"/>
          </a:xfrm>
        </p:grpSpPr>
        <p:pic>
          <p:nvPicPr>
            <p:cNvPr id="8" name="Picture 3">
              <a:extLst>
                <a:ext uri="{FF2B5EF4-FFF2-40B4-BE49-F238E27FC236}">
                  <a16:creationId xmlns:a16="http://schemas.microsoft.com/office/drawing/2014/main" id="{A4D56969-0924-40EC-865B-9E850E4CEC9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873" t="65840" r="81688" b="29871"/>
            <a:stretch/>
          </p:blipFill>
          <p:spPr bwMode="auto">
            <a:xfrm>
              <a:off x="8944708" y="5162533"/>
              <a:ext cx="1339045" cy="309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B9C590C9-02DF-4794-AE6E-91D5D6B29CC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523" t="65882" r="43462" b="29850"/>
            <a:stretch/>
          </p:blipFill>
          <p:spPr bwMode="auto">
            <a:xfrm>
              <a:off x="8964907" y="5514608"/>
              <a:ext cx="2567354" cy="30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2317ACBA-8B2E-4B5A-A462-B3807407D69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34" t="65924" r="14942" b="29850"/>
            <a:stretch/>
          </p:blipFill>
          <p:spPr bwMode="auto">
            <a:xfrm>
              <a:off x="8956431" y="5865966"/>
              <a:ext cx="242749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2 Marcador de contenido">
            <a:extLst>
              <a:ext uri="{FF2B5EF4-FFF2-40B4-BE49-F238E27FC236}">
                <a16:creationId xmlns:a16="http://schemas.microsoft.com/office/drawing/2014/main" id="{1D4DB720-067F-44BF-A095-362B94569B46}"/>
              </a:ext>
            </a:extLst>
          </p:cNvPr>
          <p:cNvSpPr txBox="1">
            <a:spLocks/>
          </p:cNvSpPr>
          <p:nvPr/>
        </p:nvSpPr>
        <p:spPr>
          <a:xfrm>
            <a:off x="245981" y="5507711"/>
            <a:ext cx="4874463" cy="1000958"/>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buFont typeface="Wingdings" panose="05000000000000000000" pitchFamily="2" charset="2"/>
              <a:buChar char="ü"/>
            </a:pPr>
            <a:r>
              <a:rPr lang="en-US" sz="1403" b="1">
                <a:latin typeface="Open Sans Condensed Light" pitchFamily="34" charset="0"/>
                <a:ea typeface="Open Sans Condensed Light" pitchFamily="34" charset="0"/>
                <a:cs typeface="Open Sans Condensed Light" pitchFamily="34" charset="0"/>
              </a:rPr>
              <a:t>2013 –ISO/PC 278</a:t>
            </a:r>
          </a:p>
          <a:p>
            <a:pPr>
              <a:buFont typeface="Wingdings" panose="05000000000000000000" pitchFamily="2" charset="2"/>
              <a:buChar char="ü"/>
            </a:pPr>
            <a:r>
              <a:rPr lang="en-US" sz="1403" b="1">
                <a:latin typeface="Open Sans Condensed Light" pitchFamily="34" charset="0"/>
                <a:ea typeface="Open Sans Condensed Light" pitchFamily="34" charset="0"/>
                <a:cs typeface="Open Sans Condensed Light" pitchFamily="34" charset="0"/>
              </a:rPr>
              <a:t>59 países y 7 organismos de enlace</a:t>
            </a:r>
          </a:p>
          <a:p>
            <a:pPr>
              <a:lnSpc>
                <a:spcPct val="100000"/>
              </a:lnSpc>
              <a:buFont typeface="Wingdings" panose="05000000000000000000" pitchFamily="2" charset="2"/>
              <a:buChar char="ü"/>
            </a:pPr>
            <a:r>
              <a:rPr lang="en-US" sz="1316" b="1">
                <a:latin typeface="Open Sans Condensed Light" pitchFamily="34" charset="0"/>
                <a:ea typeface="Open Sans Condensed Light" pitchFamily="34" charset="0"/>
                <a:cs typeface="Open Sans Condensed Light" pitchFamily="34" charset="0"/>
              </a:rPr>
              <a:t>ISO 37001 Publicada el 14 de Octubre de 2016</a:t>
            </a:r>
            <a:endParaRPr lang="en-US" sz="1316" b="1" dirty="0">
              <a:latin typeface="Open Sans Condensed Light" pitchFamily="34" charset="0"/>
              <a:ea typeface="Open Sans Condensed Light" pitchFamily="34" charset="0"/>
              <a:cs typeface="Open Sans Condensed Light" pitchFamily="34" charset="0"/>
            </a:endParaRPr>
          </a:p>
        </p:txBody>
      </p:sp>
      <p:sp>
        <p:nvSpPr>
          <p:cNvPr id="12" name="CuadroTexto 24">
            <a:extLst>
              <a:ext uri="{FF2B5EF4-FFF2-40B4-BE49-F238E27FC236}">
                <a16:creationId xmlns:a16="http://schemas.microsoft.com/office/drawing/2014/main" id="{D7B0C9FE-C72E-44AA-8D11-17F92C527EC8}"/>
              </a:ext>
            </a:extLst>
          </p:cNvPr>
          <p:cNvSpPr txBox="1"/>
          <p:nvPr/>
        </p:nvSpPr>
        <p:spPr>
          <a:xfrm>
            <a:off x="2352929" y="1459782"/>
            <a:ext cx="5913269" cy="375809"/>
          </a:xfrm>
          <a:prstGeom prst="rect">
            <a:avLst/>
          </a:prstGeom>
          <a:noFill/>
        </p:spPr>
        <p:txBody>
          <a:bodyPr wrap="square" rtlCol="0">
            <a:spAutoFit/>
          </a:bodyPr>
          <a:lstStyle/>
          <a:p>
            <a:pPr algn="ctr"/>
            <a:r>
              <a:rPr lang="en-US" sz="1842" b="1"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ISO 37001 – SU ORIGEN</a:t>
            </a:r>
            <a:endParaRPr lang="es-AR" sz="1842"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3" name="2 Marcador de contenido">
            <a:extLst>
              <a:ext uri="{FF2B5EF4-FFF2-40B4-BE49-F238E27FC236}">
                <a16:creationId xmlns:a16="http://schemas.microsoft.com/office/drawing/2014/main" id="{1C45B6C0-60D0-4D5E-825E-3580280F9D19}"/>
              </a:ext>
            </a:extLst>
          </p:cNvPr>
          <p:cNvSpPr txBox="1">
            <a:spLocks/>
          </p:cNvSpPr>
          <p:nvPr/>
        </p:nvSpPr>
        <p:spPr>
          <a:xfrm>
            <a:off x="5191262" y="5507711"/>
            <a:ext cx="4874463" cy="1000958"/>
          </a:xfrm>
          <a:prstGeom prst="rect">
            <a:avLst/>
          </a:prstGeom>
        </p:spPr>
        <p:txBody>
          <a:bodyPr vert="horz" lIns="80189" tIns="40094" rIns="80189" bIns="4009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buFont typeface="Wingdings" panose="05000000000000000000" pitchFamily="2" charset="2"/>
              <a:buChar char="ü"/>
            </a:pPr>
            <a:r>
              <a:rPr lang="en-US" sz="1403" b="1" dirty="0">
                <a:latin typeface="Open Sans Condensed Light" pitchFamily="34" charset="0"/>
                <a:ea typeface="Open Sans Condensed Light" pitchFamily="34" charset="0"/>
                <a:cs typeface="Open Sans Condensed Light" pitchFamily="34" charset="0"/>
              </a:rPr>
              <a:t>2016 –ISO/TC 309 – Governance of organizations</a:t>
            </a:r>
          </a:p>
          <a:p>
            <a:pPr algn="r">
              <a:buFont typeface="Wingdings" panose="05000000000000000000" pitchFamily="2" charset="2"/>
              <a:buChar char="ü"/>
            </a:pPr>
            <a:r>
              <a:rPr lang="en-US" sz="1403" b="1" dirty="0">
                <a:latin typeface="Open Sans Condensed Light" pitchFamily="34" charset="0"/>
                <a:ea typeface="Open Sans Condensed Light" pitchFamily="34" charset="0"/>
                <a:cs typeface="Open Sans Condensed Light" pitchFamily="34" charset="0"/>
              </a:rPr>
              <a:t>56 </a:t>
            </a:r>
            <a:r>
              <a:rPr lang="en-US" sz="1403" b="1" dirty="0" err="1">
                <a:latin typeface="Open Sans Condensed Light" pitchFamily="34" charset="0"/>
                <a:ea typeface="Open Sans Condensed Light" pitchFamily="34" charset="0"/>
                <a:cs typeface="Open Sans Condensed Light" pitchFamily="34" charset="0"/>
              </a:rPr>
              <a:t>países</a:t>
            </a:r>
            <a:r>
              <a:rPr lang="en-US" sz="1403" b="1" dirty="0">
                <a:latin typeface="Open Sans Condensed Light" pitchFamily="34" charset="0"/>
                <a:ea typeface="Open Sans Condensed Light" pitchFamily="34" charset="0"/>
                <a:cs typeface="Open Sans Condensed Light" pitchFamily="34" charset="0"/>
              </a:rPr>
              <a:t> y 6 </a:t>
            </a:r>
            <a:r>
              <a:rPr lang="en-US" sz="1403" b="1" dirty="0" err="1">
                <a:latin typeface="Open Sans Condensed Light" pitchFamily="34" charset="0"/>
                <a:ea typeface="Open Sans Condensed Light" pitchFamily="34" charset="0"/>
                <a:cs typeface="Open Sans Condensed Light" pitchFamily="34" charset="0"/>
              </a:rPr>
              <a:t>organismos</a:t>
            </a:r>
            <a:r>
              <a:rPr lang="en-US" sz="1403" b="1" dirty="0">
                <a:latin typeface="Open Sans Condensed Light" pitchFamily="34" charset="0"/>
                <a:ea typeface="Open Sans Condensed Light" pitchFamily="34" charset="0"/>
                <a:cs typeface="Open Sans Condensed Light" pitchFamily="34" charset="0"/>
              </a:rPr>
              <a:t> de enlace</a:t>
            </a:r>
          </a:p>
          <a:p>
            <a:pPr algn="r">
              <a:lnSpc>
                <a:spcPct val="100000"/>
              </a:lnSpc>
              <a:buFont typeface="Wingdings" panose="05000000000000000000" pitchFamily="2" charset="2"/>
              <a:buChar char="ü"/>
            </a:pPr>
            <a:r>
              <a:rPr lang="en-US" sz="1316" b="1" dirty="0">
                <a:latin typeface="Open Sans Condensed Light" pitchFamily="34" charset="0"/>
                <a:ea typeface="Open Sans Condensed Light" pitchFamily="34" charset="0"/>
                <a:cs typeface="Open Sans Condensed Light" pitchFamily="34" charset="0"/>
              </a:rPr>
              <a:t>TG4 Anti bribery management systems</a:t>
            </a:r>
          </a:p>
        </p:txBody>
      </p:sp>
      <p:pic>
        <p:nvPicPr>
          <p:cNvPr id="14" name="Marcador de contenido 3">
            <a:extLst>
              <a:ext uri="{FF2B5EF4-FFF2-40B4-BE49-F238E27FC236}">
                <a16:creationId xmlns:a16="http://schemas.microsoft.com/office/drawing/2014/main" id="{CF905994-FCFE-4E19-A4E5-89FBB0604BA3}"/>
              </a:ext>
            </a:extLst>
          </p:cNvPr>
          <p:cNvPicPr>
            <a:picLocks noChangeAspect="1"/>
          </p:cNvPicPr>
          <p:nvPr/>
        </p:nvPicPr>
        <p:blipFill>
          <a:blip r:embed="rId5"/>
          <a:stretch>
            <a:fillRect/>
          </a:stretch>
        </p:blipFill>
        <p:spPr>
          <a:xfrm>
            <a:off x="1823012" y="1054220"/>
            <a:ext cx="1161496" cy="666284"/>
          </a:xfrm>
          <a:prstGeom prst="rect">
            <a:avLst/>
          </a:prstGeom>
        </p:spPr>
      </p:pic>
    </p:spTree>
    <p:extLst>
      <p:ext uri="{BB962C8B-B14F-4D97-AF65-F5344CB8AC3E}">
        <p14:creationId xmlns:p14="http://schemas.microsoft.com/office/powerpoint/2010/main" val="1642417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graphicFrame>
        <p:nvGraphicFramePr>
          <p:cNvPr id="4" name="Diagrama 3">
            <a:extLst>
              <a:ext uri="{FF2B5EF4-FFF2-40B4-BE49-F238E27FC236}">
                <a16:creationId xmlns:a16="http://schemas.microsoft.com/office/drawing/2014/main" id="{BF4C8FFA-C86F-44EB-989D-387105B1B6A9}"/>
              </a:ext>
            </a:extLst>
          </p:cNvPr>
          <p:cNvGraphicFramePr/>
          <p:nvPr>
            <p:extLst>
              <p:ext uri="{D42A27DB-BD31-4B8C-83A1-F6EECF244321}">
                <p14:modId xmlns:p14="http://schemas.microsoft.com/office/powerpoint/2010/main" val="1271228371"/>
              </p:ext>
            </p:extLst>
          </p:nvPr>
        </p:nvGraphicFramePr>
        <p:xfrm>
          <a:off x="1447656" y="3400951"/>
          <a:ext cx="2020725" cy="1894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11 Conector recto">
            <a:extLst>
              <a:ext uri="{FF2B5EF4-FFF2-40B4-BE49-F238E27FC236}">
                <a16:creationId xmlns:a16="http://schemas.microsoft.com/office/drawing/2014/main" id="{F85A1324-2338-404A-AF66-809212A48AD8}"/>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Flecha: pentágono 5">
            <a:extLst>
              <a:ext uri="{FF2B5EF4-FFF2-40B4-BE49-F238E27FC236}">
                <a16:creationId xmlns:a16="http://schemas.microsoft.com/office/drawing/2014/main" id="{2FE29E90-C35B-4CA9-81E5-C7F4CBE8C2F5}"/>
              </a:ext>
            </a:extLst>
          </p:cNvPr>
          <p:cNvSpPr/>
          <p:nvPr/>
        </p:nvSpPr>
        <p:spPr>
          <a:xfrm>
            <a:off x="1773870" y="1978408"/>
            <a:ext cx="1396050" cy="6332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105" b="1" dirty="0">
                <a:solidFill>
                  <a:schemeClr val="tx1"/>
                </a:solidFill>
              </a:rPr>
              <a:t>Planificar</a:t>
            </a:r>
          </a:p>
        </p:txBody>
      </p:sp>
      <p:sp>
        <p:nvSpPr>
          <p:cNvPr id="7" name="CuadroTexto 6">
            <a:extLst>
              <a:ext uri="{FF2B5EF4-FFF2-40B4-BE49-F238E27FC236}">
                <a16:creationId xmlns:a16="http://schemas.microsoft.com/office/drawing/2014/main" id="{3D1D2A6D-5F3D-496C-BE02-8162491B4D0D}"/>
              </a:ext>
            </a:extLst>
          </p:cNvPr>
          <p:cNvSpPr txBox="1"/>
          <p:nvPr/>
        </p:nvSpPr>
        <p:spPr>
          <a:xfrm>
            <a:off x="3487246" y="2137998"/>
            <a:ext cx="5430697" cy="356893"/>
          </a:xfrm>
          <a:prstGeom prst="rect">
            <a:avLst/>
          </a:prstGeom>
          <a:noFill/>
        </p:spPr>
        <p:txBody>
          <a:bodyPr wrap="square" rtlCol="0">
            <a:spAutoFit/>
          </a:bodyPr>
          <a:lstStyle/>
          <a:p>
            <a:r>
              <a:rPr lang="es-AR" sz="1719" b="1" dirty="0"/>
              <a:t>6.2  Objetivos </a:t>
            </a:r>
            <a:r>
              <a:rPr lang="es-AR" sz="1719" b="1" dirty="0" err="1"/>
              <a:t>antisobornos</a:t>
            </a:r>
            <a:r>
              <a:rPr lang="es-AR" sz="1719" b="1" dirty="0"/>
              <a:t> y planificación para lograrlos</a:t>
            </a:r>
            <a:endParaRPr lang="es-AR" sz="1719" dirty="0"/>
          </a:p>
        </p:txBody>
      </p:sp>
      <p:sp>
        <p:nvSpPr>
          <p:cNvPr id="8" name="Rectángulo 7">
            <a:extLst>
              <a:ext uri="{FF2B5EF4-FFF2-40B4-BE49-F238E27FC236}">
                <a16:creationId xmlns:a16="http://schemas.microsoft.com/office/drawing/2014/main" id="{45F9248B-2768-421B-91E8-F620C3362D13}"/>
              </a:ext>
            </a:extLst>
          </p:cNvPr>
          <p:cNvSpPr/>
          <p:nvPr/>
        </p:nvSpPr>
        <p:spPr>
          <a:xfrm>
            <a:off x="3577772" y="2971648"/>
            <a:ext cx="4925516" cy="3267048"/>
          </a:xfrm>
          <a:prstGeom prst="rect">
            <a:avLst/>
          </a:prstGeom>
        </p:spPr>
        <p:txBody>
          <a:bodyPr wrap="square">
            <a:spAutoFit/>
          </a:bodyPr>
          <a:lstStyle/>
          <a:p>
            <a:r>
              <a:rPr lang="es-AR" sz="1719" dirty="0"/>
              <a:t>Los objetivos del SGAS deben:</a:t>
            </a:r>
          </a:p>
          <a:p>
            <a:endParaRPr lang="es-AR" sz="1719" dirty="0"/>
          </a:p>
          <a:p>
            <a:r>
              <a:rPr lang="es-AR" sz="1719" dirty="0"/>
              <a:t>a)ser coherentes con la política </a:t>
            </a:r>
            <a:r>
              <a:rPr lang="es-AR" sz="1719" dirty="0" err="1"/>
              <a:t>antisoborno</a:t>
            </a:r>
            <a:r>
              <a:rPr lang="es-AR" sz="1719" dirty="0"/>
              <a:t>;</a:t>
            </a:r>
          </a:p>
          <a:p>
            <a:r>
              <a:rPr lang="es-AR" sz="1719" dirty="0"/>
              <a:t>b) ser medibles;</a:t>
            </a:r>
          </a:p>
          <a:p>
            <a:r>
              <a:rPr lang="es-AR" sz="1719" dirty="0"/>
              <a:t>c) tener en cuenta los factores aplicables referidos en el apartado 4.1, los requisitos referidos en el apartado 4.2 y los riesgos de soborno identificados en el apartado 4.5;</a:t>
            </a:r>
          </a:p>
          <a:p>
            <a:r>
              <a:rPr lang="es-AR" sz="1719" dirty="0"/>
              <a:t>d) ser alcanzables;</a:t>
            </a:r>
          </a:p>
          <a:p>
            <a:r>
              <a:rPr lang="es-AR" sz="1719" dirty="0"/>
              <a:t>e) ser objeto de seguimiento;</a:t>
            </a:r>
          </a:p>
          <a:p>
            <a:r>
              <a:rPr lang="es-AR" sz="1719" dirty="0"/>
              <a:t>f) comunicarse de acuerdo con el apartado 7.4, y</a:t>
            </a:r>
          </a:p>
          <a:p>
            <a:r>
              <a:rPr lang="es-AR" sz="1719" dirty="0"/>
              <a:t>g) actualizarse, según corresponda,</a:t>
            </a:r>
          </a:p>
        </p:txBody>
      </p:sp>
      <p:pic>
        <p:nvPicPr>
          <p:cNvPr id="9" name="Imagen 8">
            <a:extLst>
              <a:ext uri="{FF2B5EF4-FFF2-40B4-BE49-F238E27FC236}">
                <a16:creationId xmlns:a16="http://schemas.microsoft.com/office/drawing/2014/main" id="{76F0B550-079A-4FD5-B168-436750D909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4959" y="5421676"/>
            <a:ext cx="1175791" cy="1175791"/>
          </a:xfrm>
          <a:prstGeom prst="rect">
            <a:avLst/>
          </a:prstGeom>
        </p:spPr>
      </p:pic>
      <p:pic>
        <p:nvPicPr>
          <p:cNvPr id="10" name="Marcador de contenido 3">
            <a:extLst>
              <a:ext uri="{FF2B5EF4-FFF2-40B4-BE49-F238E27FC236}">
                <a16:creationId xmlns:a16="http://schemas.microsoft.com/office/drawing/2014/main" id="{4B9A7DCB-203B-4212-9085-4D9FCB3CA83A}"/>
              </a:ext>
            </a:extLst>
          </p:cNvPr>
          <p:cNvPicPr>
            <a:picLocks noChangeAspect="1"/>
          </p:cNvPicPr>
          <p:nvPr/>
        </p:nvPicPr>
        <p:blipFill>
          <a:blip r:embed="rId9"/>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5869774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555"/>
            <a:ext cx="10691813" cy="7538563"/>
          </a:xfrm>
          <a:prstGeom prst="rect">
            <a:avLst/>
          </a:prstGeom>
        </p:spPr>
      </p:pic>
      <p:sp>
        <p:nvSpPr>
          <p:cNvPr id="4" name="Título 1">
            <a:extLst>
              <a:ext uri="{FF2B5EF4-FFF2-40B4-BE49-F238E27FC236}">
                <a16:creationId xmlns:a16="http://schemas.microsoft.com/office/drawing/2014/main" id="{2C212C29-0EEB-40E5-AEE7-263DC74CA26D}"/>
              </a:ext>
            </a:extLst>
          </p:cNvPr>
          <p:cNvSpPr txBox="1">
            <a:spLocks/>
          </p:cNvSpPr>
          <p:nvPr/>
        </p:nvSpPr>
        <p:spPr>
          <a:xfrm>
            <a:off x="3769099" y="1923148"/>
            <a:ext cx="6015381" cy="1289143"/>
          </a:xfrm>
          <a:prstGeom prst="rect">
            <a:avLst/>
          </a:prstGeom>
        </p:spPr>
        <p:txBody>
          <a:bodyPr>
            <a:normAutofit fontScale="90000" lnSpcReduction="10000"/>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s-AR" dirty="0"/>
              <a:t>¿EJEMPLOS DE OBJETIVOS DEL SGAS?</a:t>
            </a:r>
          </a:p>
        </p:txBody>
      </p:sp>
      <p:pic>
        <p:nvPicPr>
          <p:cNvPr id="5" name="Imagen 4">
            <a:extLst>
              <a:ext uri="{FF2B5EF4-FFF2-40B4-BE49-F238E27FC236}">
                <a16:creationId xmlns:a16="http://schemas.microsoft.com/office/drawing/2014/main" id="{96B42165-A69A-4BDA-BCF5-9D0FF0FEA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764" y="2567720"/>
            <a:ext cx="1695655" cy="2071539"/>
          </a:xfrm>
          <a:prstGeom prst="rect">
            <a:avLst/>
          </a:prstGeom>
        </p:spPr>
      </p:pic>
    </p:spTree>
    <p:extLst>
      <p:ext uri="{BB962C8B-B14F-4D97-AF65-F5344CB8AC3E}">
        <p14:creationId xmlns:p14="http://schemas.microsoft.com/office/powerpoint/2010/main" val="1173429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graphicFrame>
        <p:nvGraphicFramePr>
          <p:cNvPr id="4" name="Diagrama 3">
            <a:extLst>
              <a:ext uri="{FF2B5EF4-FFF2-40B4-BE49-F238E27FC236}">
                <a16:creationId xmlns:a16="http://schemas.microsoft.com/office/drawing/2014/main" id="{42EA29D0-96AC-47D4-8214-C32C5D712A3E}"/>
              </a:ext>
            </a:extLst>
          </p:cNvPr>
          <p:cNvGraphicFramePr/>
          <p:nvPr>
            <p:extLst>
              <p:ext uri="{D42A27DB-BD31-4B8C-83A1-F6EECF244321}">
                <p14:modId xmlns:p14="http://schemas.microsoft.com/office/powerpoint/2010/main" val="3414246470"/>
              </p:ext>
            </p:extLst>
          </p:nvPr>
        </p:nvGraphicFramePr>
        <p:xfrm>
          <a:off x="3496246" y="2058287"/>
          <a:ext cx="5566164" cy="4388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11 Conector recto">
            <a:extLst>
              <a:ext uri="{FF2B5EF4-FFF2-40B4-BE49-F238E27FC236}">
                <a16:creationId xmlns:a16="http://schemas.microsoft.com/office/drawing/2014/main" id="{AA4BCCDC-2CE7-45A3-A004-6EC165A50C6F}"/>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3B9BF1E2-A674-45E9-B2E3-63CD08DD9CDB}"/>
              </a:ext>
            </a:extLst>
          </p:cNvPr>
          <p:cNvSpPr txBox="1"/>
          <p:nvPr/>
        </p:nvSpPr>
        <p:spPr>
          <a:xfrm>
            <a:off x="5706565" y="4105553"/>
            <a:ext cx="1129348" cy="356893"/>
          </a:xfrm>
          <a:prstGeom prst="rect">
            <a:avLst/>
          </a:prstGeom>
          <a:noFill/>
        </p:spPr>
        <p:txBody>
          <a:bodyPr wrap="none" rtlCol="0">
            <a:spAutoFit/>
          </a:bodyPr>
          <a:lstStyle/>
          <a:p>
            <a:pPr algn="ctr"/>
            <a:r>
              <a:rPr lang="es-AR" sz="1719" b="1" dirty="0"/>
              <a:t>7. Soporte</a:t>
            </a:r>
          </a:p>
        </p:txBody>
      </p:sp>
      <p:sp>
        <p:nvSpPr>
          <p:cNvPr id="7" name="Flecha: cheurón 6">
            <a:extLst>
              <a:ext uri="{FF2B5EF4-FFF2-40B4-BE49-F238E27FC236}">
                <a16:creationId xmlns:a16="http://schemas.microsoft.com/office/drawing/2014/main" id="{7616FD72-7A5F-4DE3-9245-0CB4FF336563}"/>
              </a:ext>
            </a:extLst>
          </p:cNvPr>
          <p:cNvSpPr/>
          <p:nvPr/>
        </p:nvSpPr>
        <p:spPr>
          <a:xfrm>
            <a:off x="1815913" y="1971396"/>
            <a:ext cx="1506760"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a:solidFill>
                  <a:schemeClr val="bg1"/>
                </a:solidFill>
              </a:rPr>
              <a:t>Hacer</a:t>
            </a:r>
          </a:p>
        </p:txBody>
      </p:sp>
      <p:sp>
        <p:nvSpPr>
          <p:cNvPr id="8" name="CuadroTexto 7">
            <a:extLst>
              <a:ext uri="{FF2B5EF4-FFF2-40B4-BE49-F238E27FC236}">
                <a16:creationId xmlns:a16="http://schemas.microsoft.com/office/drawing/2014/main" id="{2146A9CD-9232-44F3-9360-453D280FC305}"/>
              </a:ext>
            </a:extLst>
          </p:cNvPr>
          <p:cNvSpPr txBox="1"/>
          <p:nvPr/>
        </p:nvSpPr>
        <p:spPr>
          <a:xfrm>
            <a:off x="3445203" y="2121617"/>
            <a:ext cx="5430697" cy="356893"/>
          </a:xfrm>
          <a:prstGeom prst="rect">
            <a:avLst/>
          </a:prstGeom>
          <a:noFill/>
        </p:spPr>
        <p:txBody>
          <a:bodyPr wrap="square" rtlCol="0">
            <a:spAutoFit/>
          </a:bodyPr>
          <a:lstStyle/>
          <a:p>
            <a:r>
              <a:rPr lang="es-AR" sz="1719" b="1" dirty="0"/>
              <a:t>7 Apoyo</a:t>
            </a:r>
            <a:endParaRPr lang="es-AR" sz="1719" dirty="0"/>
          </a:p>
        </p:txBody>
      </p:sp>
      <p:pic>
        <p:nvPicPr>
          <p:cNvPr id="9" name="Marcador de contenido 3">
            <a:extLst>
              <a:ext uri="{FF2B5EF4-FFF2-40B4-BE49-F238E27FC236}">
                <a16:creationId xmlns:a16="http://schemas.microsoft.com/office/drawing/2014/main" id="{39C9D38E-46E0-42FE-B06F-B075C7B3F0C8}"/>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276335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B5496CF8-59CB-44EB-81CA-2D505EDC71F0}"/>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grpSp>
        <p:nvGrpSpPr>
          <p:cNvPr id="5" name="Grupo 4">
            <a:extLst>
              <a:ext uri="{FF2B5EF4-FFF2-40B4-BE49-F238E27FC236}">
                <a16:creationId xmlns:a16="http://schemas.microsoft.com/office/drawing/2014/main" id="{2606E88D-2E43-49A4-94A1-2BC1A0294878}"/>
              </a:ext>
            </a:extLst>
          </p:cNvPr>
          <p:cNvGrpSpPr/>
          <p:nvPr/>
        </p:nvGrpSpPr>
        <p:grpSpPr>
          <a:xfrm>
            <a:off x="1430752" y="4727051"/>
            <a:ext cx="2399610" cy="1882354"/>
            <a:chOff x="1619672" y="4044651"/>
            <a:chExt cx="2736304" cy="2146470"/>
          </a:xfrm>
        </p:grpSpPr>
        <p:graphicFrame>
          <p:nvGraphicFramePr>
            <p:cNvPr id="6" name="Diagrama 5">
              <a:extLst>
                <a:ext uri="{FF2B5EF4-FFF2-40B4-BE49-F238E27FC236}">
                  <a16:creationId xmlns:a16="http://schemas.microsoft.com/office/drawing/2014/main" id="{2B7011FB-0D54-4E9D-9A5A-07F706472DE6}"/>
                </a:ext>
              </a:extLst>
            </p:cNvPr>
            <p:cNvGraphicFramePr/>
            <p:nvPr>
              <p:extLst/>
            </p:nvPr>
          </p:nvGraphicFramePr>
          <p:xfrm>
            <a:off x="1619672" y="4044651"/>
            <a:ext cx="2736304" cy="2146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3EBFB16D-9051-4CEE-A016-91A5D53031B5}"/>
                </a:ext>
              </a:extLst>
            </p:cNvPr>
            <p:cNvSpPr txBox="1"/>
            <p:nvPr/>
          </p:nvSpPr>
          <p:spPr>
            <a:xfrm>
              <a:off x="2388375" y="5026160"/>
              <a:ext cx="868630" cy="289909"/>
            </a:xfrm>
            <a:prstGeom prst="rect">
              <a:avLst/>
            </a:prstGeom>
            <a:noFill/>
          </p:spPr>
          <p:txBody>
            <a:bodyPr wrap="none" rtlCol="0">
              <a:spAutoFit/>
            </a:bodyPr>
            <a:lstStyle/>
            <a:p>
              <a:pPr algn="ctr"/>
              <a:r>
                <a:rPr lang="es-AR" sz="1052" b="1" dirty="0"/>
                <a:t>7. Soporte</a:t>
              </a:r>
            </a:p>
          </p:txBody>
        </p:sp>
      </p:grpSp>
      <p:sp>
        <p:nvSpPr>
          <p:cNvPr id="8" name="Flecha: cheurón 7">
            <a:extLst>
              <a:ext uri="{FF2B5EF4-FFF2-40B4-BE49-F238E27FC236}">
                <a16:creationId xmlns:a16="http://schemas.microsoft.com/office/drawing/2014/main" id="{0DC6A218-9818-490D-AB51-F62EF76758A3}"/>
              </a:ext>
            </a:extLst>
          </p:cNvPr>
          <p:cNvSpPr/>
          <p:nvPr/>
        </p:nvSpPr>
        <p:spPr>
          <a:xfrm>
            <a:off x="1815913" y="1971396"/>
            <a:ext cx="1475927"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a:solidFill>
                  <a:schemeClr val="bg1"/>
                </a:solidFill>
              </a:rPr>
              <a:t>Hacer</a:t>
            </a:r>
          </a:p>
        </p:txBody>
      </p:sp>
      <p:sp>
        <p:nvSpPr>
          <p:cNvPr id="9" name="CuadroTexto 8">
            <a:extLst>
              <a:ext uri="{FF2B5EF4-FFF2-40B4-BE49-F238E27FC236}">
                <a16:creationId xmlns:a16="http://schemas.microsoft.com/office/drawing/2014/main" id="{852F1DAF-847D-458B-A77B-D691BAD4FC04}"/>
              </a:ext>
            </a:extLst>
          </p:cNvPr>
          <p:cNvSpPr txBox="1"/>
          <p:nvPr/>
        </p:nvSpPr>
        <p:spPr>
          <a:xfrm>
            <a:off x="3445203" y="2109567"/>
            <a:ext cx="5430697" cy="356893"/>
          </a:xfrm>
          <a:prstGeom prst="rect">
            <a:avLst/>
          </a:prstGeom>
          <a:noFill/>
        </p:spPr>
        <p:txBody>
          <a:bodyPr wrap="square" rtlCol="0">
            <a:spAutoFit/>
          </a:bodyPr>
          <a:lstStyle/>
          <a:p>
            <a:r>
              <a:rPr lang="es-AR" sz="1719" b="1" dirty="0"/>
              <a:t>7.2 Competencias</a:t>
            </a:r>
            <a:endParaRPr lang="es-AR" sz="1719" dirty="0"/>
          </a:p>
        </p:txBody>
      </p:sp>
      <p:sp>
        <p:nvSpPr>
          <p:cNvPr id="10" name="Rectángulo 9">
            <a:extLst>
              <a:ext uri="{FF2B5EF4-FFF2-40B4-BE49-F238E27FC236}">
                <a16:creationId xmlns:a16="http://schemas.microsoft.com/office/drawing/2014/main" id="{A20A90A3-B9B4-4DC8-A2BE-A21B5A7F496E}"/>
              </a:ext>
            </a:extLst>
          </p:cNvPr>
          <p:cNvSpPr/>
          <p:nvPr/>
        </p:nvSpPr>
        <p:spPr>
          <a:xfrm>
            <a:off x="4659721" y="2643180"/>
            <a:ext cx="4475044" cy="4589846"/>
          </a:xfrm>
          <a:prstGeom prst="rect">
            <a:avLst/>
          </a:prstGeom>
        </p:spPr>
        <p:txBody>
          <a:bodyPr wrap="square">
            <a:spAutoFit/>
          </a:bodyPr>
          <a:lstStyle/>
          <a:p>
            <a:pPr marL="250603" indent="-250603">
              <a:buFont typeface="Wingdings" panose="05000000000000000000" pitchFamily="2" charset="2"/>
              <a:buChar char="ü"/>
            </a:pPr>
            <a:r>
              <a:rPr lang="es-AR" sz="1719" dirty="0"/>
              <a:t>determinar la competencia necesaria de las personas que realizan, bajo su control, un trabajo que afecte al  desempeño </a:t>
            </a:r>
            <a:r>
              <a:rPr lang="es-AR" sz="1719" dirty="0" err="1"/>
              <a:t>antisoborno</a:t>
            </a:r>
            <a:r>
              <a:rPr lang="es-AR" sz="1719" dirty="0"/>
              <a:t>; </a:t>
            </a:r>
          </a:p>
          <a:p>
            <a:pPr marL="250603" indent="-250603">
              <a:buFont typeface="Wingdings" panose="05000000000000000000" pitchFamily="2" charset="2"/>
              <a:buChar char="ü"/>
            </a:pPr>
            <a:endParaRPr lang="es-AR" sz="1719" dirty="0"/>
          </a:p>
          <a:p>
            <a:pPr marL="250603" indent="-250603">
              <a:buFont typeface="Wingdings" panose="05000000000000000000" pitchFamily="2" charset="2"/>
              <a:buChar char="ü"/>
            </a:pPr>
            <a:r>
              <a:rPr lang="es-AR" sz="1719" dirty="0"/>
              <a:t>asegurar que estas personas sean competentes, basándose en la educación, formación o experiencia apropiadas;</a:t>
            </a:r>
          </a:p>
          <a:p>
            <a:pPr marL="250603" indent="-250603">
              <a:buFont typeface="Wingdings" panose="05000000000000000000" pitchFamily="2" charset="2"/>
              <a:buChar char="ü"/>
            </a:pPr>
            <a:endParaRPr lang="es-AR" sz="1719" dirty="0"/>
          </a:p>
          <a:p>
            <a:pPr marL="250603" indent="-250603">
              <a:buFont typeface="Wingdings" panose="05000000000000000000" pitchFamily="2" charset="2"/>
              <a:buChar char="ü"/>
            </a:pPr>
            <a:r>
              <a:rPr lang="es-AR" sz="1719" dirty="0"/>
              <a:t>cuando sea aplicable, tomar acciones para adquirir y mantener la competencia necesaria y evaluar la eficacia de las acciones tomadas; </a:t>
            </a:r>
          </a:p>
          <a:p>
            <a:pPr marL="250603" indent="-250603">
              <a:buFont typeface="Wingdings" panose="05000000000000000000" pitchFamily="2" charset="2"/>
              <a:buChar char="ü"/>
            </a:pPr>
            <a:endParaRPr lang="es-AR" sz="1719" dirty="0"/>
          </a:p>
          <a:p>
            <a:pPr marL="250603" indent="-250603">
              <a:buFont typeface="Wingdings" panose="05000000000000000000" pitchFamily="2" charset="2"/>
              <a:buChar char="ü"/>
            </a:pPr>
            <a:r>
              <a:rPr lang="es-AR" sz="1719" dirty="0"/>
              <a:t>conservar la información documentada apropiada, como evidencia de la competencia.</a:t>
            </a:r>
          </a:p>
        </p:txBody>
      </p:sp>
      <p:pic>
        <p:nvPicPr>
          <p:cNvPr id="11" name="Marcador de contenido 3">
            <a:extLst>
              <a:ext uri="{FF2B5EF4-FFF2-40B4-BE49-F238E27FC236}">
                <a16:creationId xmlns:a16="http://schemas.microsoft.com/office/drawing/2014/main" id="{36540DF6-5544-4A01-A1E9-14239D331ACC}"/>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8103192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B596CB36-0683-43CC-BA8F-DDDA9454A1DA}"/>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grpSp>
        <p:nvGrpSpPr>
          <p:cNvPr id="5" name="Grupo 4">
            <a:extLst>
              <a:ext uri="{FF2B5EF4-FFF2-40B4-BE49-F238E27FC236}">
                <a16:creationId xmlns:a16="http://schemas.microsoft.com/office/drawing/2014/main" id="{A7B15D98-B905-492E-94D4-F7C8AF9F4517}"/>
              </a:ext>
            </a:extLst>
          </p:cNvPr>
          <p:cNvGrpSpPr/>
          <p:nvPr/>
        </p:nvGrpSpPr>
        <p:grpSpPr>
          <a:xfrm>
            <a:off x="1430752" y="4727051"/>
            <a:ext cx="2399610" cy="1882354"/>
            <a:chOff x="1619672" y="4044651"/>
            <a:chExt cx="2736304" cy="2146470"/>
          </a:xfrm>
        </p:grpSpPr>
        <p:graphicFrame>
          <p:nvGraphicFramePr>
            <p:cNvPr id="6" name="Diagrama 5">
              <a:extLst>
                <a:ext uri="{FF2B5EF4-FFF2-40B4-BE49-F238E27FC236}">
                  <a16:creationId xmlns:a16="http://schemas.microsoft.com/office/drawing/2014/main" id="{294AC5CA-0C3C-46EB-998F-3EC749FBDCEB}"/>
                </a:ext>
              </a:extLst>
            </p:cNvPr>
            <p:cNvGraphicFramePr/>
            <p:nvPr>
              <p:extLst/>
            </p:nvPr>
          </p:nvGraphicFramePr>
          <p:xfrm>
            <a:off x="1619672" y="4044651"/>
            <a:ext cx="2736304" cy="2146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4AE4A07E-F15D-4184-9610-D3904356F34B}"/>
                </a:ext>
              </a:extLst>
            </p:cNvPr>
            <p:cNvSpPr txBox="1"/>
            <p:nvPr/>
          </p:nvSpPr>
          <p:spPr>
            <a:xfrm>
              <a:off x="2471876" y="5052763"/>
              <a:ext cx="868630" cy="289909"/>
            </a:xfrm>
            <a:prstGeom prst="rect">
              <a:avLst/>
            </a:prstGeom>
            <a:noFill/>
          </p:spPr>
          <p:txBody>
            <a:bodyPr wrap="none" rtlCol="0">
              <a:spAutoFit/>
            </a:bodyPr>
            <a:lstStyle/>
            <a:p>
              <a:pPr algn="ctr"/>
              <a:r>
                <a:rPr lang="es-AR" sz="1052" b="1" dirty="0"/>
                <a:t>7. Soporte</a:t>
              </a:r>
            </a:p>
          </p:txBody>
        </p:sp>
      </p:grpSp>
      <p:sp>
        <p:nvSpPr>
          <p:cNvPr id="8" name="Flecha: cheurón 7">
            <a:extLst>
              <a:ext uri="{FF2B5EF4-FFF2-40B4-BE49-F238E27FC236}">
                <a16:creationId xmlns:a16="http://schemas.microsoft.com/office/drawing/2014/main" id="{6A795057-C830-469F-9C28-E0DD685B3726}"/>
              </a:ext>
            </a:extLst>
          </p:cNvPr>
          <p:cNvSpPr/>
          <p:nvPr/>
        </p:nvSpPr>
        <p:spPr>
          <a:xfrm>
            <a:off x="1815913" y="19713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9" name="CuadroTexto 8">
            <a:extLst>
              <a:ext uri="{FF2B5EF4-FFF2-40B4-BE49-F238E27FC236}">
                <a16:creationId xmlns:a16="http://schemas.microsoft.com/office/drawing/2014/main" id="{E2B7A1E4-B4F6-4A75-B271-3F6196356DAB}"/>
              </a:ext>
            </a:extLst>
          </p:cNvPr>
          <p:cNvSpPr txBox="1"/>
          <p:nvPr/>
        </p:nvSpPr>
        <p:spPr>
          <a:xfrm>
            <a:off x="3198886" y="2126979"/>
            <a:ext cx="5430697" cy="356893"/>
          </a:xfrm>
          <a:prstGeom prst="rect">
            <a:avLst/>
          </a:prstGeom>
          <a:noFill/>
        </p:spPr>
        <p:txBody>
          <a:bodyPr wrap="square" rtlCol="0">
            <a:spAutoFit/>
          </a:bodyPr>
          <a:lstStyle/>
          <a:p>
            <a:r>
              <a:rPr lang="es-AR" sz="1719" b="1" dirty="0"/>
              <a:t>7.2 Competencias: proceso de contratación</a:t>
            </a:r>
            <a:endParaRPr lang="es-AR" sz="1719" dirty="0"/>
          </a:p>
        </p:txBody>
      </p:sp>
      <p:sp>
        <p:nvSpPr>
          <p:cNvPr id="10" name="Rectángulo 9">
            <a:extLst>
              <a:ext uri="{FF2B5EF4-FFF2-40B4-BE49-F238E27FC236}">
                <a16:creationId xmlns:a16="http://schemas.microsoft.com/office/drawing/2014/main" id="{87BFAF1D-6668-4264-AE57-C69F58F5CC6F}"/>
              </a:ext>
            </a:extLst>
          </p:cNvPr>
          <p:cNvSpPr/>
          <p:nvPr/>
        </p:nvSpPr>
        <p:spPr>
          <a:xfrm>
            <a:off x="4044563" y="2898709"/>
            <a:ext cx="5430700" cy="3796167"/>
          </a:xfrm>
          <a:prstGeom prst="rect">
            <a:avLst/>
          </a:prstGeom>
        </p:spPr>
        <p:txBody>
          <a:bodyPr wrap="square">
            <a:spAutoFit/>
          </a:bodyPr>
          <a:lstStyle/>
          <a:p>
            <a:pPr marL="250603" indent="-250603">
              <a:buFont typeface="Wingdings" panose="05000000000000000000" pitchFamily="2" charset="2"/>
              <a:buChar char="ü"/>
            </a:pPr>
            <a:r>
              <a:rPr lang="es-AR" sz="1719" dirty="0"/>
              <a:t>Las condiciones de contratación deben indicar claramente que el personal debe cumplir con la política AS y el SGAS y debe indicar claramente que la organización tiene el derecho de disciplinar al personal en caso de incumplimiento;</a:t>
            </a:r>
          </a:p>
          <a:p>
            <a:pPr marL="250603" indent="-250603">
              <a:buFont typeface="Wingdings" panose="05000000000000000000" pitchFamily="2" charset="2"/>
              <a:buChar char="ü"/>
            </a:pPr>
            <a:endParaRPr lang="es-AR" sz="1719" dirty="0"/>
          </a:p>
          <a:p>
            <a:pPr marL="250603" indent="-250603">
              <a:buFont typeface="Wingdings" panose="05000000000000000000" pitchFamily="2" charset="2"/>
              <a:buChar char="ü"/>
            </a:pPr>
            <a:r>
              <a:rPr lang="es-AR" sz="1719" dirty="0"/>
              <a:t>Luego de su incorporación el personal debe recibir una copia, o tener acceso, a la política AS y recibe formación en relación con dicha política;</a:t>
            </a:r>
          </a:p>
          <a:p>
            <a:pPr marL="250603" indent="-250603">
              <a:buFont typeface="Wingdings" panose="05000000000000000000" pitchFamily="2" charset="2"/>
              <a:buChar char="ü"/>
            </a:pPr>
            <a:endParaRPr lang="es-AR" sz="1719" dirty="0"/>
          </a:p>
          <a:p>
            <a:pPr marL="250603" indent="-250603">
              <a:buFont typeface="Wingdings" panose="05000000000000000000" pitchFamily="2" charset="2"/>
              <a:buChar char="ü"/>
            </a:pPr>
            <a:r>
              <a:rPr lang="es-AR" sz="1719" dirty="0"/>
              <a:t>La organización debe tener procedimientos que le permitan tomar medidas disciplinarias apropiadas contra el personal que viole la política AS o el SGAS; </a:t>
            </a:r>
          </a:p>
          <a:p>
            <a:endParaRPr lang="es-AR" sz="1719" dirty="0"/>
          </a:p>
        </p:txBody>
      </p:sp>
      <p:pic>
        <p:nvPicPr>
          <p:cNvPr id="11" name="Marcador de contenido 3">
            <a:extLst>
              <a:ext uri="{FF2B5EF4-FFF2-40B4-BE49-F238E27FC236}">
                <a16:creationId xmlns:a16="http://schemas.microsoft.com/office/drawing/2014/main" id="{5A90B3EB-B357-47FD-A640-3C265188EDB8}"/>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898793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Título 1">
            <a:extLst>
              <a:ext uri="{FF2B5EF4-FFF2-40B4-BE49-F238E27FC236}">
                <a16:creationId xmlns:a16="http://schemas.microsoft.com/office/drawing/2014/main" id="{0058EDD2-707E-497A-A552-F25470405918}"/>
              </a:ext>
            </a:extLst>
          </p:cNvPr>
          <p:cNvSpPr txBox="1">
            <a:spLocks/>
          </p:cNvSpPr>
          <p:nvPr/>
        </p:nvSpPr>
        <p:spPr>
          <a:xfrm>
            <a:off x="3486418" y="2276626"/>
            <a:ext cx="6015381" cy="3097372"/>
          </a:xfrm>
          <a:prstGeom prst="rect">
            <a:avLst/>
          </a:prstGeom>
        </p:spPr>
        <p:txBody>
          <a:bodyP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s-AR" sz="3859"/>
              <a:t>¿Quién de ustedes recibió una copia de la política antisoborno de la organización y capacitación al respecto luego de incorporarse a su trabajo?</a:t>
            </a:r>
            <a:endParaRPr lang="es-AR" sz="3859" dirty="0"/>
          </a:p>
        </p:txBody>
      </p:sp>
      <p:pic>
        <p:nvPicPr>
          <p:cNvPr id="5" name="Imagen 4">
            <a:extLst>
              <a:ext uri="{FF2B5EF4-FFF2-40B4-BE49-F238E27FC236}">
                <a16:creationId xmlns:a16="http://schemas.microsoft.com/office/drawing/2014/main" id="{DE606EC4-C18A-47FB-94FC-605816AC4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764" y="2567720"/>
            <a:ext cx="1695655" cy="2071539"/>
          </a:xfrm>
          <a:prstGeom prst="rect">
            <a:avLst/>
          </a:prstGeom>
        </p:spPr>
      </p:pic>
    </p:spTree>
    <p:extLst>
      <p:ext uri="{BB962C8B-B14F-4D97-AF65-F5344CB8AC3E}">
        <p14:creationId xmlns:p14="http://schemas.microsoft.com/office/powerpoint/2010/main" val="40993657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FD97CFE4-8BC4-42C7-94CD-4BB1E31DFAA8}"/>
              </a:ext>
            </a:extLst>
          </p:cNvPr>
          <p:cNvCxnSpPr/>
          <p:nvPr/>
        </p:nvCxnSpPr>
        <p:spPr>
          <a:xfrm>
            <a:off x="1773869" y="18066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grpSp>
        <p:nvGrpSpPr>
          <p:cNvPr id="5" name="Grupo 4">
            <a:extLst>
              <a:ext uri="{FF2B5EF4-FFF2-40B4-BE49-F238E27FC236}">
                <a16:creationId xmlns:a16="http://schemas.microsoft.com/office/drawing/2014/main" id="{245E69FA-96FB-46D5-8B2F-232F30039E9E}"/>
              </a:ext>
            </a:extLst>
          </p:cNvPr>
          <p:cNvGrpSpPr/>
          <p:nvPr/>
        </p:nvGrpSpPr>
        <p:grpSpPr>
          <a:xfrm>
            <a:off x="1430752" y="4688951"/>
            <a:ext cx="2399610" cy="1882354"/>
            <a:chOff x="1619672" y="4044651"/>
            <a:chExt cx="2736304" cy="2146470"/>
          </a:xfrm>
        </p:grpSpPr>
        <p:graphicFrame>
          <p:nvGraphicFramePr>
            <p:cNvPr id="6" name="Diagrama 5">
              <a:extLst>
                <a:ext uri="{FF2B5EF4-FFF2-40B4-BE49-F238E27FC236}">
                  <a16:creationId xmlns:a16="http://schemas.microsoft.com/office/drawing/2014/main" id="{EB8F03A4-4C9A-4AAB-AE64-E4D291B39F7C}"/>
                </a:ext>
              </a:extLst>
            </p:cNvPr>
            <p:cNvGraphicFramePr/>
            <p:nvPr>
              <p:extLst/>
            </p:nvPr>
          </p:nvGraphicFramePr>
          <p:xfrm>
            <a:off x="1619672" y="4044651"/>
            <a:ext cx="2736304" cy="2146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5D5FFE27-7D98-4079-A4CD-B0BD92E840AF}"/>
                </a:ext>
              </a:extLst>
            </p:cNvPr>
            <p:cNvSpPr txBox="1"/>
            <p:nvPr/>
          </p:nvSpPr>
          <p:spPr>
            <a:xfrm>
              <a:off x="2471876" y="5052763"/>
              <a:ext cx="868630" cy="289909"/>
            </a:xfrm>
            <a:prstGeom prst="rect">
              <a:avLst/>
            </a:prstGeom>
            <a:noFill/>
          </p:spPr>
          <p:txBody>
            <a:bodyPr wrap="none" rtlCol="0">
              <a:spAutoFit/>
            </a:bodyPr>
            <a:lstStyle/>
            <a:p>
              <a:pPr algn="ctr"/>
              <a:r>
                <a:rPr lang="es-AR" sz="1052" b="1" dirty="0"/>
                <a:t>7. Soporte</a:t>
              </a:r>
            </a:p>
          </p:txBody>
        </p:sp>
      </p:grpSp>
      <p:sp>
        <p:nvSpPr>
          <p:cNvPr id="8" name="Flecha: cheurón 7">
            <a:extLst>
              <a:ext uri="{FF2B5EF4-FFF2-40B4-BE49-F238E27FC236}">
                <a16:creationId xmlns:a16="http://schemas.microsoft.com/office/drawing/2014/main" id="{DFB98676-5B20-403C-9390-FAAB4BBA94A1}"/>
              </a:ext>
            </a:extLst>
          </p:cNvPr>
          <p:cNvSpPr/>
          <p:nvPr/>
        </p:nvSpPr>
        <p:spPr>
          <a:xfrm>
            <a:off x="1815913" y="19332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9" name="CuadroTexto 8">
            <a:extLst>
              <a:ext uri="{FF2B5EF4-FFF2-40B4-BE49-F238E27FC236}">
                <a16:creationId xmlns:a16="http://schemas.microsoft.com/office/drawing/2014/main" id="{3A2BE2BB-41DE-4E19-974C-D95D824960BC}"/>
              </a:ext>
            </a:extLst>
          </p:cNvPr>
          <p:cNvSpPr txBox="1"/>
          <p:nvPr/>
        </p:nvSpPr>
        <p:spPr>
          <a:xfrm>
            <a:off x="3198886" y="2088879"/>
            <a:ext cx="5430697" cy="356893"/>
          </a:xfrm>
          <a:prstGeom prst="rect">
            <a:avLst/>
          </a:prstGeom>
          <a:noFill/>
        </p:spPr>
        <p:txBody>
          <a:bodyPr wrap="square" rtlCol="0">
            <a:spAutoFit/>
          </a:bodyPr>
          <a:lstStyle/>
          <a:p>
            <a:r>
              <a:rPr lang="es-AR" sz="1719" b="1" dirty="0"/>
              <a:t>7.2 Competencias: proceso de contratación</a:t>
            </a:r>
            <a:endParaRPr lang="es-AR" sz="1719" dirty="0"/>
          </a:p>
        </p:txBody>
      </p:sp>
      <p:sp>
        <p:nvSpPr>
          <p:cNvPr id="10" name="Rectángulo 9">
            <a:extLst>
              <a:ext uri="{FF2B5EF4-FFF2-40B4-BE49-F238E27FC236}">
                <a16:creationId xmlns:a16="http://schemas.microsoft.com/office/drawing/2014/main" id="{F29EB4BA-AF16-43B4-BCAD-5BB5A8531EA9}"/>
              </a:ext>
            </a:extLst>
          </p:cNvPr>
          <p:cNvSpPr/>
          <p:nvPr/>
        </p:nvSpPr>
        <p:spPr>
          <a:xfrm>
            <a:off x="3830361" y="2360457"/>
            <a:ext cx="6242644" cy="4060727"/>
          </a:xfrm>
          <a:prstGeom prst="rect">
            <a:avLst/>
          </a:prstGeom>
        </p:spPr>
        <p:txBody>
          <a:bodyPr wrap="square">
            <a:spAutoFit/>
          </a:bodyPr>
          <a:lstStyle/>
          <a:p>
            <a:endParaRPr lang="es-AR" sz="1719" dirty="0"/>
          </a:p>
          <a:p>
            <a:pPr marL="250603" indent="-250603">
              <a:buFont typeface="Wingdings" panose="05000000000000000000" pitchFamily="2" charset="2"/>
              <a:buChar char="ü"/>
            </a:pPr>
            <a:r>
              <a:rPr lang="es-AR" sz="1719" dirty="0"/>
              <a:t>La organización debe tener procedimientos para asegurar que el personal no sufra represalias, discriminación o medidas disciplinarias (por ejemplo, mediante amenazas, aislamiento, degradación, impedimentos para su ascenso, traslado, despido, hostigamiento, victimización u otras formas de acoso) por:</a:t>
            </a:r>
          </a:p>
          <a:p>
            <a:pPr marL="651567" lvl="1" indent="-250603">
              <a:buFont typeface="Arial" panose="020B0604020202020204" pitchFamily="34" charset="0"/>
              <a:buChar char="•"/>
            </a:pPr>
            <a:r>
              <a:rPr lang="es-AR" sz="1719" dirty="0"/>
              <a:t>negarse a participar en, o por rechazar, cualquier actividad respecto de la cual hubiese considerado razonablemente que exista más que un riesgo bajo de soborno que no haya sido mitigado por la organización; o</a:t>
            </a:r>
          </a:p>
          <a:p>
            <a:pPr marL="651567" lvl="1" indent="-250603">
              <a:buFont typeface="Arial" panose="020B0604020202020204" pitchFamily="34" charset="0"/>
              <a:buChar char="•"/>
            </a:pPr>
            <a:endParaRPr lang="es-AR" sz="1719" dirty="0"/>
          </a:p>
          <a:p>
            <a:pPr marL="651567" lvl="1" indent="-250603">
              <a:buFont typeface="Arial" panose="020B0604020202020204" pitchFamily="34" charset="0"/>
              <a:buChar char="•"/>
            </a:pPr>
            <a:r>
              <a:rPr lang="es-AR" sz="1719" dirty="0"/>
              <a:t>las preocupaciones planteadas o informes hechos de buena fe o sobre la base de una creencia razonable, de intento real o sospecha de soborno o violaciones de la política AS o del SGAS (excepto cuando el individuo participó en la violación).</a:t>
            </a:r>
          </a:p>
        </p:txBody>
      </p:sp>
      <p:pic>
        <p:nvPicPr>
          <p:cNvPr id="11" name="Marcador de contenido 3">
            <a:extLst>
              <a:ext uri="{FF2B5EF4-FFF2-40B4-BE49-F238E27FC236}">
                <a16:creationId xmlns:a16="http://schemas.microsoft.com/office/drawing/2014/main" id="{D3E9C96D-2B64-4737-908A-089F169CE079}"/>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8570643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3CC8130D-9D17-4AA1-8FE7-2A88EAB40508}"/>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grpSp>
        <p:nvGrpSpPr>
          <p:cNvPr id="5" name="Grupo 4">
            <a:extLst>
              <a:ext uri="{FF2B5EF4-FFF2-40B4-BE49-F238E27FC236}">
                <a16:creationId xmlns:a16="http://schemas.microsoft.com/office/drawing/2014/main" id="{0D18837D-9A7D-49CC-8AC5-CA29B02051E4}"/>
              </a:ext>
            </a:extLst>
          </p:cNvPr>
          <p:cNvGrpSpPr/>
          <p:nvPr/>
        </p:nvGrpSpPr>
        <p:grpSpPr>
          <a:xfrm>
            <a:off x="1430752" y="4696571"/>
            <a:ext cx="2399610" cy="1882354"/>
            <a:chOff x="1619672" y="4044651"/>
            <a:chExt cx="2736304" cy="2146470"/>
          </a:xfrm>
        </p:grpSpPr>
        <p:graphicFrame>
          <p:nvGraphicFramePr>
            <p:cNvPr id="6" name="Diagrama 5">
              <a:extLst>
                <a:ext uri="{FF2B5EF4-FFF2-40B4-BE49-F238E27FC236}">
                  <a16:creationId xmlns:a16="http://schemas.microsoft.com/office/drawing/2014/main" id="{1C758283-B325-4504-B8E5-7DAF27035F51}"/>
                </a:ext>
              </a:extLst>
            </p:cNvPr>
            <p:cNvGraphicFramePr/>
            <p:nvPr>
              <p:extLst/>
            </p:nvPr>
          </p:nvGraphicFramePr>
          <p:xfrm>
            <a:off x="1619672" y="4044651"/>
            <a:ext cx="2736304" cy="2146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CCA00ADF-42F7-4413-97D6-5E3884224AFC}"/>
                </a:ext>
              </a:extLst>
            </p:cNvPr>
            <p:cNvSpPr txBox="1"/>
            <p:nvPr/>
          </p:nvSpPr>
          <p:spPr>
            <a:xfrm>
              <a:off x="2471876" y="5052763"/>
              <a:ext cx="868630" cy="289909"/>
            </a:xfrm>
            <a:prstGeom prst="rect">
              <a:avLst/>
            </a:prstGeom>
            <a:noFill/>
          </p:spPr>
          <p:txBody>
            <a:bodyPr wrap="none" rtlCol="0">
              <a:spAutoFit/>
            </a:bodyPr>
            <a:lstStyle/>
            <a:p>
              <a:pPr algn="ctr"/>
              <a:r>
                <a:rPr lang="es-AR" sz="1052" b="1" dirty="0"/>
                <a:t>7. Soporte</a:t>
              </a:r>
            </a:p>
          </p:txBody>
        </p:sp>
      </p:grpSp>
      <p:sp>
        <p:nvSpPr>
          <p:cNvPr id="8" name="Flecha: cheurón 7">
            <a:extLst>
              <a:ext uri="{FF2B5EF4-FFF2-40B4-BE49-F238E27FC236}">
                <a16:creationId xmlns:a16="http://schemas.microsoft.com/office/drawing/2014/main" id="{C241D32B-B91C-4BE0-9ED0-CC000CF78E5C}"/>
              </a:ext>
            </a:extLst>
          </p:cNvPr>
          <p:cNvSpPr/>
          <p:nvPr/>
        </p:nvSpPr>
        <p:spPr>
          <a:xfrm>
            <a:off x="1815913" y="19713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9" name="CuadroTexto 8">
            <a:extLst>
              <a:ext uri="{FF2B5EF4-FFF2-40B4-BE49-F238E27FC236}">
                <a16:creationId xmlns:a16="http://schemas.microsoft.com/office/drawing/2014/main" id="{61C5CFAD-2442-46E4-ABDB-509C689ACA33}"/>
              </a:ext>
            </a:extLst>
          </p:cNvPr>
          <p:cNvSpPr txBox="1"/>
          <p:nvPr/>
        </p:nvSpPr>
        <p:spPr>
          <a:xfrm>
            <a:off x="3198886" y="2126979"/>
            <a:ext cx="5430697" cy="356893"/>
          </a:xfrm>
          <a:prstGeom prst="rect">
            <a:avLst/>
          </a:prstGeom>
          <a:noFill/>
        </p:spPr>
        <p:txBody>
          <a:bodyPr wrap="square" rtlCol="0">
            <a:spAutoFit/>
          </a:bodyPr>
          <a:lstStyle/>
          <a:p>
            <a:r>
              <a:rPr lang="es-AR" sz="1719" b="1" dirty="0"/>
              <a:t>7.2 Competencias: proceso de contratación</a:t>
            </a:r>
            <a:endParaRPr lang="es-AR" sz="1719" dirty="0"/>
          </a:p>
        </p:txBody>
      </p:sp>
      <p:sp>
        <p:nvSpPr>
          <p:cNvPr id="10" name="Rectángulo 9">
            <a:extLst>
              <a:ext uri="{FF2B5EF4-FFF2-40B4-BE49-F238E27FC236}">
                <a16:creationId xmlns:a16="http://schemas.microsoft.com/office/drawing/2014/main" id="{C22288D0-9A06-49FB-9BEA-3E322E29494D}"/>
              </a:ext>
            </a:extLst>
          </p:cNvPr>
          <p:cNvSpPr/>
          <p:nvPr/>
        </p:nvSpPr>
        <p:spPr>
          <a:xfrm>
            <a:off x="4082953" y="2802142"/>
            <a:ext cx="5748388" cy="3796167"/>
          </a:xfrm>
          <a:prstGeom prst="rect">
            <a:avLst/>
          </a:prstGeom>
        </p:spPr>
        <p:txBody>
          <a:bodyPr wrap="square">
            <a:spAutoFit/>
          </a:bodyPr>
          <a:lstStyle/>
          <a:p>
            <a:pPr marL="250603" indent="-250603">
              <a:buFont typeface="Wingdings" panose="05000000000000000000" pitchFamily="2" charset="2"/>
              <a:buChar char="ü"/>
            </a:pPr>
            <a:r>
              <a:rPr lang="es-AR" sz="1719" dirty="0"/>
              <a:t>Para todas aquellas posiciones (funciones) que están expuestas a un nivel de riesgo mayor a bajo se deben implementar procedimientos para asegurar que:</a:t>
            </a:r>
          </a:p>
          <a:p>
            <a:pPr marL="250603" indent="-250603">
              <a:buFont typeface="Wingdings" panose="05000000000000000000" pitchFamily="2" charset="2"/>
              <a:buChar char="ü"/>
            </a:pPr>
            <a:endParaRPr lang="es-AR" sz="1719" dirty="0"/>
          </a:p>
          <a:p>
            <a:pPr marL="651567" lvl="1" indent="-250603">
              <a:buFont typeface="Wingdings" panose="05000000000000000000" pitchFamily="2" charset="2"/>
              <a:buChar char="ü"/>
            </a:pPr>
            <a:r>
              <a:rPr lang="es-AR" sz="1719" dirty="0"/>
              <a:t>Se lleva a cabo la debida diligencia antes de emplear a alguien, o transferir a un empleado, de que podrán cumplir con la política AS y el SGAS</a:t>
            </a:r>
          </a:p>
          <a:p>
            <a:pPr marL="651567" lvl="1" indent="-250603">
              <a:buFont typeface="Wingdings" panose="05000000000000000000" pitchFamily="2" charset="2"/>
              <a:buChar char="ü"/>
            </a:pPr>
            <a:r>
              <a:rPr lang="es-AR" sz="1719" dirty="0"/>
              <a:t>Se revisan los planes de incentivos y bonos de desempeño para asegurar que no alientan al soborno</a:t>
            </a:r>
          </a:p>
          <a:p>
            <a:pPr marL="651567" lvl="1" indent="-250603">
              <a:buFont typeface="Wingdings" panose="05000000000000000000" pitchFamily="2" charset="2"/>
              <a:buChar char="ü"/>
            </a:pPr>
            <a:r>
              <a:rPr lang="es-AR" sz="1719" dirty="0"/>
              <a:t>Asegurar, que además de la alta dirección y el órgano de gobierno, los empleados presentan a intervalos razonables una declaración donde confirman su conformidad con la política AS.</a:t>
            </a:r>
          </a:p>
          <a:p>
            <a:pPr marL="250603" indent="-250603">
              <a:buFont typeface="Wingdings" panose="05000000000000000000" pitchFamily="2" charset="2"/>
              <a:buChar char="ü"/>
            </a:pPr>
            <a:endParaRPr lang="es-AR" sz="1719" dirty="0"/>
          </a:p>
        </p:txBody>
      </p:sp>
      <p:pic>
        <p:nvPicPr>
          <p:cNvPr id="11" name="Marcador de contenido 3">
            <a:extLst>
              <a:ext uri="{FF2B5EF4-FFF2-40B4-BE49-F238E27FC236}">
                <a16:creationId xmlns:a16="http://schemas.microsoft.com/office/drawing/2014/main" id="{C6A0D985-B178-42D3-AC45-FCEEBACE5B09}"/>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4002894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F73B0219-A4BE-4273-B425-AE2D662BD5C9}"/>
              </a:ext>
            </a:extLst>
          </p:cNvPr>
          <p:cNvCxnSpPr/>
          <p:nvPr/>
        </p:nvCxnSpPr>
        <p:spPr>
          <a:xfrm>
            <a:off x="181958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grpSp>
        <p:nvGrpSpPr>
          <p:cNvPr id="5" name="Grupo 4">
            <a:extLst>
              <a:ext uri="{FF2B5EF4-FFF2-40B4-BE49-F238E27FC236}">
                <a16:creationId xmlns:a16="http://schemas.microsoft.com/office/drawing/2014/main" id="{FDBD0219-1824-4A98-A998-245A5443D6D4}"/>
              </a:ext>
            </a:extLst>
          </p:cNvPr>
          <p:cNvGrpSpPr/>
          <p:nvPr/>
        </p:nvGrpSpPr>
        <p:grpSpPr>
          <a:xfrm>
            <a:off x="1430752" y="4727051"/>
            <a:ext cx="2399610" cy="1882354"/>
            <a:chOff x="1619672" y="4044651"/>
            <a:chExt cx="2736304" cy="2146470"/>
          </a:xfrm>
        </p:grpSpPr>
        <p:graphicFrame>
          <p:nvGraphicFramePr>
            <p:cNvPr id="6" name="Diagrama 5">
              <a:extLst>
                <a:ext uri="{FF2B5EF4-FFF2-40B4-BE49-F238E27FC236}">
                  <a16:creationId xmlns:a16="http://schemas.microsoft.com/office/drawing/2014/main" id="{82B52E9B-ED03-4F98-A97A-2E25D04D60D0}"/>
                </a:ext>
              </a:extLst>
            </p:cNvPr>
            <p:cNvGraphicFramePr/>
            <p:nvPr>
              <p:extLst/>
            </p:nvPr>
          </p:nvGraphicFramePr>
          <p:xfrm>
            <a:off x="1619672" y="4044651"/>
            <a:ext cx="2736304" cy="2146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8F4C2D15-4103-4D1E-9C30-07E4382AD722}"/>
                </a:ext>
              </a:extLst>
            </p:cNvPr>
            <p:cNvSpPr txBox="1"/>
            <p:nvPr/>
          </p:nvSpPr>
          <p:spPr>
            <a:xfrm>
              <a:off x="2553508" y="4933221"/>
              <a:ext cx="868630" cy="289909"/>
            </a:xfrm>
            <a:prstGeom prst="rect">
              <a:avLst/>
            </a:prstGeom>
            <a:noFill/>
          </p:spPr>
          <p:txBody>
            <a:bodyPr wrap="none" rtlCol="0">
              <a:spAutoFit/>
            </a:bodyPr>
            <a:lstStyle/>
            <a:p>
              <a:pPr algn="ctr"/>
              <a:r>
                <a:rPr lang="es-AR" sz="1052" b="1" dirty="0"/>
                <a:t>7. Soporte</a:t>
              </a:r>
            </a:p>
          </p:txBody>
        </p:sp>
      </p:grpSp>
      <p:sp>
        <p:nvSpPr>
          <p:cNvPr id="8" name="Flecha: cheurón 7">
            <a:extLst>
              <a:ext uri="{FF2B5EF4-FFF2-40B4-BE49-F238E27FC236}">
                <a16:creationId xmlns:a16="http://schemas.microsoft.com/office/drawing/2014/main" id="{CC34A417-C442-4F42-8619-718E1D29682A}"/>
              </a:ext>
            </a:extLst>
          </p:cNvPr>
          <p:cNvSpPr/>
          <p:nvPr/>
        </p:nvSpPr>
        <p:spPr>
          <a:xfrm>
            <a:off x="1861633" y="19713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9" name="CuadroTexto 8">
            <a:extLst>
              <a:ext uri="{FF2B5EF4-FFF2-40B4-BE49-F238E27FC236}">
                <a16:creationId xmlns:a16="http://schemas.microsoft.com/office/drawing/2014/main" id="{A06B5C2B-A56B-441B-B599-BBD9A619DE95}"/>
              </a:ext>
            </a:extLst>
          </p:cNvPr>
          <p:cNvSpPr txBox="1"/>
          <p:nvPr/>
        </p:nvSpPr>
        <p:spPr>
          <a:xfrm>
            <a:off x="3244606" y="2126979"/>
            <a:ext cx="5430697" cy="356893"/>
          </a:xfrm>
          <a:prstGeom prst="rect">
            <a:avLst/>
          </a:prstGeom>
          <a:noFill/>
        </p:spPr>
        <p:txBody>
          <a:bodyPr wrap="square" rtlCol="0">
            <a:spAutoFit/>
          </a:bodyPr>
          <a:lstStyle/>
          <a:p>
            <a:r>
              <a:rPr lang="es-AR" sz="1719" b="1" dirty="0"/>
              <a:t>7.3 Toma de conciencia y formación</a:t>
            </a:r>
            <a:endParaRPr lang="es-AR" sz="1719" dirty="0"/>
          </a:p>
        </p:txBody>
      </p:sp>
      <p:sp>
        <p:nvSpPr>
          <p:cNvPr id="10" name="Rectángulo 9">
            <a:extLst>
              <a:ext uri="{FF2B5EF4-FFF2-40B4-BE49-F238E27FC236}">
                <a16:creationId xmlns:a16="http://schemas.microsoft.com/office/drawing/2014/main" id="{7FA53504-45DF-4D8A-86B5-CD814AC70214}"/>
              </a:ext>
            </a:extLst>
          </p:cNvPr>
          <p:cNvSpPr/>
          <p:nvPr/>
        </p:nvSpPr>
        <p:spPr>
          <a:xfrm>
            <a:off x="3819114" y="2720093"/>
            <a:ext cx="6352754" cy="3796167"/>
          </a:xfrm>
          <a:prstGeom prst="rect">
            <a:avLst/>
          </a:prstGeom>
        </p:spPr>
        <p:txBody>
          <a:bodyPr wrap="square">
            <a:spAutoFit/>
          </a:bodyPr>
          <a:lstStyle/>
          <a:p>
            <a:r>
              <a:rPr lang="es-AR" sz="1719" dirty="0"/>
              <a:t>La organización debe sensibilizar y formar a su personal sobre los siguientes temas, en la medida de lo adecuado:</a:t>
            </a:r>
          </a:p>
          <a:p>
            <a:endParaRPr lang="es-AR" sz="1719" dirty="0"/>
          </a:p>
          <a:p>
            <a:pPr marL="651567" lvl="1" indent="-250603">
              <a:buFont typeface="Wingdings" panose="05000000000000000000" pitchFamily="2" charset="2"/>
              <a:buChar char="ü"/>
            </a:pPr>
            <a:r>
              <a:rPr lang="es-AR" sz="1719" dirty="0"/>
              <a:t>La política AS, los procedimientos y el SGAS de la organización y su deber de cumplir con ellos;</a:t>
            </a:r>
          </a:p>
          <a:p>
            <a:pPr marL="651567" lvl="1" indent="-250603">
              <a:buFont typeface="Wingdings" panose="05000000000000000000" pitchFamily="2" charset="2"/>
              <a:buChar char="ü"/>
            </a:pPr>
            <a:r>
              <a:rPr lang="es-AR" sz="1719" dirty="0"/>
              <a:t>El riesgo de soborno y el daño que puede resultar del soborno para ellos y para la organización;</a:t>
            </a:r>
          </a:p>
          <a:p>
            <a:pPr marL="651567" lvl="1" indent="-250603">
              <a:buFont typeface="Wingdings" panose="05000000000000000000" pitchFamily="2" charset="2"/>
              <a:buChar char="ü"/>
            </a:pPr>
            <a:r>
              <a:rPr lang="es-AR" sz="1719" dirty="0"/>
              <a:t>Las circunstancias en las que el soborno puede ocurrir en relación con sus funciones, y cómo reconocer estas circunstancias;</a:t>
            </a:r>
          </a:p>
          <a:p>
            <a:pPr marL="651567" lvl="1" indent="-250603">
              <a:buFont typeface="Wingdings" panose="05000000000000000000" pitchFamily="2" charset="2"/>
              <a:buChar char="ü"/>
            </a:pPr>
            <a:r>
              <a:rPr lang="es-AR" sz="1719" dirty="0"/>
              <a:t>Cómo reconocer y responder a las solicitudes u ofertas de soborno;</a:t>
            </a:r>
          </a:p>
          <a:p>
            <a:pPr marL="651567" lvl="1" indent="-250603">
              <a:buFont typeface="Wingdings" panose="05000000000000000000" pitchFamily="2" charset="2"/>
              <a:buChar char="ü"/>
            </a:pPr>
            <a:r>
              <a:rPr lang="es-AR" sz="1719" dirty="0"/>
              <a:t>Cómo pueden ayudar a prevenir y evitar el soborno y reconocer indicadores de riesgo de soborno;</a:t>
            </a:r>
          </a:p>
        </p:txBody>
      </p:sp>
      <p:pic>
        <p:nvPicPr>
          <p:cNvPr id="11" name="Marcador de contenido 3">
            <a:extLst>
              <a:ext uri="{FF2B5EF4-FFF2-40B4-BE49-F238E27FC236}">
                <a16:creationId xmlns:a16="http://schemas.microsoft.com/office/drawing/2014/main" id="{167415A9-04C5-4B73-9D75-F9ED75105692}"/>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3090174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8A7C7DF3-4EA9-487E-91F7-F4AAB8382FE0}"/>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grpSp>
        <p:nvGrpSpPr>
          <p:cNvPr id="5" name="Grupo 4">
            <a:extLst>
              <a:ext uri="{FF2B5EF4-FFF2-40B4-BE49-F238E27FC236}">
                <a16:creationId xmlns:a16="http://schemas.microsoft.com/office/drawing/2014/main" id="{8AF0645D-3848-4B1E-9184-FC7CBDFBC436}"/>
              </a:ext>
            </a:extLst>
          </p:cNvPr>
          <p:cNvGrpSpPr/>
          <p:nvPr/>
        </p:nvGrpSpPr>
        <p:grpSpPr>
          <a:xfrm>
            <a:off x="1430752" y="4727051"/>
            <a:ext cx="2399610" cy="1882354"/>
            <a:chOff x="1619672" y="4044651"/>
            <a:chExt cx="2736304" cy="2146470"/>
          </a:xfrm>
        </p:grpSpPr>
        <p:graphicFrame>
          <p:nvGraphicFramePr>
            <p:cNvPr id="6" name="Diagrama 5">
              <a:extLst>
                <a:ext uri="{FF2B5EF4-FFF2-40B4-BE49-F238E27FC236}">
                  <a16:creationId xmlns:a16="http://schemas.microsoft.com/office/drawing/2014/main" id="{710EC959-5C6B-47D2-8A81-80FD0794F835}"/>
                </a:ext>
              </a:extLst>
            </p:cNvPr>
            <p:cNvGraphicFramePr/>
            <p:nvPr>
              <p:extLst/>
            </p:nvPr>
          </p:nvGraphicFramePr>
          <p:xfrm>
            <a:off x="1619672" y="4044651"/>
            <a:ext cx="2736304" cy="2146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A94F7ED-A68C-4CD2-9EE8-7FED441ED798}"/>
                </a:ext>
              </a:extLst>
            </p:cNvPr>
            <p:cNvSpPr txBox="1"/>
            <p:nvPr/>
          </p:nvSpPr>
          <p:spPr>
            <a:xfrm>
              <a:off x="2553508" y="4933221"/>
              <a:ext cx="868630" cy="289909"/>
            </a:xfrm>
            <a:prstGeom prst="rect">
              <a:avLst/>
            </a:prstGeom>
            <a:noFill/>
          </p:spPr>
          <p:txBody>
            <a:bodyPr wrap="none" rtlCol="0">
              <a:spAutoFit/>
            </a:bodyPr>
            <a:lstStyle/>
            <a:p>
              <a:pPr algn="ctr"/>
              <a:r>
                <a:rPr lang="es-AR" sz="1052" b="1" dirty="0"/>
                <a:t>7. Soporte</a:t>
              </a:r>
            </a:p>
          </p:txBody>
        </p:sp>
      </p:grpSp>
      <p:sp>
        <p:nvSpPr>
          <p:cNvPr id="8" name="Flecha: cheurón 7">
            <a:extLst>
              <a:ext uri="{FF2B5EF4-FFF2-40B4-BE49-F238E27FC236}">
                <a16:creationId xmlns:a16="http://schemas.microsoft.com/office/drawing/2014/main" id="{5A5C33EE-D74C-42BA-8D58-F950A0925FC6}"/>
              </a:ext>
            </a:extLst>
          </p:cNvPr>
          <p:cNvSpPr/>
          <p:nvPr/>
        </p:nvSpPr>
        <p:spPr>
          <a:xfrm>
            <a:off x="1815913" y="19713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9" name="CuadroTexto 8">
            <a:extLst>
              <a:ext uri="{FF2B5EF4-FFF2-40B4-BE49-F238E27FC236}">
                <a16:creationId xmlns:a16="http://schemas.microsoft.com/office/drawing/2014/main" id="{C85AF457-9BF6-4725-9C2C-6ADC1706F85D}"/>
              </a:ext>
            </a:extLst>
          </p:cNvPr>
          <p:cNvSpPr txBox="1"/>
          <p:nvPr/>
        </p:nvSpPr>
        <p:spPr>
          <a:xfrm>
            <a:off x="3198886" y="2126979"/>
            <a:ext cx="5430697" cy="356893"/>
          </a:xfrm>
          <a:prstGeom prst="rect">
            <a:avLst/>
          </a:prstGeom>
          <a:noFill/>
        </p:spPr>
        <p:txBody>
          <a:bodyPr wrap="square" rtlCol="0">
            <a:spAutoFit/>
          </a:bodyPr>
          <a:lstStyle/>
          <a:p>
            <a:r>
              <a:rPr lang="es-AR" sz="1719" b="1" dirty="0"/>
              <a:t>7.3 Toma de conciencia y formación</a:t>
            </a:r>
            <a:endParaRPr lang="es-AR" sz="1719" dirty="0"/>
          </a:p>
        </p:txBody>
      </p:sp>
      <p:sp>
        <p:nvSpPr>
          <p:cNvPr id="10" name="Rectángulo 9">
            <a:extLst>
              <a:ext uri="{FF2B5EF4-FFF2-40B4-BE49-F238E27FC236}">
                <a16:creationId xmlns:a16="http://schemas.microsoft.com/office/drawing/2014/main" id="{30D766BB-6EAA-4C3A-8070-6F864D4E0A6A}"/>
              </a:ext>
            </a:extLst>
          </p:cNvPr>
          <p:cNvSpPr/>
          <p:nvPr/>
        </p:nvSpPr>
        <p:spPr>
          <a:xfrm>
            <a:off x="3819114" y="2720094"/>
            <a:ext cx="6220937" cy="3002489"/>
          </a:xfrm>
          <a:prstGeom prst="rect">
            <a:avLst/>
          </a:prstGeom>
        </p:spPr>
        <p:txBody>
          <a:bodyPr wrap="square">
            <a:spAutoFit/>
          </a:bodyPr>
          <a:lstStyle/>
          <a:p>
            <a:r>
              <a:rPr lang="es-AR" sz="1719" dirty="0"/>
              <a:t>La organización debe sensibilizar y formar a su personal sobre los siguientes temas, en la medida de lo adecuado (continua):</a:t>
            </a:r>
          </a:p>
          <a:p>
            <a:endParaRPr lang="es-AR" sz="1719" dirty="0"/>
          </a:p>
          <a:p>
            <a:pPr marL="651567" lvl="1" indent="-250603">
              <a:buFont typeface="Wingdings" panose="05000000000000000000" pitchFamily="2" charset="2"/>
              <a:buChar char="ü"/>
            </a:pPr>
            <a:r>
              <a:rPr lang="es-AR" sz="1719" dirty="0"/>
              <a:t>Su contribución a la eficacia del SGAS, incluidos los beneficios de una mejora del desempeño </a:t>
            </a:r>
            <a:r>
              <a:rPr lang="es-AR" sz="1719" dirty="0" err="1"/>
              <a:t>antisoborno</a:t>
            </a:r>
            <a:r>
              <a:rPr lang="es-AR" sz="1719" dirty="0"/>
              <a:t> y de reportar cualquier sospecha de soborno;</a:t>
            </a:r>
          </a:p>
          <a:p>
            <a:pPr marL="651567" lvl="1" indent="-250603">
              <a:buFont typeface="Wingdings" panose="05000000000000000000" pitchFamily="2" charset="2"/>
              <a:buChar char="ü"/>
            </a:pPr>
            <a:r>
              <a:rPr lang="es-AR" sz="1719" dirty="0"/>
              <a:t>Las implicaciones y potenciales consecuencias del incumplimiento de los requisitos del SGA;</a:t>
            </a:r>
          </a:p>
          <a:p>
            <a:pPr marL="651567" lvl="1" indent="-250603">
              <a:buFont typeface="Wingdings" panose="05000000000000000000" pitchFamily="2" charset="2"/>
              <a:buChar char="ü"/>
            </a:pPr>
            <a:r>
              <a:rPr lang="es-AR" sz="1719" dirty="0"/>
              <a:t>Cómo y a quién deben informar de cualquier preocupación (véase 8.9);</a:t>
            </a:r>
          </a:p>
          <a:p>
            <a:pPr marL="651567" lvl="1" indent="-250603">
              <a:buFont typeface="Wingdings" panose="05000000000000000000" pitchFamily="2" charset="2"/>
              <a:buChar char="ü"/>
            </a:pPr>
            <a:r>
              <a:rPr lang="es-AR" sz="1719" dirty="0"/>
              <a:t>Información sobre la formación y los recursos disponibles.</a:t>
            </a:r>
          </a:p>
        </p:txBody>
      </p:sp>
      <p:pic>
        <p:nvPicPr>
          <p:cNvPr id="11" name="Marcador de contenido 3">
            <a:extLst>
              <a:ext uri="{FF2B5EF4-FFF2-40B4-BE49-F238E27FC236}">
                <a16:creationId xmlns:a16="http://schemas.microsoft.com/office/drawing/2014/main" id="{15FD27C0-7A84-4BAD-98CE-DE3DCA9D7B14}"/>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995917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CuadroTexto 24">
            <a:extLst>
              <a:ext uri="{FF2B5EF4-FFF2-40B4-BE49-F238E27FC236}">
                <a16:creationId xmlns:a16="http://schemas.microsoft.com/office/drawing/2014/main" id="{03B471B5-EC1A-400A-B27B-B042AA1A5FBA}"/>
              </a:ext>
            </a:extLst>
          </p:cNvPr>
          <p:cNvSpPr txBox="1"/>
          <p:nvPr/>
        </p:nvSpPr>
        <p:spPr>
          <a:xfrm rot="16200000">
            <a:off x="1252639" y="3742647"/>
            <a:ext cx="3850993" cy="416268"/>
          </a:xfrm>
          <a:prstGeom prst="rect">
            <a:avLst/>
          </a:prstGeom>
          <a:solidFill>
            <a:schemeClr val="tx2">
              <a:lumMod val="75000"/>
            </a:schemeClr>
          </a:solidFill>
        </p:spPr>
        <p:txBody>
          <a:bodyPr wrap="square" rtlCol="0">
            <a:spAutoFit/>
          </a:bodyPr>
          <a:lstStyle/>
          <a:p>
            <a:r>
              <a:rPr lang="es-AR" sz="2105"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¿Qué es la Norma ISO 37001?</a:t>
            </a:r>
          </a:p>
        </p:txBody>
      </p:sp>
      <p:cxnSp>
        <p:nvCxnSpPr>
          <p:cNvPr id="5" name="11 Conector recto">
            <a:extLst>
              <a:ext uri="{FF2B5EF4-FFF2-40B4-BE49-F238E27FC236}">
                <a16:creationId xmlns:a16="http://schemas.microsoft.com/office/drawing/2014/main" id="{418236BD-A0D2-40B5-B448-713DF54D43AA}"/>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10 Rectángulo">
            <a:extLst>
              <a:ext uri="{FF2B5EF4-FFF2-40B4-BE49-F238E27FC236}">
                <a16:creationId xmlns:a16="http://schemas.microsoft.com/office/drawing/2014/main" id="{9B71D1BB-EB47-4FB4-A799-1F59574C6AB0}"/>
              </a:ext>
            </a:extLst>
          </p:cNvPr>
          <p:cNvSpPr/>
          <p:nvPr/>
        </p:nvSpPr>
        <p:spPr>
          <a:xfrm>
            <a:off x="3609518" y="2017934"/>
            <a:ext cx="5241254" cy="4325287"/>
          </a:xfrm>
          <a:prstGeom prst="rect">
            <a:avLst/>
          </a:prstGeom>
        </p:spPr>
        <p:txBody>
          <a:bodyPr wrap="square">
            <a:spAutoFit/>
          </a:bodyPr>
          <a:lstStyle/>
          <a:p>
            <a:pPr marL="225542" indent="-225542">
              <a:buFont typeface="Wingdings" panose="05000000000000000000" pitchFamily="2" charset="2"/>
              <a:buChar char="ü"/>
            </a:pPr>
            <a:r>
              <a:rPr lang="es-AR" sz="1719" dirty="0">
                <a:latin typeface="Open Sans Condensed Light" pitchFamily="34" charset="0"/>
                <a:ea typeface="Open Sans Condensed Light" pitchFamily="34" charset="0"/>
                <a:cs typeface="Open Sans Condensed Light" pitchFamily="34" charset="0"/>
              </a:rPr>
              <a:t>Establece los requisitos de un sistema de gestión para combatir el soborno, y fue publicada el pasado 14 de Octubre, 2016</a:t>
            </a:r>
          </a:p>
          <a:p>
            <a:endParaRPr lang="es-AR" sz="1719" dirty="0">
              <a:latin typeface="Open Sans Condensed Light" pitchFamily="34" charset="0"/>
              <a:ea typeface="Open Sans Condensed Light" pitchFamily="34" charset="0"/>
              <a:cs typeface="Open Sans Condensed Light" pitchFamily="34" charset="0"/>
            </a:endParaRPr>
          </a:p>
          <a:p>
            <a:pPr marL="225542" indent="-225542">
              <a:buFont typeface="Wingdings" panose="05000000000000000000" pitchFamily="2" charset="2"/>
              <a:buChar char="ü"/>
            </a:pPr>
            <a:r>
              <a:rPr lang="es-AR" sz="1719" dirty="0">
                <a:latin typeface="Open Sans Condensed Light" pitchFamily="34" charset="0"/>
                <a:ea typeface="Open Sans Condensed Light" pitchFamily="34" charset="0"/>
                <a:cs typeface="Open Sans Condensed Light" pitchFamily="34" charset="0"/>
              </a:rPr>
              <a:t>Diseñada para ayudar a una organización a establecer, implementar, mantener, revisar y mejorar un programa o sistema de </a:t>
            </a:r>
            <a:r>
              <a:rPr lang="es-ES" sz="1719" dirty="0">
                <a:latin typeface="Open Sans Condensed Light" pitchFamily="34" charset="0"/>
                <a:ea typeface="Open Sans Condensed Light" pitchFamily="34" charset="0"/>
                <a:cs typeface="Open Sans Condensed Light" pitchFamily="34" charset="0"/>
              </a:rPr>
              <a:t>gestión anti soborno.</a:t>
            </a:r>
          </a:p>
          <a:p>
            <a:endParaRPr lang="es-ES" sz="1719" dirty="0">
              <a:latin typeface="Open Sans Condensed Light" pitchFamily="34" charset="0"/>
              <a:ea typeface="Open Sans Condensed Light" pitchFamily="34" charset="0"/>
              <a:cs typeface="Open Sans Condensed Light" pitchFamily="34" charset="0"/>
            </a:endParaRPr>
          </a:p>
          <a:p>
            <a:pPr marL="225542" indent="-225542">
              <a:buFont typeface="Wingdings" panose="05000000000000000000" pitchFamily="2" charset="2"/>
              <a:buChar char="ü"/>
            </a:pPr>
            <a:r>
              <a:rPr lang="es-AR" sz="1719" dirty="0">
                <a:latin typeface="Open Sans Condensed Light" pitchFamily="34" charset="0"/>
                <a:ea typeface="Open Sans Condensed Light" pitchFamily="34" charset="0"/>
                <a:cs typeface="Open Sans Condensed Light" pitchFamily="34" charset="0"/>
              </a:rPr>
              <a:t>Incluye una serie de medidas y controles que una organización debe de implementar, las cuales representan las buenas prácticas globales de anti soborno.</a:t>
            </a:r>
          </a:p>
          <a:p>
            <a:pPr marL="225542" indent="-225542">
              <a:buFont typeface="Wingdings" panose="05000000000000000000" pitchFamily="2" charset="2"/>
              <a:buChar char="ü"/>
            </a:pPr>
            <a:endParaRPr lang="es-AR" sz="1719" dirty="0">
              <a:latin typeface="Open Sans Condensed Light" pitchFamily="34" charset="0"/>
              <a:ea typeface="Open Sans Condensed Light" pitchFamily="34" charset="0"/>
              <a:cs typeface="Open Sans Condensed Light" pitchFamily="34" charset="0"/>
            </a:endParaRPr>
          </a:p>
          <a:p>
            <a:pPr marL="225542" indent="-225542">
              <a:buFont typeface="Wingdings" panose="05000000000000000000" pitchFamily="2" charset="2"/>
              <a:buChar char="ü"/>
            </a:pPr>
            <a:r>
              <a:rPr lang="es-AR" sz="1719" dirty="0">
                <a:latin typeface="Open Sans Condensed Light" pitchFamily="34" charset="0"/>
                <a:ea typeface="Open Sans Condensed Light" pitchFamily="34" charset="0"/>
                <a:cs typeface="Open Sans Condensed Light" pitchFamily="34" charset="0"/>
              </a:rPr>
              <a:t>Incluye un anexo que brinda lineamientos para su </a:t>
            </a:r>
            <a:r>
              <a:rPr lang="es-ES" sz="1719" dirty="0">
                <a:latin typeface="Open Sans Condensed Light" pitchFamily="34" charset="0"/>
                <a:ea typeface="Open Sans Condensed Light" pitchFamily="34" charset="0"/>
                <a:cs typeface="Open Sans Condensed Light" pitchFamily="34" charset="0"/>
              </a:rPr>
              <a:t>aplicación.</a:t>
            </a:r>
          </a:p>
        </p:txBody>
      </p:sp>
      <p:pic>
        <p:nvPicPr>
          <p:cNvPr id="7" name="Marcador de contenido 3">
            <a:extLst>
              <a:ext uri="{FF2B5EF4-FFF2-40B4-BE49-F238E27FC236}">
                <a16:creationId xmlns:a16="http://schemas.microsoft.com/office/drawing/2014/main" id="{0EBA24CF-564A-492E-B9F7-6BAB5FDE06FA}"/>
              </a:ext>
            </a:extLst>
          </p:cNvPr>
          <p:cNvPicPr>
            <a:picLocks noChangeAspect="1"/>
          </p:cNvPicPr>
          <p:nvPr/>
        </p:nvPicPr>
        <p:blipFill>
          <a:blip r:embed="rId3"/>
          <a:stretch>
            <a:fillRect/>
          </a:stretch>
        </p:blipFill>
        <p:spPr>
          <a:xfrm>
            <a:off x="1808505" y="1017113"/>
            <a:ext cx="1161496" cy="666284"/>
          </a:xfrm>
          <a:prstGeom prst="rect">
            <a:avLst/>
          </a:prstGeom>
        </p:spPr>
      </p:pic>
    </p:spTree>
    <p:extLst>
      <p:ext uri="{BB962C8B-B14F-4D97-AF65-F5344CB8AC3E}">
        <p14:creationId xmlns:p14="http://schemas.microsoft.com/office/powerpoint/2010/main" val="31695948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2979FD59-CE5C-4599-B1D9-D38D0829F65B}"/>
              </a:ext>
            </a:extLst>
          </p:cNvPr>
          <p:cNvCxnSpPr/>
          <p:nvPr/>
        </p:nvCxnSpPr>
        <p:spPr>
          <a:xfrm>
            <a:off x="1773869" y="18828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grpSp>
        <p:nvGrpSpPr>
          <p:cNvPr id="5" name="Grupo 4">
            <a:extLst>
              <a:ext uri="{FF2B5EF4-FFF2-40B4-BE49-F238E27FC236}">
                <a16:creationId xmlns:a16="http://schemas.microsoft.com/office/drawing/2014/main" id="{9C12CC99-649A-47AE-8906-507D8CA66287}"/>
              </a:ext>
            </a:extLst>
          </p:cNvPr>
          <p:cNvGrpSpPr/>
          <p:nvPr/>
        </p:nvGrpSpPr>
        <p:grpSpPr>
          <a:xfrm>
            <a:off x="1430752" y="4727051"/>
            <a:ext cx="2399610" cy="1882354"/>
            <a:chOff x="1619672" y="4044651"/>
            <a:chExt cx="2736304" cy="2146470"/>
          </a:xfrm>
        </p:grpSpPr>
        <p:graphicFrame>
          <p:nvGraphicFramePr>
            <p:cNvPr id="6" name="Diagrama 5">
              <a:extLst>
                <a:ext uri="{FF2B5EF4-FFF2-40B4-BE49-F238E27FC236}">
                  <a16:creationId xmlns:a16="http://schemas.microsoft.com/office/drawing/2014/main" id="{E3EA106F-20C4-4F25-B1F6-04261FC34D97}"/>
                </a:ext>
              </a:extLst>
            </p:cNvPr>
            <p:cNvGraphicFramePr/>
            <p:nvPr>
              <p:extLst/>
            </p:nvPr>
          </p:nvGraphicFramePr>
          <p:xfrm>
            <a:off x="1619672" y="4044651"/>
            <a:ext cx="2736304" cy="2146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5D0C5400-26D7-4517-9AB0-DFE4BE59CB3D}"/>
                </a:ext>
              </a:extLst>
            </p:cNvPr>
            <p:cNvSpPr txBox="1"/>
            <p:nvPr/>
          </p:nvSpPr>
          <p:spPr>
            <a:xfrm>
              <a:off x="2553508" y="4933221"/>
              <a:ext cx="868630" cy="289909"/>
            </a:xfrm>
            <a:prstGeom prst="rect">
              <a:avLst/>
            </a:prstGeom>
            <a:noFill/>
          </p:spPr>
          <p:txBody>
            <a:bodyPr wrap="none" rtlCol="0">
              <a:spAutoFit/>
            </a:bodyPr>
            <a:lstStyle/>
            <a:p>
              <a:pPr algn="ctr"/>
              <a:r>
                <a:rPr lang="es-AR" sz="1052" b="1" dirty="0"/>
                <a:t>7. Soporte</a:t>
              </a:r>
            </a:p>
          </p:txBody>
        </p:sp>
      </p:grpSp>
      <p:sp>
        <p:nvSpPr>
          <p:cNvPr id="8" name="Flecha: cheurón 7">
            <a:extLst>
              <a:ext uri="{FF2B5EF4-FFF2-40B4-BE49-F238E27FC236}">
                <a16:creationId xmlns:a16="http://schemas.microsoft.com/office/drawing/2014/main" id="{2D44C1F8-770E-44EE-B0D4-C3A7389BBEF0}"/>
              </a:ext>
            </a:extLst>
          </p:cNvPr>
          <p:cNvSpPr/>
          <p:nvPr/>
        </p:nvSpPr>
        <p:spPr>
          <a:xfrm>
            <a:off x="1815913" y="20094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9" name="CuadroTexto 8">
            <a:extLst>
              <a:ext uri="{FF2B5EF4-FFF2-40B4-BE49-F238E27FC236}">
                <a16:creationId xmlns:a16="http://schemas.microsoft.com/office/drawing/2014/main" id="{842EA40E-C4B7-4E64-B708-05647B5760DB}"/>
              </a:ext>
            </a:extLst>
          </p:cNvPr>
          <p:cNvSpPr txBox="1"/>
          <p:nvPr/>
        </p:nvSpPr>
        <p:spPr>
          <a:xfrm>
            <a:off x="3198886" y="2165079"/>
            <a:ext cx="5430697" cy="356893"/>
          </a:xfrm>
          <a:prstGeom prst="rect">
            <a:avLst/>
          </a:prstGeom>
          <a:noFill/>
        </p:spPr>
        <p:txBody>
          <a:bodyPr wrap="square" rtlCol="0">
            <a:spAutoFit/>
          </a:bodyPr>
          <a:lstStyle/>
          <a:p>
            <a:r>
              <a:rPr lang="es-AR" sz="1719" b="1" dirty="0"/>
              <a:t>7.3 Toma de conciencia y formación</a:t>
            </a:r>
            <a:endParaRPr lang="es-AR" sz="1719" dirty="0"/>
          </a:p>
        </p:txBody>
      </p:sp>
      <p:sp>
        <p:nvSpPr>
          <p:cNvPr id="10" name="Rectángulo 9">
            <a:extLst>
              <a:ext uri="{FF2B5EF4-FFF2-40B4-BE49-F238E27FC236}">
                <a16:creationId xmlns:a16="http://schemas.microsoft.com/office/drawing/2014/main" id="{7DF85016-F71C-4F72-8824-F3E1E88DF539}"/>
              </a:ext>
            </a:extLst>
          </p:cNvPr>
          <p:cNvSpPr/>
          <p:nvPr/>
        </p:nvSpPr>
        <p:spPr>
          <a:xfrm>
            <a:off x="3951138" y="2879234"/>
            <a:ext cx="5990051" cy="2473369"/>
          </a:xfrm>
          <a:prstGeom prst="rect">
            <a:avLst/>
          </a:prstGeom>
        </p:spPr>
        <p:txBody>
          <a:bodyPr wrap="square">
            <a:spAutoFit/>
          </a:bodyPr>
          <a:lstStyle/>
          <a:p>
            <a:r>
              <a:rPr lang="es-AR" sz="1719" dirty="0"/>
              <a:t>La sensibilización y formación del personal se debe llevar a cabo periódicamente </a:t>
            </a:r>
          </a:p>
          <a:p>
            <a:endParaRPr lang="es-AR" sz="1719" dirty="0"/>
          </a:p>
          <a:p>
            <a:r>
              <a:rPr lang="es-AR" sz="1719" dirty="0"/>
              <a:t>Los programas deben ser actualizados a su debida frecuencia</a:t>
            </a:r>
          </a:p>
          <a:p>
            <a:endParaRPr lang="es-AR" sz="1719" dirty="0"/>
          </a:p>
          <a:p>
            <a:r>
              <a:rPr lang="es-AR" sz="1719" dirty="0"/>
              <a:t>La sensibilización y formación debe incluir a los socios de negocios que actúen en su nombre y que estén expuestos a un riesgo de soborno</a:t>
            </a:r>
          </a:p>
          <a:p>
            <a:endParaRPr lang="es-AR" sz="1719" dirty="0"/>
          </a:p>
        </p:txBody>
      </p:sp>
      <p:pic>
        <p:nvPicPr>
          <p:cNvPr id="11" name="Marcador de contenido 3">
            <a:extLst>
              <a:ext uri="{FF2B5EF4-FFF2-40B4-BE49-F238E27FC236}">
                <a16:creationId xmlns:a16="http://schemas.microsoft.com/office/drawing/2014/main" id="{C622120F-349B-448D-BF21-0B41B8F3F648}"/>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4138942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Título 1">
            <a:extLst>
              <a:ext uri="{FF2B5EF4-FFF2-40B4-BE49-F238E27FC236}">
                <a16:creationId xmlns:a16="http://schemas.microsoft.com/office/drawing/2014/main" id="{C76035EE-8F7A-4985-82AA-C902BA60703C}"/>
              </a:ext>
            </a:extLst>
          </p:cNvPr>
          <p:cNvSpPr txBox="1">
            <a:spLocks/>
          </p:cNvSpPr>
          <p:nvPr/>
        </p:nvSpPr>
        <p:spPr>
          <a:xfrm>
            <a:off x="3589765" y="1636385"/>
            <a:ext cx="6015381" cy="3002874"/>
          </a:xfrm>
          <a:prstGeom prst="rect">
            <a:avLst/>
          </a:prstGeom>
        </p:spPr>
        <p:txBody>
          <a:bodyP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s-AR" sz="4800"/>
              <a:t>¿A que frecuencia </a:t>
            </a:r>
            <a:r>
              <a:rPr lang="es-AR" sz="4400"/>
              <a:t>usted</a:t>
            </a:r>
            <a:r>
              <a:rPr lang="es-AR" sz="4800"/>
              <a:t> recibe capacitación en temas de prevención del soborno?</a:t>
            </a:r>
            <a:endParaRPr lang="es-AR" sz="4800" dirty="0"/>
          </a:p>
        </p:txBody>
      </p:sp>
      <p:pic>
        <p:nvPicPr>
          <p:cNvPr id="5" name="Imagen 4">
            <a:extLst>
              <a:ext uri="{FF2B5EF4-FFF2-40B4-BE49-F238E27FC236}">
                <a16:creationId xmlns:a16="http://schemas.microsoft.com/office/drawing/2014/main" id="{AD0156CF-FF31-40E2-A5F6-1B00B8011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764" y="2567720"/>
            <a:ext cx="1695655" cy="2071539"/>
          </a:xfrm>
          <a:prstGeom prst="rect">
            <a:avLst/>
          </a:prstGeom>
        </p:spPr>
      </p:pic>
    </p:spTree>
    <p:extLst>
      <p:ext uri="{BB962C8B-B14F-4D97-AF65-F5344CB8AC3E}">
        <p14:creationId xmlns:p14="http://schemas.microsoft.com/office/powerpoint/2010/main" val="35901950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6" name="11 Conector recto">
            <a:extLst>
              <a:ext uri="{FF2B5EF4-FFF2-40B4-BE49-F238E27FC236}">
                <a16:creationId xmlns:a16="http://schemas.microsoft.com/office/drawing/2014/main" id="{468EEB00-30EE-4BF1-B50E-24191804147E}"/>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grpSp>
        <p:nvGrpSpPr>
          <p:cNvPr id="7" name="Grupo 6">
            <a:extLst>
              <a:ext uri="{FF2B5EF4-FFF2-40B4-BE49-F238E27FC236}">
                <a16:creationId xmlns:a16="http://schemas.microsoft.com/office/drawing/2014/main" id="{EA2367DA-B4B3-49A1-B220-BB070FCC21A3}"/>
              </a:ext>
            </a:extLst>
          </p:cNvPr>
          <p:cNvGrpSpPr/>
          <p:nvPr/>
        </p:nvGrpSpPr>
        <p:grpSpPr>
          <a:xfrm>
            <a:off x="1453612" y="4727051"/>
            <a:ext cx="2399610" cy="1882354"/>
            <a:chOff x="1619672" y="4044651"/>
            <a:chExt cx="2736304" cy="2146470"/>
          </a:xfrm>
        </p:grpSpPr>
        <p:graphicFrame>
          <p:nvGraphicFramePr>
            <p:cNvPr id="8" name="Diagrama 7">
              <a:extLst>
                <a:ext uri="{FF2B5EF4-FFF2-40B4-BE49-F238E27FC236}">
                  <a16:creationId xmlns:a16="http://schemas.microsoft.com/office/drawing/2014/main" id="{EC6A8AEF-C1A6-4521-BB27-A52E1507B1B5}"/>
                </a:ext>
              </a:extLst>
            </p:cNvPr>
            <p:cNvGraphicFramePr/>
            <p:nvPr>
              <p:extLst/>
            </p:nvPr>
          </p:nvGraphicFramePr>
          <p:xfrm>
            <a:off x="1619672" y="4044651"/>
            <a:ext cx="2736304" cy="2146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21A1C30F-9DCE-4255-8CB3-0D7274A91D2A}"/>
                </a:ext>
              </a:extLst>
            </p:cNvPr>
            <p:cNvSpPr txBox="1"/>
            <p:nvPr/>
          </p:nvSpPr>
          <p:spPr>
            <a:xfrm>
              <a:off x="2553508" y="4933221"/>
              <a:ext cx="868630" cy="289909"/>
            </a:xfrm>
            <a:prstGeom prst="rect">
              <a:avLst/>
            </a:prstGeom>
            <a:noFill/>
          </p:spPr>
          <p:txBody>
            <a:bodyPr wrap="none" rtlCol="0">
              <a:spAutoFit/>
            </a:bodyPr>
            <a:lstStyle/>
            <a:p>
              <a:pPr algn="ctr"/>
              <a:r>
                <a:rPr lang="es-AR" sz="1052" b="1" dirty="0"/>
                <a:t>7. Soporte</a:t>
              </a:r>
            </a:p>
          </p:txBody>
        </p:sp>
      </p:grpSp>
      <p:sp>
        <p:nvSpPr>
          <p:cNvPr id="10" name="Flecha: cheurón 9">
            <a:extLst>
              <a:ext uri="{FF2B5EF4-FFF2-40B4-BE49-F238E27FC236}">
                <a16:creationId xmlns:a16="http://schemas.microsoft.com/office/drawing/2014/main" id="{8ED2C12E-0BD0-40D8-B583-CDD1FC7CED44}"/>
              </a:ext>
            </a:extLst>
          </p:cNvPr>
          <p:cNvSpPr/>
          <p:nvPr/>
        </p:nvSpPr>
        <p:spPr>
          <a:xfrm>
            <a:off x="1838773" y="19713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11" name="CuadroTexto 10">
            <a:extLst>
              <a:ext uri="{FF2B5EF4-FFF2-40B4-BE49-F238E27FC236}">
                <a16:creationId xmlns:a16="http://schemas.microsoft.com/office/drawing/2014/main" id="{8F75AA21-FC5D-46D6-9C95-6ED1B05B969F}"/>
              </a:ext>
            </a:extLst>
          </p:cNvPr>
          <p:cNvSpPr txBox="1"/>
          <p:nvPr/>
        </p:nvSpPr>
        <p:spPr>
          <a:xfrm>
            <a:off x="3221746" y="2126979"/>
            <a:ext cx="5430697" cy="356893"/>
          </a:xfrm>
          <a:prstGeom prst="rect">
            <a:avLst/>
          </a:prstGeom>
          <a:noFill/>
        </p:spPr>
        <p:txBody>
          <a:bodyPr wrap="square" rtlCol="0">
            <a:spAutoFit/>
          </a:bodyPr>
          <a:lstStyle/>
          <a:p>
            <a:r>
              <a:rPr lang="es-AR" sz="1719" b="1" dirty="0"/>
              <a:t>7. 4 Comunicación</a:t>
            </a:r>
            <a:endParaRPr lang="es-AR" sz="1719" dirty="0"/>
          </a:p>
        </p:txBody>
      </p:sp>
      <p:sp>
        <p:nvSpPr>
          <p:cNvPr id="12" name="Rectángulo 11">
            <a:extLst>
              <a:ext uri="{FF2B5EF4-FFF2-40B4-BE49-F238E27FC236}">
                <a16:creationId xmlns:a16="http://schemas.microsoft.com/office/drawing/2014/main" id="{00EFB784-11CD-4AF6-BAB3-82D25280A702}"/>
              </a:ext>
            </a:extLst>
          </p:cNvPr>
          <p:cNvSpPr/>
          <p:nvPr/>
        </p:nvSpPr>
        <p:spPr>
          <a:xfrm>
            <a:off x="4335544" y="3022067"/>
            <a:ext cx="4483482" cy="3002489"/>
          </a:xfrm>
          <a:prstGeom prst="rect">
            <a:avLst/>
          </a:prstGeom>
        </p:spPr>
        <p:txBody>
          <a:bodyPr wrap="square">
            <a:spAutoFit/>
          </a:bodyPr>
          <a:lstStyle/>
          <a:p>
            <a:r>
              <a:rPr lang="es-AR" sz="1719" dirty="0"/>
              <a:t>La organización debe determinar la necesidad de comunicaciones internas y externas pertinentes al SGAS, que incluyan:</a:t>
            </a:r>
          </a:p>
          <a:p>
            <a:endParaRPr lang="es-AR" sz="1719" dirty="0"/>
          </a:p>
          <a:p>
            <a:pPr marL="651567" lvl="1" indent="-250603">
              <a:buFont typeface="Arial" panose="020B0604020202020204" pitchFamily="34" charset="0"/>
              <a:buChar char="•"/>
            </a:pPr>
            <a:r>
              <a:rPr lang="es-AR" sz="1719" dirty="0"/>
              <a:t>qué comunicar;</a:t>
            </a:r>
          </a:p>
          <a:p>
            <a:pPr marL="651567" lvl="1" indent="-250603">
              <a:buFont typeface="Arial" panose="020B0604020202020204" pitchFamily="34" charset="0"/>
              <a:buChar char="•"/>
            </a:pPr>
            <a:r>
              <a:rPr lang="es-AR" sz="1719" dirty="0"/>
              <a:t>cuándo comunicar;</a:t>
            </a:r>
          </a:p>
          <a:p>
            <a:pPr marL="651567" lvl="1" indent="-250603">
              <a:buFont typeface="Arial" panose="020B0604020202020204" pitchFamily="34" charset="0"/>
              <a:buChar char="•"/>
            </a:pPr>
            <a:r>
              <a:rPr lang="es-AR" sz="1719" dirty="0"/>
              <a:t>a quién comunicar;</a:t>
            </a:r>
          </a:p>
          <a:p>
            <a:pPr marL="651567" lvl="1" indent="-250603">
              <a:buFont typeface="Arial" panose="020B0604020202020204" pitchFamily="34" charset="0"/>
              <a:buChar char="•"/>
            </a:pPr>
            <a:r>
              <a:rPr lang="es-AR" sz="1719" dirty="0"/>
              <a:t>cómo comunicar;</a:t>
            </a:r>
          </a:p>
          <a:p>
            <a:pPr marL="651567" lvl="1" indent="-250603">
              <a:buFont typeface="Arial" panose="020B0604020202020204" pitchFamily="34" charset="0"/>
              <a:buChar char="•"/>
            </a:pPr>
            <a:r>
              <a:rPr lang="es-AR" sz="1719" dirty="0"/>
              <a:t>quién comunica;</a:t>
            </a:r>
          </a:p>
          <a:p>
            <a:pPr marL="651567" lvl="1" indent="-250603">
              <a:buFont typeface="Arial" panose="020B0604020202020204" pitchFamily="34" charset="0"/>
              <a:buChar char="•"/>
            </a:pPr>
            <a:r>
              <a:rPr lang="es-AR" sz="1719" dirty="0"/>
              <a:t>en qué idioma comunicar.</a:t>
            </a:r>
          </a:p>
          <a:p>
            <a:endParaRPr lang="es-AR" sz="1719" dirty="0"/>
          </a:p>
        </p:txBody>
      </p:sp>
      <p:pic>
        <p:nvPicPr>
          <p:cNvPr id="20" name="Marcador de contenido 3">
            <a:extLst>
              <a:ext uri="{FF2B5EF4-FFF2-40B4-BE49-F238E27FC236}">
                <a16:creationId xmlns:a16="http://schemas.microsoft.com/office/drawing/2014/main" id="{D7C1E09F-79E9-4C87-8A06-EA72844E2FEC}"/>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1833092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6" name="11 Conector recto">
            <a:extLst>
              <a:ext uri="{FF2B5EF4-FFF2-40B4-BE49-F238E27FC236}">
                <a16:creationId xmlns:a16="http://schemas.microsoft.com/office/drawing/2014/main" id="{39A649E3-7213-4BD5-9439-238D13D1CAF8}"/>
              </a:ext>
            </a:extLst>
          </p:cNvPr>
          <p:cNvCxnSpPr/>
          <p:nvPr/>
        </p:nvCxnSpPr>
        <p:spPr>
          <a:xfrm>
            <a:off x="180434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grpSp>
        <p:nvGrpSpPr>
          <p:cNvPr id="7" name="Grupo 6">
            <a:extLst>
              <a:ext uri="{FF2B5EF4-FFF2-40B4-BE49-F238E27FC236}">
                <a16:creationId xmlns:a16="http://schemas.microsoft.com/office/drawing/2014/main" id="{A0CA177C-2DC4-4AD1-93A0-69BF8CDC7388}"/>
              </a:ext>
            </a:extLst>
          </p:cNvPr>
          <p:cNvGrpSpPr/>
          <p:nvPr/>
        </p:nvGrpSpPr>
        <p:grpSpPr>
          <a:xfrm>
            <a:off x="1430752" y="4727051"/>
            <a:ext cx="2399610" cy="1882354"/>
            <a:chOff x="1619672" y="4044651"/>
            <a:chExt cx="2736304" cy="2146470"/>
          </a:xfrm>
        </p:grpSpPr>
        <p:graphicFrame>
          <p:nvGraphicFramePr>
            <p:cNvPr id="8" name="Diagrama 7">
              <a:extLst>
                <a:ext uri="{FF2B5EF4-FFF2-40B4-BE49-F238E27FC236}">
                  <a16:creationId xmlns:a16="http://schemas.microsoft.com/office/drawing/2014/main" id="{E098821C-50CE-4BD1-97E4-F098D6494341}"/>
                </a:ext>
              </a:extLst>
            </p:cNvPr>
            <p:cNvGraphicFramePr/>
            <p:nvPr>
              <p:extLst/>
            </p:nvPr>
          </p:nvGraphicFramePr>
          <p:xfrm>
            <a:off x="1619672" y="4044651"/>
            <a:ext cx="2736304" cy="2146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81772E1B-D3D3-4B61-8D1C-9CB5AF70CD9F}"/>
                </a:ext>
              </a:extLst>
            </p:cNvPr>
            <p:cNvSpPr txBox="1"/>
            <p:nvPr/>
          </p:nvSpPr>
          <p:spPr>
            <a:xfrm>
              <a:off x="2553508" y="4933221"/>
              <a:ext cx="868630" cy="289909"/>
            </a:xfrm>
            <a:prstGeom prst="rect">
              <a:avLst/>
            </a:prstGeom>
            <a:noFill/>
          </p:spPr>
          <p:txBody>
            <a:bodyPr wrap="none" rtlCol="0">
              <a:spAutoFit/>
            </a:bodyPr>
            <a:lstStyle/>
            <a:p>
              <a:pPr algn="ctr"/>
              <a:r>
                <a:rPr lang="es-AR" sz="1052" b="1" dirty="0"/>
                <a:t>7. Soporte</a:t>
              </a:r>
            </a:p>
          </p:txBody>
        </p:sp>
      </p:grpSp>
      <p:sp>
        <p:nvSpPr>
          <p:cNvPr id="10" name="Flecha: cheurón 9">
            <a:extLst>
              <a:ext uri="{FF2B5EF4-FFF2-40B4-BE49-F238E27FC236}">
                <a16:creationId xmlns:a16="http://schemas.microsoft.com/office/drawing/2014/main" id="{2BF096BA-FD25-4917-B203-9545DF04BAC4}"/>
              </a:ext>
            </a:extLst>
          </p:cNvPr>
          <p:cNvSpPr/>
          <p:nvPr/>
        </p:nvSpPr>
        <p:spPr>
          <a:xfrm>
            <a:off x="1846393" y="19713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11" name="CuadroTexto 10">
            <a:extLst>
              <a:ext uri="{FF2B5EF4-FFF2-40B4-BE49-F238E27FC236}">
                <a16:creationId xmlns:a16="http://schemas.microsoft.com/office/drawing/2014/main" id="{DF05747C-0F6E-4FE6-A4E7-F4818350DBEC}"/>
              </a:ext>
            </a:extLst>
          </p:cNvPr>
          <p:cNvSpPr txBox="1"/>
          <p:nvPr/>
        </p:nvSpPr>
        <p:spPr>
          <a:xfrm>
            <a:off x="3229366" y="2126979"/>
            <a:ext cx="5430697" cy="356893"/>
          </a:xfrm>
          <a:prstGeom prst="rect">
            <a:avLst/>
          </a:prstGeom>
          <a:noFill/>
        </p:spPr>
        <p:txBody>
          <a:bodyPr wrap="square" rtlCol="0">
            <a:spAutoFit/>
          </a:bodyPr>
          <a:lstStyle/>
          <a:p>
            <a:r>
              <a:rPr lang="es-AR" sz="1719" b="1" dirty="0"/>
              <a:t>7.5 Información documentada</a:t>
            </a:r>
            <a:endParaRPr lang="es-AR" sz="1719" dirty="0"/>
          </a:p>
        </p:txBody>
      </p:sp>
      <p:sp>
        <p:nvSpPr>
          <p:cNvPr id="12" name="Rectángulo 11">
            <a:extLst>
              <a:ext uri="{FF2B5EF4-FFF2-40B4-BE49-F238E27FC236}">
                <a16:creationId xmlns:a16="http://schemas.microsoft.com/office/drawing/2014/main" id="{9245BA4B-B87C-4201-9BA4-26487E38977E}"/>
              </a:ext>
            </a:extLst>
          </p:cNvPr>
          <p:cNvSpPr/>
          <p:nvPr/>
        </p:nvSpPr>
        <p:spPr>
          <a:xfrm>
            <a:off x="3923990" y="2576383"/>
            <a:ext cx="6481575" cy="3546612"/>
          </a:xfrm>
          <a:prstGeom prst="rect">
            <a:avLst/>
          </a:prstGeom>
        </p:spPr>
        <p:txBody>
          <a:bodyPr wrap="square">
            <a:spAutoFit/>
          </a:bodyPr>
          <a:lstStyle/>
          <a:p>
            <a:r>
              <a:rPr lang="es-AR" sz="1403" dirty="0"/>
              <a:t>El SGAS debe como mínimo contar con la siguiente información documentada:</a:t>
            </a:r>
          </a:p>
          <a:p>
            <a:endParaRPr lang="es-AR" sz="1403" dirty="0"/>
          </a:p>
          <a:p>
            <a:pPr marL="651567" lvl="1" indent="-250603">
              <a:buFont typeface="Arial" panose="020B0604020202020204" pitchFamily="34" charset="0"/>
              <a:buChar char="•"/>
            </a:pPr>
            <a:r>
              <a:rPr lang="es-AR" sz="1403" dirty="0"/>
              <a:t>El alcance del SGAS;</a:t>
            </a:r>
          </a:p>
          <a:p>
            <a:pPr marL="651567" lvl="1" indent="-250603">
              <a:buFont typeface="Arial" panose="020B0604020202020204" pitchFamily="34" charset="0"/>
              <a:buChar char="•"/>
            </a:pPr>
            <a:r>
              <a:rPr lang="es-AR" sz="1403" dirty="0"/>
              <a:t>Los resultados de la evaluación de riesgos;</a:t>
            </a:r>
          </a:p>
          <a:p>
            <a:pPr marL="651567" lvl="1" indent="-250603">
              <a:buFont typeface="Arial" panose="020B0604020202020204" pitchFamily="34" charset="0"/>
              <a:buChar char="•"/>
            </a:pPr>
            <a:r>
              <a:rPr lang="es-AR" sz="1403" dirty="0"/>
              <a:t>La política AS;</a:t>
            </a:r>
          </a:p>
          <a:p>
            <a:pPr marL="651567" lvl="1" indent="-250603">
              <a:buFont typeface="Arial" panose="020B0604020202020204" pitchFamily="34" charset="0"/>
              <a:buChar char="•"/>
            </a:pPr>
            <a:r>
              <a:rPr lang="es-AR" sz="1403" dirty="0"/>
              <a:t>Los objetivos del SGAS;</a:t>
            </a:r>
          </a:p>
          <a:p>
            <a:pPr marL="651567" lvl="1" indent="-250603">
              <a:buFont typeface="Arial" panose="020B0604020202020204" pitchFamily="34" charset="0"/>
              <a:buChar char="•"/>
            </a:pPr>
            <a:r>
              <a:rPr lang="es-AR" sz="1403" dirty="0"/>
              <a:t>Evidencia de competencia del personal</a:t>
            </a:r>
          </a:p>
          <a:p>
            <a:pPr marL="651567" lvl="1" indent="-250603">
              <a:buFont typeface="Arial" panose="020B0604020202020204" pitchFamily="34" charset="0"/>
              <a:buChar char="•"/>
            </a:pPr>
            <a:r>
              <a:rPr lang="es-AR" sz="1403" dirty="0"/>
              <a:t>Los procedimientos de formación, su contenido y quien y cuando la recibió</a:t>
            </a:r>
          </a:p>
          <a:p>
            <a:pPr marL="651567" lvl="1" indent="-250603">
              <a:buFont typeface="Arial" panose="020B0604020202020204" pitchFamily="34" charset="0"/>
              <a:buChar char="•"/>
            </a:pPr>
            <a:r>
              <a:rPr lang="es-AR" sz="1403" dirty="0"/>
              <a:t>La necesaria para asegurar que los procesos se llevan a cabo de acuerdo a lo planificado</a:t>
            </a:r>
          </a:p>
          <a:p>
            <a:pPr marL="651567" lvl="1" indent="-250603">
              <a:buFont typeface="Arial" panose="020B0604020202020204" pitchFamily="34" charset="0"/>
              <a:buChar char="•"/>
            </a:pPr>
            <a:r>
              <a:rPr lang="es-AR" sz="1403" dirty="0"/>
              <a:t>Los métodos y resultados de los procesos de seguimiento, medición, análisis y evaluación</a:t>
            </a:r>
          </a:p>
          <a:p>
            <a:pPr marL="651567" lvl="1" indent="-250603">
              <a:buFont typeface="Arial" panose="020B0604020202020204" pitchFamily="34" charset="0"/>
              <a:buChar char="•"/>
            </a:pPr>
            <a:r>
              <a:rPr lang="es-AR" sz="1403" dirty="0"/>
              <a:t>Los programas de Auditoría y sus informes respectivos.</a:t>
            </a:r>
          </a:p>
          <a:p>
            <a:pPr marL="651567" lvl="1" indent="-250603">
              <a:buFont typeface="Arial" panose="020B0604020202020204" pitchFamily="34" charset="0"/>
              <a:buChar char="•"/>
            </a:pPr>
            <a:r>
              <a:rPr lang="es-AR" sz="1403" dirty="0"/>
              <a:t>Los resultados de la revisión de la dirección y del </a:t>
            </a:r>
            <a:r>
              <a:rPr lang="es-AR" sz="1403" dirty="0" err="1"/>
              <a:t>Organo</a:t>
            </a:r>
            <a:r>
              <a:rPr lang="es-AR" sz="1403" dirty="0"/>
              <a:t> de gobierno</a:t>
            </a:r>
          </a:p>
          <a:p>
            <a:pPr marL="651567" lvl="1" indent="-250603">
              <a:buFont typeface="Arial" panose="020B0604020202020204" pitchFamily="34" charset="0"/>
              <a:buChar char="•"/>
            </a:pPr>
            <a:r>
              <a:rPr lang="es-AR" sz="1403" dirty="0"/>
              <a:t>NC y acciones tomadas posteriormente </a:t>
            </a:r>
            <a:r>
              <a:rPr lang="es-AR" sz="1403" dirty="0" err="1"/>
              <a:t>asi</a:t>
            </a:r>
            <a:r>
              <a:rPr lang="es-AR" sz="1403" dirty="0"/>
              <a:t> como las correspondientes AC</a:t>
            </a:r>
          </a:p>
          <a:p>
            <a:pPr marL="651567" lvl="1" indent="-250603">
              <a:buFont typeface="Arial" panose="020B0604020202020204" pitchFamily="34" charset="0"/>
              <a:buChar char="•"/>
            </a:pPr>
            <a:endParaRPr lang="es-AR" sz="1403" dirty="0"/>
          </a:p>
        </p:txBody>
      </p:sp>
      <p:pic>
        <p:nvPicPr>
          <p:cNvPr id="13" name="Marcador de contenido 3">
            <a:extLst>
              <a:ext uri="{FF2B5EF4-FFF2-40B4-BE49-F238E27FC236}">
                <a16:creationId xmlns:a16="http://schemas.microsoft.com/office/drawing/2014/main" id="{8367B35C-377F-4921-BDD0-E0ADA032774D}"/>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2560312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graphicFrame>
        <p:nvGraphicFramePr>
          <p:cNvPr id="4" name="Diagrama 3">
            <a:extLst>
              <a:ext uri="{FF2B5EF4-FFF2-40B4-BE49-F238E27FC236}">
                <a16:creationId xmlns:a16="http://schemas.microsoft.com/office/drawing/2014/main" id="{78E4200A-8C4E-43CF-81F6-0A8EBE5CA702}"/>
              </a:ext>
            </a:extLst>
          </p:cNvPr>
          <p:cNvGraphicFramePr/>
          <p:nvPr>
            <p:extLst>
              <p:ext uri="{D42A27DB-BD31-4B8C-83A1-F6EECF244321}">
                <p14:modId xmlns:p14="http://schemas.microsoft.com/office/powerpoint/2010/main" val="2833385611"/>
              </p:ext>
            </p:extLst>
          </p:nvPr>
        </p:nvGraphicFramePr>
        <p:xfrm>
          <a:off x="2491936" y="1971396"/>
          <a:ext cx="5695614" cy="4776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11 Conector recto">
            <a:extLst>
              <a:ext uri="{FF2B5EF4-FFF2-40B4-BE49-F238E27FC236}">
                <a16:creationId xmlns:a16="http://schemas.microsoft.com/office/drawing/2014/main" id="{6E74D7E8-435D-420A-8AC7-DC72A00E0C2B}"/>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11EB420D-0472-4FB9-B154-95188E754FE7}"/>
              </a:ext>
            </a:extLst>
          </p:cNvPr>
          <p:cNvSpPr txBox="1"/>
          <p:nvPr/>
        </p:nvSpPr>
        <p:spPr>
          <a:xfrm>
            <a:off x="4577074" y="4111315"/>
            <a:ext cx="1351588" cy="356893"/>
          </a:xfrm>
          <a:prstGeom prst="rect">
            <a:avLst/>
          </a:prstGeom>
          <a:noFill/>
        </p:spPr>
        <p:txBody>
          <a:bodyPr wrap="none" rtlCol="0">
            <a:spAutoFit/>
          </a:bodyPr>
          <a:lstStyle/>
          <a:p>
            <a:pPr algn="ctr"/>
            <a:r>
              <a:rPr lang="es-AR" sz="1719" b="1" dirty="0"/>
              <a:t>8. Operación</a:t>
            </a:r>
          </a:p>
        </p:txBody>
      </p:sp>
      <p:sp>
        <p:nvSpPr>
          <p:cNvPr id="7" name="Flecha: cheurón 6">
            <a:extLst>
              <a:ext uri="{FF2B5EF4-FFF2-40B4-BE49-F238E27FC236}">
                <a16:creationId xmlns:a16="http://schemas.microsoft.com/office/drawing/2014/main" id="{CA12DD83-5DD3-4504-A195-274A07C60722}"/>
              </a:ext>
            </a:extLst>
          </p:cNvPr>
          <p:cNvSpPr/>
          <p:nvPr/>
        </p:nvSpPr>
        <p:spPr>
          <a:xfrm>
            <a:off x="1815913" y="19713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8" name="CuadroTexto 7">
            <a:extLst>
              <a:ext uri="{FF2B5EF4-FFF2-40B4-BE49-F238E27FC236}">
                <a16:creationId xmlns:a16="http://schemas.microsoft.com/office/drawing/2014/main" id="{0CE64032-9E53-4652-9A05-A9746A4D43E1}"/>
              </a:ext>
            </a:extLst>
          </p:cNvPr>
          <p:cNvSpPr txBox="1"/>
          <p:nvPr/>
        </p:nvSpPr>
        <p:spPr>
          <a:xfrm>
            <a:off x="3155801" y="2126071"/>
            <a:ext cx="1351588" cy="356893"/>
          </a:xfrm>
          <a:prstGeom prst="rect">
            <a:avLst/>
          </a:prstGeom>
          <a:noFill/>
        </p:spPr>
        <p:txBody>
          <a:bodyPr wrap="none" rtlCol="0">
            <a:spAutoFit/>
          </a:bodyPr>
          <a:lstStyle/>
          <a:p>
            <a:pPr algn="ctr"/>
            <a:r>
              <a:rPr lang="es-AR" sz="1719" b="1" dirty="0"/>
              <a:t>8. Operación</a:t>
            </a:r>
          </a:p>
        </p:txBody>
      </p:sp>
      <p:pic>
        <p:nvPicPr>
          <p:cNvPr id="9" name="Marcador de contenido 3">
            <a:extLst>
              <a:ext uri="{FF2B5EF4-FFF2-40B4-BE49-F238E27FC236}">
                <a16:creationId xmlns:a16="http://schemas.microsoft.com/office/drawing/2014/main" id="{4D2225D6-8AD2-455B-A646-12A1A7FF77E9}"/>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5848153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1" y="10555"/>
            <a:ext cx="10691813" cy="7538563"/>
          </a:xfrm>
          <a:prstGeom prst="rect">
            <a:avLst/>
          </a:prstGeom>
        </p:spPr>
      </p:pic>
      <p:cxnSp>
        <p:nvCxnSpPr>
          <p:cNvPr id="4" name="11 Conector recto">
            <a:extLst>
              <a:ext uri="{FF2B5EF4-FFF2-40B4-BE49-F238E27FC236}">
                <a16:creationId xmlns:a16="http://schemas.microsoft.com/office/drawing/2014/main" id="{96C8E652-FD0C-404C-843D-3F8821DC62A8}"/>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E5AC40FC-7835-4489-BC9C-2F4F5E987F51}"/>
              </a:ext>
            </a:extLst>
          </p:cNvPr>
          <p:cNvSpPr txBox="1"/>
          <p:nvPr/>
        </p:nvSpPr>
        <p:spPr>
          <a:xfrm>
            <a:off x="3575534" y="2831621"/>
            <a:ext cx="4030270" cy="621452"/>
          </a:xfrm>
          <a:prstGeom prst="rect">
            <a:avLst/>
          </a:prstGeom>
          <a:noFill/>
        </p:spPr>
        <p:txBody>
          <a:bodyPr wrap="none" rtlCol="0">
            <a:spAutoFit/>
          </a:bodyPr>
          <a:lstStyle/>
          <a:p>
            <a:pPr algn="ctr"/>
            <a:r>
              <a:rPr lang="es-AR" sz="1719" dirty="0"/>
              <a:t>Planificar y controlar los procesos del SGAS</a:t>
            </a:r>
          </a:p>
          <a:p>
            <a:pPr algn="ctr"/>
            <a:endParaRPr lang="es-AR" sz="1719" dirty="0"/>
          </a:p>
        </p:txBody>
      </p:sp>
      <p:sp>
        <p:nvSpPr>
          <p:cNvPr id="6" name="Flecha: cheurón 5">
            <a:extLst>
              <a:ext uri="{FF2B5EF4-FFF2-40B4-BE49-F238E27FC236}">
                <a16:creationId xmlns:a16="http://schemas.microsoft.com/office/drawing/2014/main" id="{E221FF7B-5C00-4C7E-9E56-E33E1598B7FE}"/>
              </a:ext>
            </a:extLst>
          </p:cNvPr>
          <p:cNvSpPr/>
          <p:nvPr/>
        </p:nvSpPr>
        <p:spPr>
          <a:xfrm>
            <a:off x="1815913" y="19713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7" name="CuadroTexto 6">
            <a:extLst>
              <a:ext uri="{FF2B5EF4-FFF2-40B4-BE49-F238E27FC236}">
                <a16:creationId xmlns:a16="http://schemas.microsoft.com/office/drawing/2014/main" id="{53957CF4-6B83-4A63-9987-4B0C4AA247C6}"/>
              </a:ext>
            </a:extLst>
          </p:cNvPr>
          <p:cNvSpPr txBox="1"/>
          <p:nvPr/>
        </p:nvSpPr>
        <p:spPr>
          <a:xfrm>
            <a:off x="3198886" y="2126072"/>
            <a:ext cx="3667222" cy="356893"/>
          </a:xfrm>
          <a:prstGeom prst="rect">
            <a:avLst/>
          </a:prstGeom>
          <a:noFill/>
        </p:spPr>
        <p:txBody>
          <a:bodyPr wrap="none" rtlCol="0">
            <a:spAutoFit/>
          </a:bodyPr>
          <a:lstStyle/>
          <a:p>
            <a:r>
              <a:rPr lang="es-AR" sz="1719" b="1" dirty="0"/>
              <a:t>8.1 Planificación y control operacional</a:t>
            </a:r>
          </a:p>
        </p:txBody>
      </p:sp>
      <p:graphicFrame>
        <p:nvGraphicFramePr>
          <p:cNvPr id="8" name="Diagrama 7">
            <a:extLst>
              <a:ext uri="{FF2B5EF4-FFF2-40B4-BE49-F238E27FC236}">
                <a16:creationId xmlns:a16="http://schemas.microsoft.com/office/drawing/2014/main" id="{AE96182C-946F-4837-BCB4-61F2F805ED97}"/>
              </a:ext>
            </a:extLst>
          </p:cNvPr>
          <p:cNvGraphicFramePr/>
          <p:nvPr>
            <p:extLst>
              <p:ext uri="{D42A27DB-BD31-4B8C-83A1-F6EECF244321}">
                <p14:modId xmlns:p14="http://schemas.microsoft.com/office/powerpoint/2010/main" val="2389155188"/>
              </p:ext>
            </p:extLst>
          </p:nvPr>
        </p:nvGraphicFramePr>
        <p:xfrm>
          <a:off x="2966252" y="3142347"/>
          <a:ext cx="5248834" cy="2867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2E570DE7-31C5-49B4-AF20-B0CF2A3042DB}"/>
              </a:ext>
            </a:extLst>
          </p:cNvPr>
          <p:cNvSpPr txBox="1"/>
          <p:nvPr/>
        </p:nvSpPr>
        <p:spPr>
          <a:xfrm>
            <a:off x="3307311" y="5957446"/>
            <a:ext cx="4362669" cy="621452"/>
          </a:xfrm>
          <a:prstGeom prst="rect">
            <a:avLst/>
          </a:prstGeom>
          <a:noFill/>
        </p:spPr>
        <p:txBody>
          <a:bodyPr wrap="none" rtlCol="0">
            <a:spAutoFit/>
          </a:bodyPr>
          <a:lstStyle/>
          <a:p>
            <a:pPr algn="ctr"/>
            <a:r>
              <a:rPr lang="es-AR" sz="1719" dirty="0"/>
              <a:t>Incluye el control de cambios planificados y los</a:t>
            </a:r>
          </a:p>
          <a:p>
            <a:pPr algn="ctr"/>
            <a:r>
              <a:rPr lang="es-AR" sz="1719" dirty="0"/>
              <a:t>procesos contratados externamente</a:t>
            </a:r>
          </a:p>
        </p:txBody>
      </p:sp>
      <p:pic>
        <p:nvPicPr>
          <p:cNvPr id="10" name="Marcador de contenido 3">
            <a:extLst>
              <a:ext uri="{FF2B5EF4-FFF2-40B4-BE49-F238E27FC236}">
                <a16:creationId xmlns:a16="http://schemas.microsoft.com/office/drawing/2014/main" id="{F6F2729B-A242-4B94-A7A0-E68823737DB9}"/>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6655811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5E558D12-270D-4A67-B868-25E68CE37EDB}"/>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ECD0613C-1081-40BA-BE0E-EFEE803FFC23}"/>
              </a:ext>
            </a:extLst>
          </p:cNvPr>
          <p:cNvSpPr txBox="1"/>
          <p:nvPr/>
        </p:nvSpPr>
        <p:spPr>
          <a:xfrm>
            <a:off x="2444735" y="2949538"/>
            <a:ext cx="5406865" cy="621452"/>
          </a:xfrm>
          <a:prstGeom prst="rect">
            <a:avLst/>
          </a:prstGeom>
          <a:noFill/>
        </p:spPr>
        <p:txBody>
          <a:bodyPr wrap="none" rtlCol="0">
            <a:spAutoFit/>
          </a:bodyPr>
          <a:lstStyle/>
          <a:p>
            <a:pPr algn="ctr"/>
            <a:r>
              <a:rPr lang="es-AR" sz="1719" dirty="0"/>
              <a:t>Cuando el análisis de riesgos indica un riesgo mayor a bajo</a:t>
            </a:r>
          </a:p>
          <a:p>
            <a:pPr algn="ctr"/>
            <a:endParaRPr lang="es-AR" sz="1719" dirty="0"/>
          </a:p>
        </p:txBody>
      </p:sp>
      <p:sp>
        <p:nvSpPr>
          <p:cNvPr id="6" name="Flecha: cheurón 5">
            <a:extLst>
              <a:ext uri="{FF2B5EF4-FFF2-40B4-BE49-F238E27FC236}">
                <a16:creationId xmlns:a16="http://schemas.microsoft.com/office/drawing/2014/main" id="{76345338-2CCF-49AE-A63F-03CF2F2AF67B}"/>
              </a:ext>
            </a:extLst>
          </p:cNvPr>
          <p:cNvSpPr/>
          <p:nvPr/>
        </p:nvSpPr>
        <p:spPr>
          <a:xfrm>
            <a:off x="1815913" y="19713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7" name="CuadroTexto 6">
            <a:extLst>
              <a:ext uri="{FF2B5EF4-FFF2-40B4-BE49-F238E27FC236}">
                <a16:creationId xmlns:a16="http://schemas.microsoft.com/office/drawing/2014/main" id="{691B33F5-748E-42A1-A1D9-165567F6DFE0}"/>
              </a:ext>
            </a:extLst>
          </p:cNvPr>
          <p:cNvSpPr txBox="1"/>
          <p:nvPr/>
        </p:nvSpPr>
        <p:spPr>
          <a:xfrm>
            <a:off x="3198886" y="2126072"/>
            <a:ext cx="2088264" cy="356893"/>
          </a:xfrm>
          <a:prstGeom prst="rect">
            <a:avLst/>
          </a:prstGeom>
          <a:noFill/>
        </p:spPr>
        <p:txBody>
          <a:bodyPr wrap="none" rtlCol="0">
            <a:spAutoFit/>
          </a:bodyPr>
          <a:lstStyle/>
          <a:p>
            <a:r>
              <a:rPr lang="es-AR" sz="1719" b="1" dirty="0"/>
              <a:t>8.2 Debida diligencia</a:t>
            </a:r>
          </a:p>
        </p:txBody>
      </p:sp>
      <p:graphicFrame>
        <p:nvGraphicFramePr>
          <p:cNvPr id="8" name="Diagrama 7">
            <a:extLst>
              <a:ext uri="{FF2B5EF4-FFF2-40B4-BE49-F238E27FC236}">
                <a16:creationId xmlns:a16="http://schemas.microsoft.com/office/drawing/2014/main" id="{E3B5D9BE-A0F0-4E8E-9047-ACDB4CC83787}"/>
              </a:ext>
            </a:extLst>
          </p:cNvPr>
          <p:cNvGraphicFramePr/>
          <p:nvPr>
            <p:extLst>
              <p:ext uri="{D42A27DB-BD31-4B8C-83A1-F6EECF244321}">
                <p14:modId xmlns:p14="http://schemas.microsoft.com/office/powerpoint/2010/main" val="981684514"/>
              </p:ext>
            </p:extLst>
          </p:nvPr>
        </p:nvGraphicFramePr>
        <p:xfrm>
          <a:off x="3162580" y="3232938"/>
          <a:ext cx="3872758" cy="2350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171F68EA-9423-46C3-A72E-8B83AF6E4767}"/>
              </a:ext>
            </a:extLst>
          </p:cNvPr>
          <p:cNvSpPr txBox="1"/>
          <p:nvPr/>
        </p:nvSpPr>
        <p:spPr>
          <a:xfrm>
            <a:off x="2477618" y="5421676"/>
            <a:ext cx="5351530" cy="886012"/>
          </a:xfrm>
          <a:prstGeom prst="rect">
            <a:avLst/>
          </a:prstGeom>
          <a:noFill/>
        </p:spPr>
        <p:txBody>
          <a:bodyPr wrap="none" rtlCol="0">
            <a:spAutoFit/>
          </a:bodyPr>
          <a:lstStyle/>
          <a:p>
            <a:pPr algn="ctr"/>
            <a:r>
              <a:rPr lang="es-AR" sz="1719" dirty="0"/>
              <a:t>La evaluación de riesgos en estos casos  debe incluir </a:t>
            </a:r>
          </a:p>
          <a:p>
            <a:pPr algn="ctr"/>
            <a:r>
              <a:rPr lang="es-AR" sz="1719" dirty="0"/>
              <a:t>la debida diligencia necesaria para obtener la información</a:t>
            </a:r>
          </a:p>
          <a:p>
            <a:pPr algn="ctr"/>
            <a:r>
              <a:rPr lang="es-AR" sz="1719" dirty="0"/>
              <a:t>suficiente para hacer el análisis de riesgos  </a:t>
            </a:r>
          </a:p>
        </p:txBody>
      </p:sp>
      <p:pic>
        <p:nvPicPr>
          <p:cNvPr id="10" name="Marcador de contenido 3">
            <a:extLst>
              <a:ext uri="{FF2B5EF4-FFF2-40B4-BE49-F238E27FC236}">
                <a16:creationId xmlns:a16="http://schemas.microsoft.com/office/drawing/2014/main" id="{FBBC6EFE-9729-4430-8AF4-07FC276B45EF}"/>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3215013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3916AA9E-5610-4DC9-A670-AE504364338C}"/>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Flecha: cheurón 4">
            <a:extLst>
              <a:ext uri="{FF2B5EF4-FFF2-40B4-BE49-F238E27FC236}">
                <a16:creationId xmlns:a16="http://schemas.microsoft.com/office/drawing/2014/main" id="{B1E02C62-EAD1-4990-ABDC-6B2B211158D8}"/>
              </a:ext>
            </a:extLst>
          </p:cNvPr>
          <p:cNvSpPr/>
          <p:nvPr/>
        </p:nvSpPr>
        <p:spPr>
          <a:xfrm>
            <a:off x="1815913" y="19713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6" name="CuadroTexto 5">
            <a:extLst>
              <a:ext uri="{FF2B5EF4-FFF2-40B4-BE49-F238E27FC236}">
                <a16:creationId xmlns:a16="http://schemas.microsoft.com/office/drawing/2014/main" id="{F51817F2-7414-44FC-9AF8-0D9636051924}"/>
              </a:ext>
            </a:extLst>
          </p:cNvPr>
          <p:cNvSpPr txBox="1"/>
          <p:nvPr/>
        </p:nvSpPr>
        <p:spPr>
          <a:xfrm>
            <a:off x="3198887" y="2011704"/>
            <a:ext cx="2801344" cy="621452"/>
          </a:xfrm>
          <a:prstGeom prst="rect">
            <a:avLst/>
          </a:prstGeom>
          <a:noFill/>
        </p:spPr>
        <p:txBody>
          <a:bodyPr wrap="none" rtlCol="0">
            <a:spAutoFit/>
          </a:bodyPr>
          <a:lstStyle/>
          <a:p>
            <a:r>
              <a:rPr lang="es-AR" sz="1719" b="1" dirty="0"/>
              <a:t>8.3 Controles financieros</a:t>
            </a:r>
          </a:p>
          <a:p>
            <a:r>
              <a:rPr lang="es-AR" sz="1719" b="1" dirty="0"/>
              <a:t>8.4 Controles No Financieros</a:t>
            </a:r>
          </a:p>
        </p:txBody>
      </p:sp>
      <p:sp>
        <p:nvSpPr>
          <p:cNvPr id="7" name="CuadroTexto 6">
            <a:extLst>
              <a:ext uri="{FF2B5EF4-FFF2-40B4-BE49-F238E27FC236}">
                <a16:creationId xmlns:a16="http://schemas.microsoft.com/office/drawing/2014/main" id="{4CC6E56A-E446-4298-B454-5AF99CB2DF65}"/>
              </a:ext>
            </a:extLst>
          </p:cNvPr>
          <p:cNvSpPr txBox="1"/>
          <p:nvPr/>
        </p:nvSpPr>
        <p:spPr>
          <a:xfrm>
            <a:off x="2166960" y="6116301"/>
            <a:ext cx="6469335" cy="621452"/>
          </a:xfrm>
          <a:prstGeom prst="rect">
            <a:avLst/>
          </a:prstGeom>
          <a:noFill/>
        </p:spPr>
        <p:txBody>
          <a:bodyPr wrap="none" rtlCol="0">
            <a:spAutoFit/>
          </a:bodyPr>
          <a:lstStyle/>
          <a:p>
            <a:pPr algn="ctr"/>
            <a:r>
              <a:rPr lang="es-AR" sz="1719" dirty="0"/>
              <a:t>Las medidas anteriores dependen del tamaño de la organización,</a:t>
            </a:r>
          </a:p>
          <a:p>
            <a:pPr algn="ctr"/>
            <a:r>
              <a:rPr lang="es-AR" sz="1719" dirty="0"/>
              <a:t>tipo de operaciones que realiza, sus aspectos comerciales y de compra</a:t>
            </a:r>
          </a:p>
        </p:txBody>
      </p:sp>
      <p:graphicFrame>
        <p:nvGraphicFramePr>
          <p:cNvPr id="8" name="Diagrama 7">
            <a:extLst>
              <a:ext uri="{FF2B5EF4-FFF2-40B4-BE49-F238E27FC236}">
                <a16:creationId xmlns:a16="http://schemas.microsoft.com/office/drawing/2014/main" id="{371FC12E-54CD-47C6-A79F-5CADC5BB4353}"/>
              </a:ext>
            </a:extLst>
          </p:cNvPr>
          <p:cNvGraphicFramePr/>
          <p:nvPr>
            <p:extLst>
              <p:ext uri="{D42A27DB-BD31-4B8C-83A1-F6EECF244321}">
                <p14:modId xmlns:p14="http://schemas.microsoft.com/office/powerpoint/2010/main" val="3356241986"/>
              </p:ext>
            </p:extLst>
          </p:nvPr>
        </p:nvGraphicFramePr>
        <p:xfrm>
          <a:off x="1430752" y="3167025"/>
          <a:ext cx="7577717" cy="294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C0C133DC-34A4-4DF0-8E88-C05B5386F7E1}"/>
              </a:ext>
            </a:extLst>
          </p:cNvPr>
          <p:cNvSpPr txBox="1"/>
          <p:nvPr/>
        </p:nvSpPr>
        <p:spPr>
          <a:xfrm>
            <a:off x="2412217" y="2731262"/>
            <a:ext cx="5614807" cy="621452"/>
          </a:xfrm>
          <a:prstGeom prst="rect">
            <a:avLst/>
          </a:prstGeom>
          <a:noFill/>
        </p:spPr>
        <p:txBody>
          <a:bodyPr wrap="none" rtlCol="0">
            <a:spAutoFit/>
          </a:bodyPr>
          <a:lstStyle/>
          <a:p>
            <a:pPr algn="ctr"/>
            <a:r>
              <a:rPr lang="es-AR" sz="1719" dirty="0"/>
              <a:t>La organización debe implementar controles financieros y no</a:t>
            </a:r>
          </a:p>
          <a:p>
            <a:pPr algn="ctr"/>
            <a:r>
              <a:rPr lang="es-AR" sz="1719" dirty="0"/>
              <a:t>financieros para gestionar el riesgo de soborno</a:t>
            </a:r>
          </a:p>
        </p:txBody>
      </p:sp>
      <p:pic>
        <p:nvPicPr>
          <p:cNvPr id="10" name="Marcador de contenido 3">
            <a:extLst>
              <a:ext uri="{FF2B5EF4-FFF2-40B4-BE49-F238E27FC236}">
                <a16:creationId xmlns:a16="http://schemas.microsoft.com/office/drawing/2014/main" id="{56997E52-E7FE-4832-85C3-1A30CE10FD53}"/>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8271202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6" name="11 Conector recto">
            <a:extLst>
              <a:ext uri="{FF2B5EF4-FFF2-40B4-BE49-F238E27FC236}">
                <a16:creationId xmlns:a16="http://schemas.microsoft.com/office/drawing/2014/main" id="{6964116F-78AC-4970-B072-D4943E5F81C0}"/>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16264754-604C-42A8-AFFE-A2FF7A182AFB}"/>
              </a:ext>
            </a:extLst>
          </p:cNvPr>
          <p:cNvSpPr txBox="1"/>
          <p:nvPr/>
        </p:nvSpPr>
        <p:spPr>
          <a:xfrm>
            <a:off x="2344871" y="3127799"/>
            <a:ext cx="5809584" cy="621452"/>
          </a:xfrm>
          <a:prstGeom prst="rect">
            <a:avLst/>
          </a:prstGeom>
          <a:noFill/>
        </p:spPr>
        <p:txBody>
          <a:bodyPr wrap="square" rtlCol="0">
            <a:spAutoFit/>
          </a:bodyPr>
          <a:lstStyle/>
          <a:p>
            <a:pPr algn="ctr"/>
            <a:r>
              <a:rPr lang="es-AR" sz="1719" dirty="0"/>
              <a:t>La organización debe solicitar a las organizaciones controladas que:</a:t>
            </a:r>
          </a:p>
        </p:txBody>
      </p:sp>
      <p:sp>
        <p:nvSpPr>
          <p:cNvPr id="8" name="Flecha: cheurón 7">
            <a:extLst>
              <a:ext uri="{FF2B5EF4-FFF2-40B4-BE49-F238E27FC236}">
                <a16:creationId xmlns:a16="http://schemas.microsoft.com/office/drawing/2014/main" id="{7DFFDC59-1410-45EE-89A2-3C360FCD4E19}"/>
              </a:ext>
            </a:extLst>
          </p:cNvPr>
          <p:cNvSpPr/>
          <p:nvPr/>
        </p:nvSpPr>
        <p:spPr>
          <a:xfrm>
            <a:off x="1815913" y="19713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9" name="CuadroTexto 8">
            <a:extLst>
              <a:ext uri="{FF2B5EF4-FFF2-40B4-BE49-F238E27FC236}">
                <a16:creationId xmlns:a16="http://schemas.microsoft.com/office/drawing/2014/main" id="{A11D33DE-FDCC-46C1-93DF-78BFDA84FA73}"/>
              </a:ext>
            </a:extLst>
          </p:cNvPr>
          <p:cNvSpPr txBox="1"/>
          <p:nvPr/>
        </p:nvSpPr>
        <p:spPr>
          <a:xfrm>
            <a:off x="3198886" y="2126072"/>
            <a:ext cx="6511270" cy="621452"/>
          </a:xfrm>
          <a:prstGeom prst="rect">
            <a:avLst/>
          </a:prstGeom>
          <a:noFill/>
        </p:spPr>
        <p:txBody>
          <a:bodyPr wrap="none" rtlCol="0">
            <a:spAutoFit/>
          </a:bodyPr>
          <a:lstStyle/>
          <a:p>
            <a:r>
              <a:rPr lang="es-AR" sz="1719" b="1" dirty="0"/>
              <a:t>8.5 Implementación de los controles anti-soborno por organizaciones</a:t>
            </a:r>
          </a:p>
          <a:p>
            <a:r>
              <a:rPr lang="es-AR" sz="1719" b="1" dirty="0"/>
              <a:t>controladas o socios de negocios</a:t>
            </a:r>
          </a:p>
        </p:txBody>
      </p:sp>
      <p:sp>
        <p:nvSpPr>
          <p:cNvPr id="10" name="CuadroTexto 9">
            <a:extLst>
              <a:ext uri="{FF2B5EF4-FFF2-40B4-BE49-F238E27FC236}">
                <a16:creationId xmlns:a16="http://schemas.microsoft.com/office/drawing/2014/main" id="{0FBEE09E-A5D5-4856-9654-E17AAF1B7D01}"/>
              </a:ext>
            </a:extLst>
          </p:cNvPr>
          <p:cNvSpPr txBox="1"/>
          <p:nvPr/>
        </p:nvSpPr>
        <p:spPr>
          <a:xfrm>
            <a:off x="1655116" y="5478307"/>
            <a:ext cx="8158195" cy="621452"/>
          </a:xfrm>
          <a:prstGeom prst="rect">
            <a:avLst/>
          </a:prstGeom>
          <a:noFill/>
        </p:spPr>
        <p:txBody>
          <a:bodyPr wrap="none" rtlCol="0">
            <a:spAutoFit/>
          </a:bodyPr>
          <a:lstStyle/>
          <a:p>
            <a:pPr algn="ctr"/>
            <a:r>
              <a:rPr lang="es-AR" sz="1719" dirty="0"/>
              <a:t>Este requisito debe ser aplicado en forma proporcional a los resultados</a:t>
            </a:r>
          </a:p>
          <a:p>
            <a:pPr algn="ctr"/>
            <a:r>
              <a:rPr lang="es-AR" sz="1719" dirty="0"/>
              <a:t>de la evaluación de riesgo de soborno realizado por la organización sobre sus controladas</a:t>
            </a:r>
          </a:p>
        </p:txBody>
      </p:sp>
      <p:graphicFrame>
        <p:nvGraphicFramePr>
          <p:cNvPr id="11" name="Diagrama 10">
            <a:extLst>
              <a:ext uri="{FF2B5EF4-FFF2-40B4-BE49-F238E27FC236}">
                <a16:creationId xmlns:a16="http://schemas.microsoft.com/office/drawing/2014/main" id="{9162321B-DF8F-4A61-9014-68FC9CDBBCDA}"/>
              </a:ext>
            </a:extLst>
          </p:cNvPr>
          <p:cNvGraphicFramePr/>
          <p:nvPr>
            <p:extLst>
              <p:ext uri="{D42A27DB-BD31-4B8C-83A1-F6EECF244321}">
                <p14:modId xmlns:p14="http://schemas.microsoft.com/office/powerpoint/2010/main" val="509564012"/>
              </p:ext>
            </p:extLst>
          </p:nvPr>
        </p:nvGraphicFramePr>
        <p:xfrm>
          <a:off x="3072591" y="3308702"/>
          <a:ext cx="4354142" cy="2492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Marcador de contenido 3">
            <a:extLst>
              <a:ext uri="{FF2B5EF4-FFF2-40B4-BE49-F238E27FC236}">
                <a16:creationId xmlns:a16="http://schemas.microsoft.com/office/drawing/2014/main" id="{24542F78-3E54-40A2-95EA-3C6D7B2C2260}"/>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733591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6" name="11 Conector recto">
            <a:extLst>
              <a:ext uri="{FF2B5EF4-FFF2-40B4-BE49-F238E27FC236}">
                <a16:creationId xmlns:a16="http://schemas.microsoft.com/office/drawing/2014/main" id="{65EA280A-ACF9-4BB0-9632-0FE62AB9AC9E}"/>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BA0B045E-7AEA-4CE4-9B79-E8A63B8F2F0B}"/>
              </a:ext>
            </a:extLst>
          </p:cNvPr>
          <p:cNvSpPr txBox="1"/>
          <p:nvPr/>
        </p:nvSpPr>
        <p:spPr>
          <a:xfrm>
            <a:off x="2379190" y="2910336"/>
            <a:ext cx="5809584" cy="886012"/>
          </a:xfrm>
          <a:prstGeom prst="rect">
            <a:avLst/>
          </a:prstGeom>
          <a:noFill/>
        </p:spPr>
        <p:txBody>
          <a:bodyPr wrap="square" rtlCol="0">
            <a:spAutoFit/>
          </a:bodyPr>
          <a:lstStyle/>
          <a:p>
            <a:pPr algn="ctr"/>
            <a:r>
              <a:rPr lang="es-AR" sz="1719" dirty="0"/>
              <a:t>Sobre los socios de negocios no controlados, cuando la evaluación de riesgo detectó un riesgo mayor a bajo la organización debe:</a:t>
            </a:r>
          </a:p>
        </p:txBody>
      </p:sp>
      <p:sp>
        <p:nvSpPr>
          <p:cNvPr id="8" name="Flecha: cheurón 7">
            <a:extLst>
              <a:ext uri="{FF2B5EF4-FFF2-40B4-BE49-F238E27FC236}">
                <a16:creationId xmlns:a16="http://schemas.microsoft.com/office/drawing/2014/main" id="{BE6F8FDB-864F-4D43-AADC-C8D464986D8D}"/>
              </a:ext>
            </a:extLst>
          </p:cNvPr>
          <p:cNvSpPr/>
          <p:nvPr/>
        </p:nvSpPr>
        <p:spPr>
          <a:xfrm>
            <a:off x="1815913" y="19713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9" name="CuadroTexto 8">
            <a:extLst>
              <a:ext uri="{FF2B5EF4-FFF2-40B4-BE49-F238E27FC236}">
                <a16:creationId xmlns:a16="http://schemas.microsoft.com/office/drawing/2014/main" id="{85C3117F-D878-4D93-B48C-98519ECEC522}"/>
              </a:ext>
            </a:extLst>
          </p:cNvPr>
          <p:cNvSpPr txBox="1"/>
          <p:nvPr/>
        </p:nvSpPr>
        <p:spPr>
          <a:xfrm>
            <a:off x="3198886" y="2126072"/>
            <a:ext cx="6511270" cy="621452"/>
          </a:xfrm>
          <a:prstGeom prst="rect">
            <a:avLst/>
          </a:prstGeom>
          <a:noFill/>
        </p:spPr>
        <p:txBody>
          <a:bodyPr wrap="none" rtlCol="0">
            <a:spAutoFit/>
          </a:bodyPr>
          <a:lstStyle/>
          <a:p>
            <a:r>
              <a:rPr lang="es-AR" sz="1719" b="1" dirty="0"/>
              <a:t>8.5 Implementación de los controles anti-soborno por organizaciones</a:t>
            </a:r>
          </a:p>
          <a:p>
            <a:r>
              <a:rPr lang="es-AR" sz="1719" b="1" dirty="0"/>
              <a:t>controladas o socios de negocios</a:t>
            </a:r>
          </a:p>
        </p:txBody>
      </p:sp>
      <p:graphicFrame>
        <p:nvGraphicFramePr>
          <p:cNvPr id="10" name="Diagrama 9">
            <a:extLst>
              <a:ext uri="{FF2B5EF4-FFF2-40B4-BE49-F238E27FC236}">
                <a16:creationId xmlns:a16="http://schemas.microsoft.com/office/drawing/2014/main" id="{876108A3-E64A-4473-9B92-56971AB1DB77}"/>
              </a:ext>
            </a:extLst>
          </p:cNvPr>
          <p:cNvGraphicFramePr/>
          <p:nvPr>
            <p:extLst>
              <p:ext uri="{D42A27DB-BD31-4B8C-83A1-F6EECF244321}">
                <p14:modId xmlns:p14="http://schemas.microsoft.com/office/powerpoint/2010/main" val="3833360895"/>
              </p:ext>
            </p:extLst>
          </p:nvPr>
        </p:nvGraphicFramePr>
        <p:xfrm>
          <a:off x="2767865" y="3743890"/>
          <a:ext cx="5322597" cy="2701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Marcador de contenido 3">
            <a:extLst>
              <a:ext uri="{FF2B5EF4-FFF2-40B4-BE49-F238E27FC236}">
                <a16:creationId xmlns:a16="http://schemas.microsoft.com/office/drawing/2014/main" id="{60283CC7-B5E6-4943-B59D-481F10FA5751}"/>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333139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CuadroTexto 24">
            <a:extLst>
              <a:ext uri="{FF2B5EF4-FFF2-40B4-BE49-F238E27FC236}">
                <a16:creationId xmlns:a16="http://schemas.microsoft.com/office/drawing/2014/main" id="{143F242E-C0BF-446B-933A-0FA38DE736B6}"/>
              </a:ext>
            </a:extLst>
          </p:cNvPr>
          <p:cNvSpPr txBox="1"/>
          <p:nvPr/>
        </p:nvSpPr>
        <p:spPr>
          <a:xfrm rot="16200000">
            <a:off x="1033311" y="3945455"/>
            <a:ext cx="4317890" cy="416268"/>
          </a:xfrm>
          <a:prstGeom prst="rect">
            <a:avLst/>
          </a:prstGeom>
          <a:solidFill>
            <a:schemeClr val="tx2">
              <a:lumMod val="75000"/>
            </a:schemeClr>
          </a:solidFill>
        </p:spPr>
        <p:txBody>
          <a:bodyPr wrap="square" rtlCol="0">
            <a:spAutoFit/>
          </a:bodyPr>
          <a:lstStyle/>
          <a:p>
            <a:r>
              <a:rPr lang="es-AR" sz="2105"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¿Quién puede utilizar esta Norma?</a:t>
            </a:r>
          </a:p>
        </p:txBody>
      </p:sp>
      <p:cxnSp>
        <p:nvCxnSpPr>
          <p:cNvPr id="5" name="11 Conector recto">
            <a:extLst>
              <a:ext uri="{FF2B5EF4-FFF2-40B4-BE49-F238E27FC236}">
                <a16:creationId xmlns:a16="http://schemas.microsoft.com/office/drawing/2014/main" id="{E361B1F9-A934-462B-94BD-AFBAE28EE150}"/>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8 Rectángulo">
            <a:extLst>
              <a:ext uri="{FF2B5EF4-FFF2-40B4-BE49-F238E27FC236}">
                <a16:creationId xmlns:a16="http://schemas.microsoft.com/office/drawing/2014/main" id="{48E567A0-0008-45E1-B3F2-0200237E857A}"/>
              </a:ext>
            </a:extLst>
          </p:cNvPr>
          <p:cNvSpPr/>
          <p:nvPr/>
        </p:nvSpPr>
        <p:spPr>
          <a:xfrm>
            <a:off x="3522538" y="2067091"/>
            <a:ext cx="5620140" cy="3919278"/>
          </a:xfrm>
          <a:prstGeom prst="rect">
            <a:avLst/>
          </a:prstGeom>
        </p:spPr>
        <p:txBody>
          <a:bodyPr wrap="square">
            <a:spAutoFit/>
          </a:bodyPr>
          <a:lstStyle/>
          <a:p>
            <a:r>
              <a:rPr lang="es-AR" sz="2105" dirty="0">
                <a:latin typeface="Open Sans Condensed Light" pitchFamily="34" charset="0"/>
                <a:ea typeface="Open Sans Condensed Light" pitchFamily="34" charset="0"/>
                <a:cs typeface="Open Sans Condensed Light" pitchFamily="34" charset="0"/>
              </a:rPr>
              <a:t>La Norma puede ser utilizada globalmente, y tiene la flexibilidad para adaptarse a un amplio rango </a:t>
            </a:r>
            <a:r>
              <a:rPr lang="es-ES" sz="2105" dirty="0">
                <a:latin typeface="Open Sans Condensed Light" pitchFamily="34" charset="0"/>
                <a:ea typeface="Open Sans Condensed Light" pitchFamily="34" charset="0"/>
                <a:cs typeface="Open Sans Condensed Light" pitchFamily="34" charset="0"/>
              </a:rPr>
              <a:t>de organizaciones</a:t>
            </a:r>
            <a:r>
              <a:rPr lang="es-AR" sz="2105" dirty="0">
                <a:latin typeface="Open Sans Condensed Light" pitchFamily="34" charset="0"/>
                <a:ea typeface="Open Sans Condensed Light" pitchFamily="34" charset="0"/>
                <a:cs typeface="Open Sans Condensed Light" pitchFamily="34" charset="0"/>
              </a:rPr>
              <a:t>:</a:t>
            </a:r>
            <a:endParaRPr lang="es-AR" sz="2105" b="1" dirty="0">
              <a:solidFill>
                <a:srgbClr val="FF0000"/>
              </a:solidFill>
              <a:latin typeface="Open Sans Condensed Light" pitchFamily="34" charset="0"/>
              <a:ea typeface="Open Sans Condensed Light" pitchFamily="34" charset="0"/>
              <a:cs typeface="Open Sans Condensed Light" pitchFamily="34" charset="0"/>
            </a:endParaRPr>
          </a:p>
          <a:p>
            <a:pPr marL="300723" indent="-300723">
              <a:lnSpc>
                <a:spcPct val="150000"/>
              </a:lnSpc>
              <a:buFont typeface="Wingdings" panose="05000000000000000000" pitchFamily="2" charset="2"/>
              <a:buChar char="ü"/>
            </a:pPr>
            <a:r>
              <a:rPr lang="es-ES" sz="2105" dirty="0">
                <a:latin typeface="Open Sans Condensed Light" pitchFamily="34" charset="0"/>
                <a:ea typeface="Open Sans Condensed Light" pitchFamily="34" charset="0"/>
                <a:cs typeface="Open Sans Condensed Light" pitchFamily="34" charset="0"/>
              </a:rPr>
              <a:t>Grandes organizaciones</a:t>
            </a:r>
          </a:p>
          <a:p>
            <a:pPr marL="300723" indent="-300723">
              <a:lnSpc>
                <a:spcPct val="150000"/>
              </a:lnSpc>
              <a:buFont typeface="Wingdings" panose="05000000000000000000" pitchFamily="2" charset="2"/>
              <a:buChar char="ü"/>
            </a:pPr>
            <a:r>
              <a:rPr lang="es-AR" sz="2105" dirty="0">
                <a:latin typeface="Open Sans Condensed Light" pitchFamily="34" charset="0"/>
                <a:ea typeface="Open Sans Condensed Light" pitchFamily="34" charset="0"/>
                <a:cs typeface="Open Sans Condensed Light" pitchFamily="34" charset="0"/>
              </a:rPr>
              <a:t>Pequeñas y medianas empresas (</a:t>
            </a:r>
            <a:r>
              <a:rPr lang="es-AR" sz="2105" dirty="0" err="1">
                <a:latin typeface="Open Sans Condensed Light" pitchFamily="34" charset="0"/>
                <a:ea typeface="Open Sans Condensed Light" pitchFamily="34" charset="0"/>
                <a:cs typeface="Open Sans Condensed Light" pitchFamily="34" charset="0"/>
              </a:rPr>
              <a:t>PYMEs</a:t>
            </a:r>
            <a:r>
              <a:rPr lang="es-AR" sz="2105" dirty="0">
                <a:latin typeface="Open Sans Condensed Light" pitchFamily="34" charset="0"/>
                <a:ea typeface="Open Sans Condensed Light" pitchFamily="34" charset="0"/>
                <a:cs typeface="Open Sans Condensed Light" pitchFamily="34" charset="0"/>
              </a:rPr>
              <a:t>)</a:t>
            </a:r>
          </a:p>
          <a:p>
            <a:pPr marL="300723" indent="-300723">
              <a:lnSpc>
                <a:spcPct val="150000"/>
              </a:lnSpc>
              <a:buFont typeface="Wingdings" panose="05000000000000000000" pitchFamily="2" charset="2"/>
              <a:buChar char="ü"/>
            </a:pPr>
            <a:r>
              <a:rPr lang="es-AR" sz="2105" dirty="0">
                <a:latin typeface="Open Sans Condensed Light" pitchFamily="34" charset="0"/>
                <a:ea typeface="Open Sans Condensed Light" pitchFamily="34" charset="0"/>
                <a:cs typeface="Open Sans Condensed Light" pitchFamily="34" charset="0"/>
              </a:rPr>
              <a:t>El ámbito publico y privado en todas sus variantes</a:t>
            </a:r>
          </a:p>
          <a:p>
            <a:pPr marL="300723" indent="-300723">
              <a:lnSpc>
                <a:spcPct val="150000"/>
              </a:lnSpc>
              <a:buFont typeface="Wingdings" panose="05000000000000000000" pitchFamily="2" charset="2"/>
              <a:buChar char="ü"/>
            </a:pPr>
            <a:r>
              <a:rPr lang="es-ES" sz="2105" dirty="0">
                <a:latin typeface="Open Sans Condensed Light" pitchFamily="34" charset="0"/>
                <a:ea typeface="Open Sans Condensed Light" pitchFamily="34" charset="0"/>
                <a:cs typeface="Open Sans Condensed Light" pitchFamily="34" charset="0"/>
              </a:rPr>
              <a:t>Organizaciones no gubernamentales (</a:t>
            </a:r>
            <a:r>
              <a:rPr lang="es-ES" sz="2105" dirty="0" err="1">
                <a:latin typeface="Open Sans Condensed Light" pitchFamily="34" charset="0"/>
                <a:ea typeface="Open Sans Condensed Light" pitchFamily="34" charset="0"/>
                <a:cs typeface="Open Sans Condensed Light" pitchFamily="34" charset="0"/>
              </a:rPr>
              <a:t>ONGs</a:t>
            </a:r>
            <a:r>
              <a:rPr lang="es-ES" sz="2105" dirty="0">
                <a:latin typeface="Open Sans Condensed Light" pitchFamily="34" charset="0"/>
                <a:ea typeface="Open Sans Condensed Light" pitchFamily="34" charset="0"/>
                <a:cs typeface="Open Sans Condensed Light" pitchFamily="34" charset="0"/>
              </a:rPr>
              <a:t>)</a:t>
            </a:r>
          </a:p>
        </p:txBody>
      </p:sp>
      <p:pic>
        <p:nvPicPr>
          <p:cNvPr id="7" name="Marcador de contenido 3">
            <a:extLst>
              <a:ext uri="{FF2B5EF4-FFF2-40B4-BE49-F238E27FC236}">
                <a16:creationId xmlns:a16="http://schemas.microsoft.com/office/drawing/2014/main" id="{15FDE93E-B661-4630-9B57-60948E2B0D2F}"/>
              </a:ext>
            </a:extLst>
          </p:cNvPr>
          <p:cNvPicPr>
            <a:picLocks noChangeAspect="1"/>
          </p:cNvPicPr>
          <p:nvPr/>
        </p:nvPicPr>
        <p:blipFill>
          <a:blip r:embed="rId3"/>
          <a:stretch>
            <a:fillRect/>
          </a:stretch>
        </p:blipFill>
        <p:spPr>
          <a:xfrm>
            <a:off x="1798440" y="1028607"/>
            <a:ext cx="1161496" cy="666284"/>
          </a:xfrm>
          <a:prstGeom prst="rect">
            <a:avLst/>
          </a:prstGeom>
        </p:spPr>
      </p:pic>
    </p:spTree>
    <p:extLst>
      <p:ext uri="{BB962C8B-B14F-4D97-AF65-F5344CB8AC3E}">
        <p14:creationId xmlns:p14="http://schemas.microsoft.com/office/powerpoint/2010/main" val="13537597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DAA74762-3B0B-43A1-AFDC-11A142F4EC13}"/>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D19D911A-AF36-4307-AAD6-598AB9F90027}"/>
              </a:ext>
            </a:extLst>
          </p:cNvPr>
          <p:cNvSpPr txBox="1"/>
          <p:nvPr/>
        </p:nvSpPr>
        <p:spPr>
          <a:xfrm>
            <a:off x="2239877" y="2949538"/>
            <a:ext cx="5816592" cy="621452"/>
          </a:xfrm>
          <a:prstGeom prst="rect">
            <a:avLst/>
          </a:prstGeom>
          <a:noFill/>
        </p:spPr>
        <p:txBody>
          <a:bodyPr wrap="none" rtlCol="0">
            <a:spAutoFit/>
          </a:bodyPr>
          <a:lstStyle/>
          <a:p>
            <a:pPr algn="ctr"/>
            <a:r>
              <a:rPr lang="es-AR" sz="1719" dirty="0"/>
              <a:t>Cuando el socio de negocios representa un riesgo mayor a bajo</a:t>
            </a:r>
          </a:p>
          <a:p>
            <a:pPr algn="ctr"/>
            <a:endParaRPr lang="es-AR" sz="1719" dirty="0"/>
          </a:p>
        </p:txBody>
      </p:sp>
      <p:sp>
        <p:nvSpPr>
          <p:cNvPr id="6" name="Flecha: cheurón 5">
            <a:extLst>
              <a:ext uri="{FF2B5EF4-FFF2-40B4-BE49-F238E27FC236}">
                <a16:creationId xmlns:a16="http://schemas.microsoft.com/office/drawing/2014/main" id="{BFAA1EFB-6041-459D-A3F2-4A899AAEAEA9}"/>
              </a:ext>
            </a:extLst>
          </p:cNvPr>
          <p:cNvSpPr/>
          <p:nvPr/>
        </p:nvSpPr>
        <p:spPr>
          <a:xfrm>
            <a:off x="1815913" y="19713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7" name="CuadroTexto 6">
            <a:extLst>
              <a:ext uri="{FF2B5EF4-FFF2-40B4-BE49-F238E27FC236}">
                <a16:creationId xmlns:a16="http://schemas.microsoft.com/office/drawing/2014/main" id="{62A4BA5C-FF0F-474D-A7F9-AE0D8D3CA8F6}"/>
              </a:ext>
            </a:extLst>
          </p:cNvPr>
          <p:cNvSpPr txBox="1"/>
          <p:nvPr/>
        </p:nvSpPr>
        <p:spPr>
          <a:xfrm>
            <a:off x="3198887" y="2126072"/>
            <a:ext cx="3009222" cy="356893"/>
          </a:xfrm>
          <a:prstGeom prst="rect">
            <a:avLst/>
          </a:prstGeom>
          <a:noFill/>
        </p:spPr>
        <p:txBody>
          <a:bodyPr wrap="none" rtlCol="0">
            <a:spAutoFit/>
          </a:bodyPr>
          <a:lstStyle/>
          <a:p>
            <a:r>
              <a:rPr lang="es-AR" sz="1719" b="1" dirty="0"/>
              <a:t>8.6 Compromisos anti-soborno</a:t>
            </a:r>
          </a:p>
        </p:txBody>
      </p:sp>
      <p:sp>
        <p:nvSpPr>
          <p:cNvPr id="8" name="CuadroTexto 7">
            <a:extLst>
              <a:ext uri="{FF2B5EF4-FFF2-40B4-BE49-F238E27FC236}">
                <a16:creationId xmlns:a16="http://schemas.microsoft.com/office/drawing/2014/main" id="{47DB0C5E-E4EA-4D0A-89B7-8E75A4FC9406}"/>
              </a:ext>
            </a:extLst>
          </p:cNvPr>
          <p:cNvSpPr txBox="1"/>
          <p:nvPr/>
        </p:nvSpPr>
        <p:spPr>
          <a:xfrm>
            <a:off x="2137114" y="5737415"/>
            <a:ext cx="6225102" cy="621452"/>
          </a:xfrm>
          <a:prstGeom prst="rect">
            <a:avLst/>
          </a:prstGeom>
          <a:noFill/>
        </p:spPr>
        <p:txBody>
          <a:bodyPr wrap="none" rtlCol="0">
            <a:spAutoFit/>
          </a:bodyPr>
          <a:lstStyle/>
          <a:p>
            <a:pPr algn="ctr"/>
            <a:r>
              <a:rPr lang="es-AR" sz="1719" dirty="0"/>
              <a:t>Si no se puede cumplir con ninguna de las opciones, entonces dicha</a:t>
            </a:r>
          </a:p>
          <a:p>
            <a:pPr algn="ctr"/>
            <a:r>
              <a:rPr lang="es-AR" sz="1719" dirty="0"/>
              <a:t>situación debe considerarse cuando se hace el análisis de riesgos  </a:t>
            </a:r>
          </a:p>
        </p:txBody>
      </p:sp>
      <p:graphicFrame>
        <p:nvGraphicFramePr>
          <p:cNvPr id="9" name="Diagrama 8">
            <a:extLst>
              <a:ext uri="{FF2B5EF4-FFF2-40B4-BE49-F238E27FC236}">
                <a16:creationId xmlns:a16="http://schemas.microsoft.com/office/drawing/2014/main" id="{0260D396-BD40-42E6-ADE5-1C5D1D90994B}"/>
              </a:ext>
            </a:extLst>
          </p:cNvPr>
          <p:cNvGraphicFramePr/>
          <p:nvPr>
            <p:extLst>
              <p:ext uri="{D42A27DB-BD31-4B8C-83A1-F6EECF244321}">
                <p14:modId xmlns:p14="http://schemas.microsoft.com/office/powerpoint/2010/main" val="3906736555"/>
              </p:ext>
            </p:extLst>
          </p:nvPr>
        </p:nvGraphicFramePr>
        <p:xfrm>
          <a:off x="3072591" y="3308702"/>
          <a:ext cx="4354142" cy="2492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Marcador de contenido 3">
            <a:extLst>
              <a:ext uri="{FF2B5EF4-FFF2-40B4-BE49-F238E27FC236}">
                <a16:creationId xmlns:a16="http://schemas.microsoft.com/office/drawing/2014/main" id="{FB57B1A4-9D6A-4FDE-A566-C1BD4F9452EF}"/>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7533891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391D1B79-BC39-41F8-B509-9605EBF9064E}"/>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73CD7E90-1F6D-43FE-882B-9397D98C8431}"/>
              </a:ext>
            </a:extLst>
          </p:cNvPr>
          <p:cNvSpPr txBox="1"/>
          <p:nvPr/>
        </p:nvSpPr>
        <p:spPr>
          <a:xfrm>
            <a:off x="1647252" y="2826507"/>
            <a:ext cx="7135736" cy="3002489"/>
          </a:xfrm>
          <a:prstGeom prst="rect">
            <a:avLst/>
          </a:prstGeom>
          <a:noFill/>
        </p:spPr>
        <p:txBody>
          <a:bodyPr wrap="none" rtlCol="0">
            <a:spAutoFit/>
          </a:bodyPr>
          <a:lstStyle/>
          <a:p>
            <a:pPr algn="ctr"/>
            <a:r>
              <a:rPr lang="es-AR" sz="1719" dirty="0"/>
              <a:t>Deben implementarse procedimientos para prevenir la oferta, el suministro o </a:t>
            </a:r>
          </a:p>
          <a:p>
            <a:pPr algn="ctr"/>
            <a:r>
              <a:rPr lang="es-AR" sz="1719" dirty="0"/>
              <a:t>la aceptación de regalos, hospitalidad, donaciones o beneficios similares</a:t>
            </a:r>
          </a:p>
          <a:p>
            <a:pPr algn="ctr"/>
            <a:r>
              <a:rPr lang="es-AR" sz="1719" dirty="0"/>
              <a:t>que puedan ser percibidos como sobornos</a:t>
            </a:r>
          </a:p>
          <a:p>
            <a:pPr algn="ctr"/>
            <a:endParaRPr lang="es-AR" sz="1719" dirty="0"/>
          </a:p>
          <a:p>
            <a:r>
              <a:rPr lang="es-AR" sz="1719" dirty="0"/>
              <a:t>Ejemplos:</a:t>
            </a:r>
          </a:p>
          <a:p>
            <a:pPr marL="250603" indent="-250603">
              <a:buFont typeface="Arial" panose="020B0604020202020204" pitchFamily="34" charset="0"/>
              <a:buChar char="•"/>
            </a:pPr>
            <a:r>
              <a:rPr lang="es-AR" sz="1719" dirty="0"/>
              <a:t>Regalos, entretenimiento, hospitalidad</a:t>
            </a:r>
          </a:p>
          <a:p>
            <a:pPr marL="250603" indent="-250603">
              <a:buFont typeface="Arial" panose="020B0604020202020204" pitchFamily="34" charset="0"/>
              <a:buChar char="•"/>
            </a:pPr>
            <a:r>
              <a:rPr lang="es-AR" sz="1719" dirty="0"/>
              <a:t>Donaciones, gastos de promoción, patrocinio</a:t>
            </a:r>
          </a:p>
          <a:p>
            <a:pPr marL="250603" indent="-250603">
              <a:buFont typeface="Arial" panose="020B0604020202020204" pitchFamily="34" charset="0"/>
              <a:buChar char="•"/>
            </a:pPr>
            <a:r>
              <a:rPr lang="es-AR" sz="1719" dirty="0"/>
              <a:t>Formación, membresía a clubes</a:t>
            </a:r>
          </a:p>
          <a:p>
            <a:pPr marL="250603" indent="-250603">
              <a:buFont typeface="Arial" panose="020B0604020202020204" pitchFamily="34" charset="0"/>
              <a:buChar char="•"/>
            </a:pPr>
            <a:r>
              <a:rPr lang="es-AR" sz="1719" dirty="0"/>
              <a:t>Favores personales</a:t>
            </a:r>
          </a:p>
          <a:p>
            <a:pPr marL="250603" indent="-250603">
              <a:buFont typeface="Arial" panose="020B0604020202020204" pitchFamily="34" charset="0"/>
              <a:buChar char="•"/>
            </a:pPr>
            <a:r>
              <a:rPr lang="es-AR" sz="1719" dirty="0"/>
              <a:t>Información confidencial o privilegiada</a:t>
            </a:r>
          </a:p>
          <a:p>
            <a:pPr algn="ctr"/>
            <a:endParaRPr lang="es-AR" sz="1719" dirty="0"/>
          </a:p>
        </p:txBody>
      </p:sp>
      <p:sp>
        <p:nvSpPr>
          <p:cNvPr id="6" name="Flecha: cheurón 5">
            <a:extLst>
              <a:ext uri="{FF2B5EF4-FFF2-40B4-BE49-F238E27FC236}">
                <a16:creationId xmlns:a16="http://schemas.microsoft.com/office/drawing/2014/main" id="{98C382BE-13C3-41F0-8F5C-725CF27F3EB0}"/>
              </a:ext>
            </a:extLst>
          </p:cNvPr>
          <p:cNvSpPr/>
          <p:nvPr/>
        </p:nvSpPr>
        <p:spPr>
          <a:xfrm>
            <a:off x="1815913" y="19713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7" name="CuadroTexto 6">
            <a:extLst>
              <a:ext uri="{FF2B5EF4-FFF2-40B4-BE49-F238E27FC236}">
                <a16:creationId xmlns:a16="http://schemas.microsoft.com/office/drawing/2014/main" id="{AB5DF7E0-3D5E-4F59-8140-29C4DAA00BED}"/>
              </a:ext>
            </a:extLst>
          </p:cNvPr>
          <p:cNvSpPr txBox="1"/>
          <p:nvPr/>
        </p:nvSpPr>
        <p:spPr>
          <a:xfrm>
            <a:off x="3198886" y="2126072"/>
            <a:ext cx="5621604" cy="356893"/>
          </a:xfrm>
          <a:prstGeom prst="rect">
            <a:avLst/>
          </a:prstGeom>
          <a:noFill/>
        </p:spPr>
        <p:txBody>
          <a:bodyPr wrap="none" rtlCol="0">
            <a:spAutoFit/>
          </a:bodyPr>
          <a:lstStyle/>
          <a:p>
            <a:r>
              <a:rPr lang="es-AR" sz="1719" b="1" dirty="0"/>
              <a:t>8.7 Regalos, hospitalidad, donaciones y beneficios similares</a:t>
            </a:r>
          </a:p>
        </p:txBody>
      </p:sp>
      <p:pic>
        <p:nvPicPr>
          <p:cNvPr id="8" name="Marcador de contenido 3">
            <a:extLst>
              <a:ext uri="{FF2B5EF4-FFF2-40B4-BE49-F238E27FC236}">
                <a16:creationId xmlns:a16="http://schemas.microsoft.com/office/drawing/2014/main" id="{BA8BAD4D-212E-4ECA-811C-77E6E470C9B9}"/>
              </a:ext>
            </a:extLst>
          </p:cNvPr>
          <p:cNvPicPr>
            <a:picLocks noChangeAspect="1"/>
          </p:cNvPicPr>
          <p:nvPr/>
        </p:nvPicPr>
        <p:blipFill>
          <a:blip r:embed="rId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40441021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D21DFF61-7769-4E8F-BCEA-6B964B44B017}"/>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C769899-370B-4FD9-AE48-24B31A909B7E}"/>
              </a:ext>
            </a:extLst>
          </p:cNvPr>
          <p:cNvSpPr txBox="1"/>
          <p:nvPr/>
        </p:nvSpPr>
        <p:spPr>
          <a:xfrm>
            <a:off x="1999082" y="2985261"/>
            <a:ext cx="5574557" cy="4060727"/>
          </a:xfrm>
          <a:prstGeom prst="rect">
            <a:avLst/>
          </a:prstGeom>
          <a:noFill/>
        </p:spPr>
        <p:txBody>
          <a:bodyPr wrap="square" rtlCol="0">
            <a:spAutoFit/>
          </a:bodyPr>
          <a:lstStyle/>
          <a:p>
            <a:pPr algn="ctr"/>
            <a:r>
              <a:rPr lang="es-AR" sz="1719" dirty="0"/>
              <a:t>Algunas medidas que pueden implementarse son:</a:t>
            </a:r>
          </a:p>
          <a:p>
            <a:pPr algn="ctr"/>
            <a:endParaRPr lang="es-AR" sz="1719" dirty="0"/>
          </a:p>
          <a:p>
            <a:pPr algn="ctr"/>
            <a:endParaRPr lang="es-AR" sz="1719" dirty="0"/>
          </a:p>
          <a:p>
            <a:r>
              <a:rPr lang="es-AR" sz="1719" dirty="0"/>
              <a:t>Ejemplos:</a:t>
            </a:r>
          </a:p>
          <a:p>
            <a:pPr marL="250603" indent="-250603">
              <a:buFont typeface="Arial" panose="020B0604020202020204" pitchFamily="34" charset="0"/>
              <a:buChar char="•"/>
            </a:pPr>
            <a:r>
              <a:rPr lang="es-AR" sz="1719" dirty="0"/>
              <a:t>Prohibición total d recibir regalos u hospitalidad</a:t>
            </a:r>
          </a:p>
          <a:p>
            <a:pPr marL="250603" indent="-250603">
              <a:buFont typeface="Arial" panose="020B0604020202020204" pitchFamily="34" charset="0"/>
              <a:buChar char="•"/>
            </a:pPr>
            <a:r>
              <a:rPr lang="es-AR" sz="1719" dirty="0"/>
              <a:t>Permitir regalos o atención pero ponerle un valor monetario máximo</a:t>
            </a:r>
          </a:p>
          <a:p>
            <a:pPr marL="250603" indent="-250603">
              <a:buFont typeface="Arial" panose="020B0604020202020204" pitchFamily="34" charset="0"/>
              <a:buChar char="•"/>
            </a:pPr>
            <a:r>
              <a:rPr lang="es-AR" sz="1719" dirty="0"/>
              <a:t>Implementar la obligatoriedad de solicitar autorización para recibir un regalo</a:t>
            </a:r>
          </a:p>
          <a:p>
            <a:pPr marL="250603" indent="-250603">
              <a:buFont typeface="Arial" panose="020B0604020202020204" pitchFamily="34" charset="0"/>
              <a:buChar char="•"/>
            </a:pPr>
            <a:r>
              <a:rPr lang="es-AR" sz="1719" dirty="0"/>
              <a:t>Hacer publica la información relacionada con regalos, hospitalidad y donaciones</a:t>
            </a:r>
          </a:p>
          <a:p>
            <a:pPr marL="250603" indent="-250603">
              <a:buFont typeface="Arial" panose="020B0604020202020204" pitchFamily="34" charset="0"/>
              <a:buChar char="•"/>
            </a:pPr>
            <a:r>
              <a:rPr lang="es-AR" sz="1719" dirty="0"/>
              <a:t>Evitar regalos o donaciones antes, durante o inmediatamente después de una negociación de contrato</a:t>
            </a:r>
          </a:p>
          <a:p>
            <a:pPr algn="ctr"/>
            <a:endParaRPr lang="es-AR" sz="1719" dirty="0"/>
          </a:p>
          <a:p>
            <a:pPr algn="ctr"/>
            <a:endParaRPr lang="es-AR" sz="1719" dirty="0"/>
          </a:p>
        </p:txBody>
      </p:sp>
      <p:sp>
        <p:nvSpPr>
          <p:cNvPr id="6" name="Flecha: cheurón 5">
            <a:extLst>
              <a:ext uri="{FF2B5EF4-FFF2-40B4-BE49-F238E27FC236}">
                <a16:creationId xmlns:a16="http://schemas.microsoft.com/office/drawing/2014/main" id="{D872658E-C18C-44B1-BD6A-AFBA2B35B8CE}"/>
              </a:ext>
            </a:extLst>
          </p:cNvPr>
          <p:cNvSpPr/>
          <p:nvPr/>
        </p:nvSpPr>
        <p:spPr>
          <a:xfrm>
            <a:off x="1815913" y="19713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7" name="CuadroTexto 6">
            <a:extLst>
              <a:ext uri="{FF2B5EF4-FFF2-40B4-BE49-F238E27FC236}">
                <a16:creationId xmlns:a16="http://schemas.microsoft.com/office/drawing/2014/main" id="{668F4E28-7D8E-4D66-8AFB-DB09F33F3F93}"/>
              </a:ext>
            </a:extLst>
          </p:cNvPr>
          <p:cNvSpPr txBox="1"/>
          <p:nvPr/>
        </p:nvSpPr>
        <p:spPr>
          <a:xfrm>
            <a:off x="3198886" y="2126072"/>
            <a:ext cx="5621604" cy="356893"/>
          </a:xfrm>
          <a:prstGeom prst="rect">
            <a:avLst/>
          </a:prstGeom>
          <a:noFill/>
        </p:spPr>
        <p:txBody>
          <a:bodyPr wrap="none" rtlCol="0">
            <a:spAutoFit/>
          </a:bodyPr>
          <a:lstStyle/>
          <a:p>
            <a:r>
              <a:rPr lang="es-AR" sz="1719" b="1" dirty="0"/>
              <a:t>8.7 Regalos, hospitalidad, donaciones y beneficios similares</a:t>
            </a:r>
          </a:p>
        </p:txBody>
      </p:sp>
      <p:pic>
        <p:nvPicPr>
          <p:cNvPr id="8" name="Imagen 7">
            <a:extLst>
              <a:ext uri="{FF2B5EF4-FFF2-40B4-BE49-F238E27FC236}">
                <a16:creationId xmlns:a16="http://schemas.microsoft.com/office/drawing/2014/main" id="{34800630-FADE-4D8E-94EB-C48E6F6534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3483" y="3879711"/>
            <a:ext cx="1501184" cy="1605112"/>
          </a:xfrm>
          <a:prstGeom prst="rect">
            <a:avLst/>
          </a:prstGeom>
        </p:spPr>
      </p:pic>
      <p:sp>
        <p:nvSpPr>
          <p:cNvPr id="9" name="Rectángulo 8">
            <a:extLst>
              <a:ext uri="{FF2B5EF4-FFF2-40B4-BE49-F238E27FC236}">
                <a16:creationId xmlns:a16="http://schemas.microsoft.com/office/drawing/2014/main" id="{B3231E59-B042-4130-BA86-6EEB838618A1}"/>
              </a:ext>
            </a:extLst>
          </p:cNvPr>
          <p:cNvSpPr/>
          <p:nvPr/>
        </p:nvSpPr>
        <p:spPr>
          <a:xfrm>
            <a:off x="7303483" y="5358528"/>
            <a:ext cx="1704986" cy="252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719"/>
          </a:p>
        </p:txBody>
      </p:sp>
      <p:pic>
        <p:nvPicPr>
          <p:cNvPr id="10" name="Marcador de contenido 3">
            <a:extLst>
              <a:ext uri="{FF2B5EF4-FFF2-40B4-BE49-F238E27FC236}">
                <a16:creationId xmlns:a16="http://schemas.microsoft.com/office/drawing/2014/main" id="{0461359F-F0E3-4170-8BED-A927934C200C}"/>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5895012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Título 1">
            <a:extLst>
              <a:ext uri="{FF2B5EF4-FFF2-40B4-BE49-F238E27FC236}">
                <a16:creationId xmlns:a16="http://schemas.microsoft.com/office/drawing/2014/main" id="{C5861678-CD70-4B5A-B178-8A2D00583959}"/>
              </a:ext>
            </a:extLst>
          </p:cNvPr>
          <p:cNvSpPr txBox="1">
            <a:spLocks/>
          </p:cNvSpPr>
          <p:nvPr/>
        </p:nvSpPr>
        <p:spPr>
          <a:xfrm>
            <a:off x="3382248" y="3350116"/>
            <a:ext cx="6015381" cy="1289143"/>
          </a:xfrm>
          <a:prstGeom prst="rect">
            <a:avLst/>
          </a:prstGeom>
        </p:spPr>
        <p:txBody>
          <a:bodyPr>
            <a:normAutofit fontScale="82500" lnSpcReduction="10000"/>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s-AR"/>
              <a:t>¿Su organización tiene una política a este respecto?</a:t>
            </a:r>
            <a:endParaRPr lang="es-AR" dirty="0"/>
          </a:p>
        </p:txBody>
      </p:sp>
      <p:pic>
        <p:nvPicPr>
          <p:cNvPr id="5" name="Imagen 4">
            <a:extLst>
              <a:ext uri="{FF2B5EF4-FFF2-40B4-BE49-F238E27FC236}">
                <a16:creationId xmlns:a16="http://schemas.microsoft.com/office/drawing/2014/main" id="{64415D43-24C8-42CD-B195-10C9632E0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764" y="2567720"/>
            <a:ext cx="1695655" cy="2071539"/>
          </a:xfrm>
          <a:prstGeom prst="rect">
            <a:avLst/>
          </a:prstGeom>
        </p:spPr>
      </p:pic>
    </p:spTree>
    <p:extLst>
      <p:ext uri="{BB962C8B-B14F-4D97-AF65-F5344CB8AC3E}">
        <p14:creationId xmlns:p14="http://schemas.microsoft.com/office/powerpoint/2010/main" val="34454702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3F84A33A-B929-410C-8CC9-03D3E32356B7}"/>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0B07BA26-FBEB-4BEB-804B-EF80C8C1B04C}"/>
              </a:ext>
            </a:extLst>
          </p:cNvPr>
          <p:cNvSpPr txBox="1"/>
          <p:nvPr/>
        </p:nvSpPr>
        <p:spPr>
          <a:xfrm>
            <a:off x="1872787" y="2795810"/>
            <a:ext cx="5574557" cy="3267048"/>
          </a:xfrm>
          <a:prstGeom prst="rect">
            <a:avLst/>
          </a:prstGeom>
          <a:noFill/>
        </p:spPr>
        <p:txBody>
          <a:bodyPr wrap="square" rtlCol="0">
            <a:spAutoFit/>
          </a:bodyPr>
          <a:lstStyle/>
          <a:p>
            <a:pPr algn="ctr"/>
            <a:r>
              <a:rPr lang="es-AR" sz="1719" dirty="0"/>
              <a:t>Cuando la debida diligencia realizada en un proyecto o actividad específica con un socio de negocios establece que los riesgos de soborno no pueden ser gestionados con los controles existentes y no se puede o no se desea poner en práctica controles adicionales entonces:</a:t>
            </a:r>
          </a:p>
          <a:p>
            <a:endParaRPr lang="es-AR" sz="1719" dirty="0"/>
          </a:p>
          <a:p>
            <a:pPr marL="250603" indent="-250603">
              <a:buFont typeface="Arial" panose="020B0604020202020204" pitchFamily="34" charset="0"/>
              <a:buChar char="•"/>
            </a:pPr>
            <a:r>
              <a:rPr lang="es-AR" sz="1719" dirty="0"/>
              <a:t>En el caso de un proyecto o actividad en marcha, se deben adoptar las medidas adecuada para terminar, suspender o retirarse del proyecto tan pronto como sea posible</a:t>
            </a:r>
          </a:p>
          <a:p>
            <a:pPr marL="250603" indent="-250603">
              <a:buFont typeface="Arial" panose="020B0604020202020204" pitchFamily="34" charset="0"/>
              <a:buChar char="•"/>
            </a:pPr>
            <a:r>
              <a:rPr lang="es-AR" sz="1719" dirty="0"/>
              <a:t>En el caso de una nueva propuesta o proyecto, se debe posponer su inicio o negarse a iniciarlo</a:t>
            </a:r>
          </a:p>
        </p:txBody>
      </p:sp>
      <p:sp>
        <p:nvSpPr>
          <p:cNvPr id="6" name="Flecha: cheurón 5">
            <a:extLst>
              <a:ext uri="{FF2B5EF4-FFF2-40B4-BE49-F238E27FC236}">
                <a16:creationId xmlns:a16="http://schemas.microsoft.com/office/drawing/2014/main" id="{3B9E0369-64A7-4E76-9C5A-330D67280B6F}"/>
              </a:ext>
            </a:extLst>
          </p:cNvPr>
          <p:cNvSpPr/>
          <p:nvPr/>
        </p:nvSpPr>
        <p:spPr>
          <a:xfrm>
            <a:off x="1815913" y="19713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7" name="CuadroTexto 6">
            <a:extLst>
              <a:ext uri="{FF2B5EF4-FFF2-40B4-BE49-F238E27FC236}">
                <a16:creationId xmlns:a16="http://schemas.microsoft.com/office/drawing/2014/main" id="{F677FA51-BA63-48D8-805A-BB8AFC59B7CA}"/>
              </a:ext>
            </a:extLst>
          </p:cNvPr>
          <p:cNvSpPr txBox="1"/>
          <p:nvPr/>
        </p:nvSpPr>
        <p:spPr>
          <a:xfrm>
            <a:off x="3198888" y="2126072"/>
            <a:ext cx="5244577" cy="356893"/>
          </a:xfrm>
          <a:prstGeom prst="rect">
            <a:avLst/>
          </a:prstGeom>
          <a:noFill/>
        </p:spPr>
        <p:txBody>
          <a:bodyPr wrap="none" rtlCol="0">
            <a:spAutoFit/>
          </a:bodyPr>
          <a:lstStyle/>
          <a:p>
            <a:r>
              <a:rPr lang="es-AR" sz="1719" b="1" dirty="0"/>
              <a:t>8.8 Gestión de los controles anti-sobornos inadecuados</a:t>
            </a:r>
          </a:p>
        </p:txBody>
      </p:sp>
      <p:pic>
        <p:nvPicPr>
          <p:cNvPr id="8" name="Imagen 7">
            <a:extLst>
              <a:ext uri="{FF2B5EF4-FFF2-40B4-BE49-F238E27FC236}">
                <a16:creationId xmlns:a16="http://schemas.microsoft.com/office/drawing/2014/main" id="{2CBAD670-322F-479C-891A-011E31150A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075" y="4032428"/>
            <a:ext cx="1447912" cy="1724072"/>
          </a:xfrm>
          <a:prstGeom prst="rect">
            <a:avLst/>
          </a:prstGeom>
        </p:spPr>
      </p:pic>
      <p:pic>
        <p:nvPicPr>
          <p:cNvPr id="9" name="Marcador de contenido 3">
            <a:extLst>
              <a:ext uri="{FF2B5EF4-FFF2-40B4-BE49-F238E27FC236}">
                <a16:creationId xmlns:a16="http://schemas.microsoft.com/office/drawing/2014/main" id="{E91C2BF7-1417-4E60-9B1D-45E81CC62D6B}"/>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42841611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060BF7F5-A393-4BA5-8CEB-F1EF4DDB62B0}"/>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Flecha: cheurón 4">
            <a:extLst>
              <a:ext uri="{FF2B5EF4-FFF2-40B4-BE49-F238E27FC236}">
                <a16:creationId xmlns:a16="http://schemas.microsoft.com/office/drawing/2014/main" id="{C804281B-F292-48C8-B4A2-9D606649E00A}"/>
              </a:ext>
            </a:extLst>
          </p:cNvPr>
          <p:cNvSpPr/>
          <p:nvPr/>
        </p:nvSpPr>
        <p:spPr>
          <a:xfrm>
            <a:off x="1815913" y="19713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6" name="CuadroTexto 5">
            <a:extLst>
              <a:ext uri="{FF2B5EF4-FFF2-40B4-BE49-F238E27FC236}">
                <a16:creationId xmlns:a16="http://schemas.microsoft.com/office/drawing/2014/main" id="{8F155F30-5528-47DD-B19E-6F82D43D0E8B}"/>
              </a:ext>
            </a:extLst>
          </p:cNvPr>
          <p:cNvSpPr txBox="1"/>
          <p:nvPr/>
        </p:nvSpPr>
        <p:spPr>
          <a:xfrm>
            <a:off x="3198887" y="2126072"/>
            <a:ext cx="3279167" cy="356893"/>
          </a:xfrm>
          <a:prstGeom prst="rect">
            <a:avLst/>
          </a:prstGeom>
          <a:noFill/>
        </p:spPr>
        <p:txBody>
          <a:bodyPr wrap="none" rtlCol="0">
            <a:spAutoFit/>
          </a:bodyPr>
          <a:lstStyle/>
          <a:p>
            <a:r>
              <a:rPr lang="es-AR" sz="1719" b="1" dirty="0"/>
              <a:t>8.9 Planteamiento de inquietudes</a:t>
            </a:r>
          </a:p>
        </p:txBody>
      </p:sp>
      <p:sp>
        <p:nvSpPr>
          <p:cNvPr id="7" name="Rectángulo 6">
            <a:extLst>
              <a:ext uri="{FF2B5EF4-FFF2-40B4-BE49-F238E27FC236}">
                <a16:creationId xmlns:a16="http://schemas.microsoft.com/office/drawing/2014/main" id="{2382616F-E618-48E5-A387-AFEC7297BB37}"/>
              </a:ext>
            </a:extLst>
          </p:cNvPr>
          <p:cNvSpPr/>
          <p:nvPr/>
        </p:nvSpPr>
        <p:spPr>
          <a:xfrm>
            <a:off x="3514625" y="2706329"/>
            <a:ext cx="5431258" cy="3871573"/>
          </a:xfrm>
          <a:prstGeom prst="rect">
            <a:avLst/>
          </a:prstGeom>
        </p:spPr>
        <p:txBody>
          <a:bodyPr wrap="square">
            <a:spAutoFit/>
          </a:bodyPr>
          <a:lstStyle/>
          <a:p>
            <a:r>
              <a:rPr lang="es-AR" sz="1228" dirty="0"/>
              <a:t>La organización debe implementar procedimientos, para:</a:t>
            </a:r>
          </a:p>
          <a:p>
            <a:endParaRPr lang="es-AR" sz="1228" dirty="0"/>
          </a:p>
          <a:p>
            <a:pPr marL="250603" indent="-250603">
              <a:buFont typeface="Arial" panose="020B0604020202020204" pitchFamily="34" charset="0"/>
              <a:buChar char="•"/>
            </a:pPr>
            <a:r>
              <a:rPr lang="es-AR" sz="1228" dirty="0"/>
              <a:t>Fomentar y facilitar que las personas reporten hechos de buena fe o en base de una sospecha razonable la intención, la sospecha y el soborno real, o cualquier violación o debilidad en el SGAS, a la función de cumplimiento </a:t>
            </a:r>
            <a:r>
              <a:rPr lang="es-AR" sz="1228" dirty="0" err="1"/>
              <a:t>antisoborno</a:t>
            </a:r>
            <a:r>
              <a:rPr lang="es-AR" sz="1228" dirty="0"/>
              <a:t> o al personal apropiado;</a:t>
            </a:r>
          </a:p>
          <a:p>
            <a:pPr marL="250603" indent="-250603">
              <a:buFont typeface="Arial" panose="020B0604020202020204" pitchFamily="34" charset="0"/>
              <a:buChar char="•"/>
            </a:pPr>
            <a:endParaRPr lang="es-AR" sz="1228" dirty="0"/>
          </a:p>
          <a:p>
            <a:pPr marL="250603" indent="-250603">
              <a:buFont typeface="Arial" panose="020B0604020202020204" pitchFamily="34" charset="0"/>
              <a:buChar char="•"/>
            </a:pPr>
            <a:r>
              <a:rPr lang="es-AR" sz="1228" dirty="0"/>
              <a:t>Salvo en la medida requerida para el avance de una investigación, solicitar que la organización trate los informes de forma confidencial con el fin de proteger la identidad del informante y otras personas que participen  o a las que se haga referencia en el informe.;</a:t>
            </a:r>
          </a:p>
          <a:p>
            <a:pPr marL="250603" indent="-250603">
              <a:buFont typeface="Arial" panose="020B0604020202020204" pitchFamily="34" charset="0"/>
              <a:buChar char="•"/>
            </a:pPr>
            <a:endParaRPr lang="es-AR" sz="1228" dirty="0"/>
          </a:p>
          <a:p>
            <a:pPr marL="250603" indent="-250603">
              <a:buFont typeface="Arial" panose="020B0604020202020204" pitchFamily="34" charset="0"/>
              <a:buChar char="•"/>
            </a:pPr>
            <a:r>
              <a:rPr lang="es-AR" sz="1228" dirty="0"/>
              <a:t>Permitir la denuncia anónima;</a:t>
            </a:r>
          </a:p>
          <a:p>
            <a:pPr marL="250603" indent="-250603">
              <a:buFont typeface="Arial" panose="020B0604020202020204" pitchFamily="34" charset="0"/>
              <a:buChar char="•"/>
            </a:pPr>
            <a:endParaRPr lang="es-AR" sz="1228" dirty="0"/>
          </a:p>
          <a:p>
            <a:pPr marL="250603" indent="-250603">
              <a:buFont typeface="Arial" panose="020B0604020202020204" pitchFamily="34" charset="0"/>
              <a:buChar char="•"/>
            </a:pPr>
            <a:r>
              <a:rPr lang="es-AR" sz="1228" dirty="0"/>
              <a:t>Prohibir represalias, y proteger a los que realicen el reporte de represalias</a:t>
            </a:r>
          </a:p>
          <a:p>
            <a:pPr marL="250603" indent="-250603">
              <a:buFont typeface="Arial" panose="020B0604020202020204" pitchFamily="34" charset="0"/>
              <a:buChar char="•"/>
            </a:pPr>
            <a:endParaRPr lang="es-AR" sz="1228" dirty="0"/>
          </a:p>
          <a:p>
            <a:pPr marL="250603" indent="-250603">
              <a:buFont typeface="Arial" panose="020B0604020202020204" pitchFamily="34" charset="0"/>
              <a:buChar char="•"/>
            </a:pPr>
            <a:r>
              <a:rPr lang="es-AR" sz="1228" dirty="0"/>
              <a:t>Permitir que el personal reciba el asesoramiento de una persona apropiada sobre qué hacer si se enfrentan a un problema o situación que podría involucrar el soborno.</a:t>
            </a:r>
          </a:p>
          <a:p>
            <a:endParaRPr lang="es-AR" sz="1228" dirty="0"/>
          </a:p>
        </p:txBody>
      </p:sp>
      <p:pic>
        <p:nvPicPr>
          <p:cNvPr id="8" name="Imagen 7">
            <a:extLst>
              <a:ext uri="{FF2B5EF4-FFF2-40B4-BE49-F238E27FC236}">
                <a16:creationId xmlns:a16="http://schemas.microsoft.com/office/drawing/2014/main" id="{49FAE2D6-68F5-4CDB-957F-51FC3D939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441" y="3590394"/>
            <a:ext cx="1325339" cy="1893342"/>
          </a:xfrm>
          <a:prstGeom prst="rect">
            <a:avLst/>
          </a:prstGeom>
        </p:spPr>
      </p:pic>
      <p:pic>
        <p:nvPicPr>
          <p:cNvPr id="9" name="Marcador de contenido 3">
            <a:extLst>
              <a:ext uri="{FF2B5EF4-FFF2-40B4-BE49-F238E27FC236}">
                <a16:creationId xmlns:a16="http://schemas.microsoft.com/office/drawing/2014/main" id="{EFA1E85A-DA88-4D8A-B6EE-255E99BD313A}"/>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2912912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634C5621-9381-4C2E-8B48-3AE3BBC6C13E}"/>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Flecha: cheurón 4">
            <a:extLst>
              <a:ext uri="{FF2B5EF4-FFF2-40B4-BE49-F238E27FC236}">
                <a16:creationId xmlns:a16="http://schemas.microsoft.com/office/drawing/2014/main" id="{C5A3586E-6F12-4BC4-9E2A-7CDBF8C09F2D}"/>
              </a:ext>
            </a:extLst>
          </p:cNvPr>
          <p:cNvSpPr/>
          <p:nvPr/>
        </p:nvSpPr>
        <p:spPr>
          <a:xfrm>
            <a:off x="1815913" y="19713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6" name="CuadroTexto 5">
            <a:extLst>
              <a:ext uri="{FF2B5EF4-FFF2-40B4-BE49-F238E27FC236}">
                <a16:creationId xmlns:a16="http://schemas.microsoft.com/office/drawing/2014/main" id="{D9B8A617-29BF-4D6E-B006-06B069A47017}"/>
              </a:ext>
            </a:extLst>
          </p:cNvPr>
          <p:cNvSpPr txBox="1"/>
          <p:nvPr/>
        </p:nvSpPr>
        <p:spPr>
          <a:xfrm>
            <a:off x="3198887" y="2126072"/>
            <a:ext cx="3279167" cy="356893"/>
          </a:xfrm>
          <a:prstGeom prst="rect">
            <a:avLst/>
          </a:prstGeom>
          <a:noFill/>
        </p:spPr>
        <p:txBody>
          <a:bodyPr wrap="none" rtlCol="0">
            <a:spAutoFit/>
          </a:bodyPr>
          <a:lstStyle/>
          <a:p>
            <a:r>
              <a:rPr lang="es-AR" sz="1719" b="1" dirty="0"/>
              <a:t>8.9 Planteamiento de inquietudes</a:t>
            </a:r>
          </a:p>
        </p:txBody>
      </p:sp>
      <p:sp>
        <p:nvSpPr>
          <p:cNvPr id="7" name="Rectángulo 6">
            <a:extLst>
              <a:ext uri="{FF2B5EF4-FFF2-40B4-BE49-F238E27FC236}">
                <a16:creationId xmlns:a16="http://schemas.microsoft.com/office/drawing/2014/main" id="{2F82AD7E-3931-475B-994F-5CF4654A986F}"/>
              </a:ext>
            </a:extLst>
          </p:cNvPr>
          <p:cNvSpPr/>
          <p:nvPr/>
        </p:nvSpPr>
        <p:spPr>
          <a:xfrm>
            <a:off x="3723334" y="3590394"/>
            <a:ext cx="3065234" cy="1712007"/>
          </a:xfrm>
          <a:prstGeom prst="rect">
            <a:avLst/>
          </a:prstGeom>
        </p:spPr>
        <p:txBody>
          <a:bodyPr wrap="square">
            <a:spAutoFit/>
          </a:bodyPr>
          <a:lstStyle/>
          <a:p>
            <a:pPr algn="ctr"/>
            <a:r>
              <a:rPr lang="es-AR" sz="1754" dirty="0"/>
              <a:t>Decreto Legislativo </a:t>
            </a:r>
            <a:r>
              <a:rPr lang="es-AR" sz="1754" dirty="0" err="1"/>
              <a:t>N°</a:t>
            </a:r>
            <a:r>
              <a:rPr lang="es-AR" sz="1754" dirty="0"/>
              <a:t> 1327 que establece medidas de protección al denunciante de actos de corrupción y sanciona las denuncias realizadas de mala fe</a:t>
            </a:r>
          </a:p>
        </p:txBody>
      </p:sp>
      <p:pic>
        <p:nvPicPr>
          <p:cNvPr id="8" name="Imagen 7">
            <a:extLst>
              <a:ext uri="{FF2B5EF4-FFF2-40B4-BE49-F238E27FC236}">
                <a16:creationId xmlns:a16="http://schemas.microsoft.com/office/drawing/2014/main" id="{9107FDF0-0033-4FE6-BE2D-4B6005E99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441" y="3590394"/>
            <a:ext cx="1325339" cy="1893342"/>
          </a:xfrm>
          <a:prstGeom prst="rect">
            <a:avLst/>
          </a:prstGeom>
        </p:spPr>
      </p:pic>
      <p:pic>
        <p:nvPicPr>
          <p:cNvPr id="9" name="Marcador de contenido 3">
            <a:extLst>
              <a:ext uri="{FF2B5EF4-FFF2-40B4-BE49-F238E27FC236}">
                <a16:creationId xmlns:a16="http://schemas.microsoft.com/office/drawing/2014/main" id="{0D962473-9B9A-4583-B607-4EEBF4F47082}"/>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7459995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8F5D6471-B5D5-4C9A-ABBE-72359E4708DE}"/>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Flecha: cheurón 4">
            <a:extLst>
              <a:ext uri="{FF2B5EF4-FFF2-40B4-BE49-F238E27FC236}">
                <a16:creationId xmlns:a16="http://schemas.microsoft.com/office/drawing/2014/main" id="{40BA7E12-0376-4264-B5A3-610D96292149}"/>
              </a:ext>
            </a:extLst>
          </p:cNvPr>
          <p:cNvSpPr/>
          <p:nvPr/>
        </p:nvSpPr>
        <p:spPr>
          <a:xfrm>
            <a:off x="1815913" y="1971396"/>
            <a:ext cx="1339659" cy="63323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Hacer</a:t>
            </a:r>
          </a:p>
        </p:txBody>
      </p:sp>
      <p:sp>
        <p:nvSpPr>
          <p:cNvPr id="6" name="CuadroTexto 5">
            <a:extLst>
              <a:ext uri="{FF2B5EF4-FFF2-40B4-BE49-F238E27FC236}">
                <a16:creationId xmlns:a16="http://schemas.microsoft.com/office/drawing/2014/main" id="{0FA31F7C-A54B-4084-9D1C-653FEB7E0F99}"/>
              </a:ext>
            </a:extLst>
          </p:cNvPr>
          <p:cNvSpPr txBox="1"/>
          <p:nvPr/>
        </p:nvSpPr>
        <p:spPr>
          <a:xfrm>
            <a:off x="3198888" y="2126072"/>
            <a:ext cx="3992055" cy="356893"/>
          </a:xfrm>
          <a:prstGeom prst="rect">
            <a:avLst/>
          </a:prstGeom>
          <a:noFill/>
        </p:spPr>
        <p:txBody>
          <a:bodyPr wrap="none" rtlCol="0">
            <a:spAutoFit/>
          </a:bodyPr>
          <a:lstStyle/>
          <a:p>
            <a:r>
              <a:rPr lang="es-AR" sz="1719" b="1" dirty="0"/>
              <a:t>8.10 Investigación y abordaje del soborno</a:t>
            </a:r>
          </a:p>
        </p:txBody>
      </p:sp>
      <p:sp>
        <p:nvSpPr>
          <p:cNvPr id="7" name="Rectángulo 6">
            <a:extLst>
              <a:ext uri="{FF2B5EF4-FFF2-40B4-BE49-F238E27FC236}">
                <a16:creationId xmlns:a16="http://schemas.microsoft.com/office/drawing/2014/main" id="{B599D26D-284F-4E3B-B484-005437152643}"/>
              </a:ext>
            </a:extLst>
          </p:cNvPr>
          <p:cNvSpPr/>
          <p:nvPr/>
        </p:nvSpPr>
        <p:spPr>
          <a:xfrm>
            <a:off x="3514625" y="2706329"/>
            <a:ext cx="6473310" cy="4325287"/>
          </a:xfrm>
          <a:prstGeom prst="rect">
            <a:avLst/>
          </a:prstGeom>
        </p:spPr>
        <p:txBody>
          <a:bodyPr wrap="square">
            <a:spAutoFit/>
          </a:bodyPr>
          <a:lstStyle/>
          <a:p>
            <a:r>
              <a:rPr lang="es-AR" sz="1719" dirty="0"/>
              <a:t>La organización debe implementar procedimientos, para:</a:t>
            </a:r>
          </a:p>
          <a:p>
            <a:endParaRPr lang="es-AR" sz="1719" dirty="0"/>
          </a:p>
          <a:p>
            <a:pPr marL="250603" indent="-250603">
              <a:buFont typeface="Arial" panose="020B0604020202020204" pitchFamily="34" charset="0"/>
              <a:buChar char="•"/>
            </a:pPr>
            <a:r>
              <a:rPr lang="es-AR" sz="1719" dirty="0"/>
              <a:t>Evaluar y si es necesario investigar las denuncias o sospechas recibidas o detectadas sobre casos de posibles sobornos;</a:t>
            </a:r>
          </a:p>
          <a:p>
            <a:pPr marL="250603" indent="-250603">
              <a:buFont typeface="Arial" panose="020B0604020202020204" pitchFamily="34" charset="0"/>
              <a:buChar char="•"/>
            </a:pPr>
            <a:endParaRPr lang="es-AR" sz="1719" dirty="0"/>
          </a:p>
          <a:p>
            <a:pPr marL="250603" indent="-250603">
              <a:buFont typeface="Arial" panose="020B0604020202020204" pitchFamily="34" charset="0"/>
              <a:buChar char="•"/>
            </a:pPr>
            <a:r>
              <a:rPr lang="es-AR" sz="1719" dirty="0"/>
              <a:t>Requerir las medidas necesarias si el soborno se comprueba;</a:t>
            </a:r>
          </a:p>
          <a:p>
            <a:pPr marL="250603" indent="-250603">
              <a:buFont typeface="Arial" panose="020B0604020202020204" pitchFamily="34" charset="0"/>
              <a:buChar char="•"/>
            </a:pPr>
            <a:endParaRPr lang="es-AR" sz="1719" dirty="0"/>
          </a:p>
          <a:p>
            <a:pPr marL="250603" indent="-250603">
              <a:buFont typeface="Arial" panose="020B0604020202020204" pitchFamily="34" charset="0"/>
              <a:buChar char="•"/>
            </a:pPr>
            <a:r>
              <a:rPr lang="es-AR" sz="1719" dirty="0"/>
              <a:t>Empoderar y permitir el accionar de los investigadores;</a:t>
            </a:r>
          </a:p>
          <a:p>
            <a:pPr marL="250603" indent="-250603">
              <a:buFont typeface="Arial" panose="020B0604020202020204" pitchFamily="34" charset="0"/>
              <a:buChar char="•"/>
            </a:pPr>
            <a:endParaRPr lang="es-AR" sz="1719" dirty="0"/>
          </a:p>
          <a:p>
            <a:pPr marL="250603" indent="-250603">
              <a:buFont typeface="Arial" panose="020B0604020202020204" pitchFamily="34" charset="0"/>
              <a:buChar char="•"/>
            </a:pPr>
            <a:r>
              <a:rPr lang="es-AR" sz="1719" dirty="0"/>
              <a:t>Prohibir represalias, y proteger a los que realicen el reporte de represalias</a:t>
            </a:r>
          </a:p>
          <a:p>
            <a:pPr marL="250603" indent="-250603">
              <a:buFont typeface="Arial" panose="020B0604020202020204" pitchFamily="34" charset="0"/>
              <a:buChar char="•"/>
            </a:pPr>
            <a:endParaRPr lang="es-AR" sz="1719" dirty="0"/>
          </a:p>
          <a:p>
            <a:pPr marL="250603" indent="-250603">
              <a:buFont typeface="Arial" panose="020B0604020202020204" pitchFamily="34" charset="0"/>
              <a:buChar char="•"/>
            </a:pPr>
            <a:r>
              <a:rPr lang="es-AR" sz="1719" dirty="0"/>
              <a:t>Permitir que el personal reciba el asesoramiento de una persona apropiada sobre qué hacer si se enfrentan a un problema o situación que podría involucrar el soborno.</a:t>
            </a:r>
          </a:p>
          <a:p>
            <a:endParaRPr lang="es-AR" sz="1719" dirty="0"/>
          </a:p>
        </p:txBody>
      </p:sp>
      <p:pic>
        <p:nvPicPr>
          <p:cNvPr id="8" name="Imagen 7">
            <a:extLst>
              <a:ext uri="{FF2B5EF4-FFF2-40B4-BE49-F238E27FC236}">
                <a16:creationId xmlns:a16="http://schemas.microsoft.com/office/drawing/2014/main" id="{62B3062F-D49D-4356-B32B-3736664F2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383" y="3211508"/>
            <a:ext cx="2004715" cy="2004715"/>
          </a:xfrm>
          <a:prstGeom prst="rect">
            <a:avLst/>
          </a:prstGeom>
        </p:spPr>
      </p:pic>
      <p:pic>
        <p:nvPicPr>
          <p:cNvPr id="9" name="Marcador de contenido 3">
            <a:extLst>
              <a:ext uri="{FF2B5EF4-FFF2-40B4-BE49-F238E27FC236}">
                <a16:creationId xmlns:a16="http://schemas.microsoft.com/office/drawing/2014/main" id="{0974CD66-48B8-430B-86FE-123BA534E8A7}"/>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1609849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graphicFrame>
        <p:nvGraphicFramePr>
          <p:cNvPr id="4" name="Diagrama 3">
            <a:extLst>
              <a:ext uri="{FF2B5EF4-FFF2-40B4-BE49-F238E27FC236}">
                <a16:creationId xmlns:a16="http://schemas.microsoft.com/office/drawing/2014/main" id="{9B22D194-6F56-4FE7-9FF8-15FD96510442}"/>
              </a:ext>
            </a:extLst>
          </p:cNvPr>
          <p:cNvGraphicFramePr/>
          <p:nvPr>
            <p:extLst>
              <p:ext uri="{D42A27DB-BD31-4B8C-83A1-F6EECF244321}">
                <p14:modId xmlns:p14="http://schemas.microsoft.com/office/powerpoint/2010/main" val="1939317718"/>
              </p:ext>
            </p:extLst>
          </p:nvPr>
        </p:nvGraphicFramePr>
        <p:xfrm>
          <a:off x="2946296" y="2701258"/>
          <a:ext cx="4835977" cy="3748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11 Conector recto">
            <a:extLst>
              <a:ext uri="{FF2B5EF4-FFF2-40B4-BE49-F238E27FC236}">
                <a16:creationId xmlns:a16="http://schemas.microsoft.com/office/drawing/2014/main" id="{65D93AE2-B290-4020-8F76-283D36C3EB23}"/>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ECCB3860-E7FB-4F29-A042-BF1C8C1EE122}"/>
              </a:ext>
            </a:extLst>
          </p:cNvPr>
          <p:cNvSpPr txBox="1"/>
          <p:nvPr/>
        </p:nvSpPr>
        <p:spPr>
          <a:xfrm>
            <a:off x="4532615" y="4221871"/>
            <a:ext cx="1663340" cy="621452"/>
          </a:xfrm>
          <a:prstGeom prst="rect">
            <a:avLst/>
          </a:prstGeom>
          <a:noFill/>
        </p:spPr>
        <p:txBody>
          <a:bodyPr wrap="none" rtlCol="0">
            <a:spAutoFit/>
          </a:bodyPr>
          <a:lstStyle/>
          <a:p>
            <a:pPr algn="ctr"/>
            <a:r>
              <a:rPr lang="es-AR" sz="1719" b="1" dirty="0"/>
              <a:t>9. Evaluación de</a:t>
            </a:r>
          </a:p>
          <a:p>
            <a:pPr algn="ctr"/>
            <a:r>
              <a:rPr lang="es-AR" sz="1719" b="1" dirty="0"/>
              <a:t>desempeño</a:t>
            </a:r>
          </a:p>
        </p:txBody>
      </p:sp>
      <p:sp>
        <p:nvSpPr>
          <p:cNvPr id="7" name="Flecha: cheurón 6">
            <a:extLst>
              <a:ext uri="{FF2B5EF4-FFF2-40B4-BE49-F238E27FC236}">
                <a16:creationId xmlns:a16="http://schemas.microsoft.com/office/drawing/2014/main" id="{21BCFEE2-63B3-4BB6-BF42-62883E02B8F3}"/>
              </a:ext>
            </a:extLst>
          </p:cNvPr>
          <p:cNvSpPr/>
          <p:nvPr/>
        </p:nvSpPr>
        <p:spPr>
          <a:xfrm>
            <a:off x="1773869" y="1946162"/>
            <a:ext cx="1425017" cy="633236"/>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Verificar</a:t>
            </a:r>
          </a:p>
        </p:txBody>
      </p:sp>
      <p:sp>
        <p:nvSpPr>
          <p:cNvPr id="8" name="CuadroTexto 7">
            <a:extLst>
              <a:ext uri="{FF2B5EF4-FFF2-40B4-BE49-F238E27FC236}">
                <a16:creationId xmlns:a16="http://schemas.microsoft.com/office/drawing/2014/main" id="{FA4EE9EA-1ABE-4BB5-9A37-2DE2A4D85C70}"/>
              </a:ext>
            </a:extLst>
          </p:cNvPr>
          <p:cNvSpPr txBox="1"/>
          <p:nvPr/>
        </p:nvSpPr>
        <p:spPr>
          <a:xfrm>
            <a:off x="3514626" y="2100837"/>
            <a:ext cx="2782237" cy="356893"/>
          </a:xfrm>
          <a:prstGeom prst="rect">
            <a:avLst/>
          </a:prstGeom>
          <a:noFill/>
        </p:spPr>
        <p:txBody>
          <a:bodyPr wrap="none" rtlCol="0">
            <a:spAutoFit/>
          </a:bodyPr>
          <a:lstStyle/>
          <a:p>
            <a:r>
              <a:rPr lang="es-AR" sz="1719" b="1" dirty="0"/>
              <a:t>9 Evaluación del desempeño</a:t>
            </a:r>
          </a:p>
        </p:txBody>
      </p:sp>
      <p:pic>
        <p:nvPicPr>
          <p:cNvPr id="9" name="Marcador de contenido 3">
            <a:extLst>
              <a:ext uri="{FF2B5EF4-FFF2-40B4-BE49-F238E27FC236}">
                <a16:creationId xmlns:a16="http://schemas.microsoft.com/office/drawing/2014/main" id="{FB83842A-9BD3-44DA-9E6A-95B34B568143}"/>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274913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A895DF4B-9723-4C57-8C59-C0D76392BD04}"/>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41FE7BFF-CB5C-4FD2-A751-7CB4C8489570}"/>
              </a:ext>
            </a:extLst>
          </p:cNvPr>
          <p:cNvSpPr txBox="1"/>
          <p:nvPr/>
        </p:nvSpPr>
        <p:spPr>
          <a:xfrm>
            <a:off x="3072591" y="3022065"/>
            <a:ext cx="5556992" cy="3267048"/>
          </a:xfrm>
          <a:prstGeom prst="rect">
            <a:avLst/>
          </a:prstGeom>
          <a:noFill/>
        </p:spPr>
        <p:txBody>
          <a:bodyPr wrap="square" rtlCol="0">
            <a:spAutoFit/>
          </a:bodyPr>
          <a:lstStyle/>
          <a:p>
            <a:pPr marL="250603" indent="-250603">
              <a:buFont typeface="Wingdings" panose="05000000000000000000" pitchFamily="2" charset="2"/>
              <a:buChar char="ü"/>
            </a:pPr>
            <a:r>
              <a:rPr lang="es-AR" sz="1719" dirty="0"/>
              <a:t>Que necesita seguimiento y que necesita medición</a:t>
            </a:r>
          </a:p>
          <a:p>
            <a:pPr marL="250603" indent="-250603">
              <a:buFont typeface="Wingdings" panose="05000000000000000000" pitchFamily="2" charset="2"/>
              <a:buChar char="ü"/>
            </a:pPr>
            <a:endParaRPr lang="es-AR" sz="1719" dirty="0"/>
          </a:p>
          <a:p>
            <a:pPr marL="250603" indent="-250603">
              <a:buFont typeface="Wingdings" panose="05000000000000000000" pitchFamily="2" charset="2"/>
              <a:buChar char="ü"/>
            </a:pPr>
            <a:r>
              <a:rPr lang="es-AR" sz="1719" dirty="0"/>
              <a:t>Quién es responsable por el seguimiento</a:t>
            </a:r>
          </a:p>
          <a:p>
            <a:pPr marL="250603" indent="-250603">
              <a:buFont typeface="Wingdings" panose="05000000000000000000" pitchFamily="2" charset="2"/>
              <a:buChar char="ü"/>
            </a:pPr>
            <a:endParaRPr lang="es-AR" sz="1719" dirty="0"/>
          </a:p>
          <a:p>
            <a:pPr marL="250603" indent="-250603">
              <a:buFont typeface="Wingdings" panose="05000000000000000000" pitchFamily="2" charset="2"/>
              <a:buChar char="ü"/>
            </a:pPr>
            <a:r>
              <a:rPr lang="es-AR" sz="1719" dirty="0"/>
              <a:t>Qué métodos de seguimientos, medición, análisis y evaluación se van a utilizar</a:t>
            </a:r>
          </a:p>
          <a:p>
            <a:pPr marL="250603" indent="-250603">
              <a:buFont typeface="Wingdings" panose="05000000000000000000" pitchFamily="2" charset="2"/>
              <a:buChar char="ü"/>
            </a:pPr>
            <a:endParaRPr lang="es-AR" sz="1719" dirty="0"/>
          </a:p>
          <a:p>
            <a:pPr marL="250603" indent="-250603">
              <a:buFont typeface="Wingdings" panose="05000000000000000000" pitchFamily="2" charset="2"/>
              <a:buChar char="ü"/>
            </a:pPr>
            <a:r>
              <a:rPr lang="es-AR" sz="1719" dirty="0"/>
              <a:t>Cuando se deben realizar la medición y el seguimiento</a:t>
            </a:r>
          </a:p>
          <a:p>
            <a:pPr marL="250603" indent="-250603">
              <a:buFont typeface="Wingdings" panose="05000000000000000000" pitchFamily="2" charset="2"/>
              <a:buChar char="ü"/>
            </a:pPr>
            <a:endParaRPr lang="es-AR" sz="1719" dirty="0"/>
          </a:p>
          <a:p>
            <a:pPr marL="250603" indent="-250603">
              <a:buFont typeface="Wingdings" panose="05000000000000000000" pitchFamily="2" charset="2"/>
              <a:buChar char="ü"/>
            </a:pPr>
            <a:r>
              <a:rPr lang="es-AR" sz="1719" dirty="0"/>
              <a:t>Cuando se debe analizar los resultados</a:t>
            </a:r>
          </a:p>
          <a:p>
            <a:pPr marL="250603" indent="-250603">
              <a:buFont typeface="Wingdings" panose="05000000000000000000" pitchFamily="2" charset="2"/>
              <a:buChar char="ü"/>
            </a:pPr>
            <a:endParaRPr lang="es-AR" sz="1719" dirty="0"/>
          </a:p>
          <a:p>
            <a:pPr marL="250603" indent="-250603">
              <a:buFont typeface="Wingdings" panose="05000000000000000000" pitchFamily="2" charset="2"/>
              <a:buChar char="ü"/>
            </a:pPr>
            <a:r>
              <a:rPr lang="es-AR" sz="1719" dirty="0"/>
              <a:t>A quién y como debo reportar dicha información</a:t>
            </a:r>
          </a:p>
        </p:txBody>
      </p:sp>
      <p:sp>
        <p:nvSpPr>
          <p:cNvPr id="6" name="Flecha: cheurón 5">
            <a:extLst>
              <a:ext uri="{FF2B5EF4-FFF2-40B4-BE49-F238E27FC236}">
                <a16:creationId xmlns:a16="http://schemas.microsoft.com/office/drawing/2014/main" id="{F621F2EA-E62F-434B-A74B-CFB29B584E74}"/>
              </a:ext>
            </a:extLst>
          </p:cNvPr>
          <p:cNvSpPr/>
          <p:nvPr/>
        </p:nvSpPr>
        <p:spPr>
          <a:xfrm>
            <a:off x="1773869" y="1946162"/>
            <a:ext cx="1425017" cy="633236"/>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Verificar</a:t>
            </a:r>
          </a:p>
        </p:txBody>
      </p:sp>
      <p:sp>
        <p:nvSpPr>
          <p:cNvPr id="7" name="CuadroTexto 6">
            <a:extLst>
              <a:ext uri="{FF2B5EF4-FFF2-40B4-BE49-F238E27FC236}">
                <a16:creationId xmlns:a16="http://schemas.microsoft.com/office/drawing/2014/main" id="{AF7066A9-666E-49A0-881C-5AD5A9766A17}"/>
              </a:ext>
            </a:extLst>
          </p:cNvPr>
          <p:cNvSpPr txBox="1"/>
          <p:nvPr/>
        </p:nvSpPr>
        <p:spPr>
          <a:xfrm>
            <a:off x="3198887" y="2126072"/>
            <a:ext cx="4675254" cy="356893"/>
          </a:xfrm>
          <a:prstGeom prst="rect">
            <a:avLst/>
          </a:prstGeom>
          <a:noFill/>
        </p:spPr>
        <p:txBody>
          <a:bodyPr wrap="none" rtlCol="0">
            <a:spAutoFit/>
          </a:bodyPr>
          <a:lstStyle/>
          <a:p>
            <a:r>
              <a:rPr lang="es-AR" sz="1719" b="1" dirty="0"/>
              <a:t>9.1 Seguimiento, medición, análisis y desempeño</a:t>
            </a:r>
          </a:p>
        </p:txBody>
      </p:sp>
      <p:pic>
        <p:nvPicPr>
          <p:cNvPr id="8" name="Imagen 7">
            <a:extLst>
              <a:ext uri="{FF2B5EF4-FFF2-40B4-BE49-F238E27FC236}">
                <a16:creationId xmlns:a16="http://schemas.microsoft.com/office/drawing/2014/main" id="{B931123E-4A22-4924-B04A-B5CA43FF3F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7047" y="4663904"/>
            <a:ext cx="1291710" cy="1291710"/>
          </a:xfrm>
          <a:prstGeom prst="rect">
            <a:avLst/>
          </a:prstGeom>
        </p:spPr>
      </p:pic>
      <p:pic>
        <p:nvPicPr>
          <p:cNvPr id="9" name="Marcador de contenido 3">
            <a:extLst>
              <a:ext uri="{FF2B5EF4-FFF2-40B4-BE49-F238E27FC236}">
                <a16:creationId xmlns:a16="http://schemas.microsoft.com/office/drawing/2014/main" id="{93043C0C-2DF3-49BC-82FA-DD6DCE68981E}"/>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423980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Título 1">
            <a:extLst>
              <a:ext uri="{FF2B5EF4-FFF2-40B4-BE49-F238E27FC236}">
                <a16:creationId xmlns:a16="http://schemas.microsoft.com/office/drawing/2014/main" id="{16A65137-210D-42FE-815B-3A20D053AF89}"/>
              </a:ext>
            </a:extLst>
          </p:cNvPr>
          <p:cNvSpPr txBox="1">
            <a:spLocks/>
          </p:cNvSpPr>
          <p:nvPr/>
        </p:nvSpPr>
        <p:spPr>
          <a:xfrm>
            <a:off x="3157549" y="2030518"/>
            <a:ext cx="6464779" cy="616592"/>
          </a:xfrm>
          <a:prstGeom prst="rect">
            <a:avLst/>
          </a:prstGeom>
        </p:spPr>
        <p:txBody>
          <a:bodyP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s-AR" sz="3157"/>
              <a:t>¿POR QUE LA ISO 37001?</a:t>
            </a:r>
            <a:endParaRPr lang="es-AR" sz="3157" dirty="0"/>
          </a:p>
        </p:txBody>
      </p:sp>
      <p:pic>
        <p:nvPicPr>
          <p:cNvPr id="5" name="Imagen 4">
            <a:extLst>
              <a:ext uri="{FF2B5EF4-FFF2-40B4-BE49-F238E27FC236}">
                <a16:creationId xmlns:a16="http://schemas.microsoft.com/office/drawing/2014/main" id="{A3D18C29-FF52-45EB-8D44-DB3477729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854" y="2882259"/>
            <a:ext cx="1695655" cy="2071539"/>
          </a:xfrm>
          <a:prstGeom prst="rect">
            <a:avLst/>
          </a:prstGeom>
        </p:spPr>
      </p:pic>
      <p:cxnSp>
        <p:nvCxnSpPr>
          <p:cNvPr id="6" name="11 Conector recto">
            <a:extLst>
              <a:ext uri="{FF2B5EF4-FFF2-40B4-BE49-F238E27FC236}">
                <a16:creationId xmlns:a16="http://schemas.microsoft.com/office/drawing/2014/main" id="{E9AF1C63-7355-4DAF-9078-C2083127C99E}"/>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C9237137-CFF3-4714-8E76-F1E2E18E1F1D}"/>
              </a:ext>
            </a:extLst>
          </p:cNvPr>
          <p:cNvSpPr txBox="1">
            <a:spLocks/>
          </p:cNvSpPr>
          <p:nvPr/>
        </p:nvSpPr>
        <p:spPr>
          <a:xfrm>
            <a:off x="2839555" y="3749056"/>
            <a:ext cx="3869475" cy="1499417"/>
          </a:xfrm>
          <a:prstGeom prst="rect">
            <a:avLst/>
          </a:prstGeom>
        </p:spPr>
        <p:txBody>
          <a:bodyPr vert="horz" lIns="80189" tIns="40094" rIns="80189" bIns="4009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157" dirty="0"/>
              <a:t>¿Cuales son los aspectos positivos que esta norma le puede aporta a su organización?</a:t>
            </a:r>
          </a:p>
        </p:txBody>
      </p:sp>
      <p:sp>
        <p:nvSpPr>
          <p:cNvPr id="8" name="Título 1">
            <a:extLst>
              <a:ext uri="{FF2B5EF4-FFF2-40B4-BE49-F238E27FC236}">
                <a16:creationId xmlns:a16="http://schemas.microsoft.com/office/drawing/2014/main" id="{17B22BDE-66C4-4FE2-946C-0BF04A90DB34}"/>
              </a:ext>
            </a:extLst>
          </p:cNvPr>
          <p:cNvSpPr txBox="1">
            <a:spLocks/>
          </p:cNvSpPr>
          <p:nvPr/>
        </p:nvSpPr>
        <p:spPr>
          <a:xfrm>
            <a:off x="6814794" y="3829427"/>
            <a:ext cx="3262228" cy="1419046"/>
          </a:xfrm>
          <a:prstGeom prst="rect">
            <a:avLst/>
          </a:prstGeom>
        </p:spPr>
        <p:txBody>
          <a:bodyPr vert="horz" lIns="80189" tIns="40094" rIns="80189" bIns="4009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157" dirty="0"/>
              <a:t>¿Cuales son los aspectos negativos que su aplicación puede acarrear, si es que hay alguno?</a:t>
            </a:r>
          </a:p>
        </p:txBody>
      </p:sp>
      <p:pic>
        <p:nvPicPr>
          <p:cNvPr id="9" name="Marcador de contenido 3">
            <a:extLst>
              <a:ext uri="{FF2B5EF4-FFF2-40B4-BE49-F238E27FC236}">
                <a16:creationId xmlns:a16="http://schemas.microsoft.com/office/drawing/2014/main" id="{756DDB29-9ED8-4D0C-9F61-435A1441110A}"/>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51518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ppt_w</p:attrName>
                                        </p:attrNameLst>
                                      </p:cBhvr>
                                      <p:tavLst>
                                        <p:tav tm="0">
                                          <p:val>
                                            <p:fltVal val="0"/>
                                          </p:val>
                                        </p:tav>
                                        <p:tav tm="100000">
                                          <p:val>
                                            <p:strVal val="#ppt_w"/>
                                          </p:val>
                                        </p:tav>
                                      </p:tavLst>
                                    </p:anim>
                                    <p:anim calcmode="lin" valueType="num">
                                      <p:cBhvr>
                                        <p:cTn id="12" dur="2000" fill="hold"/>
                                        <p:tgtEl>
                                          <p:spTgt spid="7"/>
                                        </p:tgtEl>
                                        <p:attrNameLst>
                                          <p:attrName>ppt_h</p:attrName>
                                        </p:attrNameLst>
                                      </p:cBhvr>
                                      <p:tavLst>
                                        <p:tav tm="0">
                                          <p:val>
                                            <p:fltVal val="0"/>
                                          </p:val>
                                        </p:tav>
                                        <p:tav tm="100000">
                                          <p:val>
                                            <p:strVal val="#ppt_h"/>
                                          </p:val>
                                        </p:tav>
                                      </p:tavLst>
                                    </p:anim>
                                    <p:anim calcmode="lin" valueType="num">
                                      <p:cBhvr>
                                        <p:cTn id="13" dur="2000" fill="hold"/>
                                        <p:tgtEl>
                                          <p:spTgt spid="7"/>
                                        </p:tgtEl>
                                        <p:attrNameLst>
                                          <p:attrName>style.rotation</p:attrName>
                                        </p:attrNameLst>
                                      </p:cBhvr>
                                      <p:tavLst>
                                        <p:tav tm="0">
                                          <p:val>
                                            <p:fltVal val="90"/>
                                          </p:val>
                                        </p:tav>
                                        <p:tav tm="100000">
                                          <p:val>
                                            <p:fltVal val="0"/>
                                          </p:val>
                                        </p:tav>
                                      </p:tavLst>
                                    </p:anim>
                                    <p:animEffect transition="in" filter="fade">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2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 calcmode="lin" valueType="num">
                                      <p:cBhvr>
                                        <p:cTn id="21" dur="2000" fill="hold"/>
                                        <p:tgtEl>
                                          <p:spTgt spid="8"/>
                                        </p:tgtEl>
                                        <p:attrNameLst>
                                          <p:attrName>style.rotation</p:attrName>
                                        </p:attrNameLst>
                                      </p:cBhvr>
                                      <p:tavLst>
                                        <p:tav tm="0">
                                          <p:val>
                                            <p:fltVal val="90"/>
                                          </p:val>
                                        </p:tav>
                                        <p:tav tm="100000">
                                          <p:val>
                                            <p:fltVal val="0"/>
                                          </p:val>
                                        </p:tav>
                                      </p:tavLst>
                                    </p:anim>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46F69925-436A-478F-9443-F6F0C40C81B4}"/>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289FFE99-714B-4B29-81E5-01D3B2A7FB50}"/>
              </a:ext>
            </a:extLst>
          </p:cNvPr>
          <p:cNvSpPr txBox="1"/>
          <p:nvPr/>
        </p:nvSpPr>
        <p:spPr>
          <a:xfrm>
            <a:off x="2946296" y="2629866"/>
            <a:ext cx="5556992" cy="3796167"/>
          </a:xfrm>
          <a:prstGeom prst="rect">
            <a:avLst/>
          </a:prstGeom>
          <a:noFill/>
        </p:spPr>
        <p:txBody>
          <a:bodyPr wrap="square" rtlCol="0">
            <a:spAutoFit/>
          </a:bodyPr>
          <a:lstStyle/>
          <a:p>
            <a:pPr marL="250603" indent="-250603">
              <a:buFont typeface="Wingdings" panose="05000000000000000000" pitchFamily="2" charset="2"/>
              <a:buChar char="ü"/>
            </a:pPr>
            <a:r>
              <a:rPr lang="es-AR" sz="1719" dirty="0"/>
              <a:t>Un programa de auditorías internas para medir la conformidad del SGAS y su eficacia</a:t>
            </a:r>
          </a:p>
          <a:p>
            <a:pPr marL="250603" indent="-250603">
              <a:buFont typeface="Wingdings" panose="05000000000000000000" pitchFamily="2" charset="2"/>
              <a:buChar char="ü"/>
            </a:pPr>
            <a:endParaRPr lang="es-AR" sz="1719" dirty="0"/>
          </a:p>
          <a:p>
            <a:pPr marL="250603" indent="-250603">
              <a:buFont typeface="Wingdings" panose="05000000000000000000" pitchFamily="2" charset="2"/>
              <a:buChar char="ü"/>
            </a:pPr>
            <a:r>
              <a:rPr lang="es-AR" sz="1719" dirty="0"/>
              <a:t>La frecuencia, los métodos y las responsabilidades de las diferentes etapas del proceso deben considerar la importancia de los procesos involucrados y los resultados de auditorias anteriores</a:t>
            </a:r>
          </a:p>
          <a:p>
            <a:pPr marL="250603" indent="-250603">
              <a:buFont typeface="Wingdings" panose="05000000000000000000" pitchFamily="2" charset="2"/>
              <a:buChar char="ü"/>
            </a:pPr>
            <a:endParaRPr lang="es-AR" sz="1719" dirty="0"/>
          </a:p>
          <a:p>
            <a:pPr marL="250603" indent="-250603">
              <a:buFont typeface="Wingdings" panose="05000000000000000000" pitchFamily="2" charset="2"/>
              <a:buChar char="ü"/>
            </a:pPr>
            <a:r>
              <a:rPr lang="es-AR" sz="1719" dirty="0"/>
              <a:t>Auditores competentes, objetivos e imparciales</a:t>
            </a:r>
          </a:p>
          <a:p>
            <a:pPr marL="250603" indent="-250603">
              <a:buFont typeface="Wingdings" panose="05000000000000000000" pitchFamily="2" charset="2"/>
              <a:buChar char="ü"/>
            </a:pPr>
            <a:endParaRPr lang="es-AR" sz="1719" dirty="0"/>
          </a:p>
          <a:p>
            <a:pPr marL="250603" indent="-250603">
              <a:buFont typeface="Wingdings" panose="05000000000000000000" pitchFamily="2" charset="2"/>
              <a:buChar char="ü"/>
            </a:pPr>
            <a:r>
              <a:rPr lang="es-AR" sz="1719" dirty="0"/>
              <a:t>Los resultados deben informarse a la dirección correspondiente, la alta dirección, la función de cumplimiento AS y al órgano de gobierno</a:t>
            </a:r>
          </a:p>
          <a:p>
            <a:pPr marL="250603" indent="-250603">
              <a:buFont typeface="Wingdings" panose="05000000000000000000" pitchFamily="2" charset="2"/>
              <a:buChar char="ü"/>
            </a:pPr>
            <a:endParaRPr lang="es-AR" sz="1719" dirty="0"/>
          </a:p>
        </p:txBody>
      </p:sp>
      <p:sp>
        <p:nvSpPr>
          <p:cNvPr id="6" name="Flecha: cheurón 5">
            <a:extLst>
              <a:ext uri="{FF2B5EF4-FFF2-40B4-BE49-F238E27FC236}">
                <a16:creationId xmlns:a16="http://schemas.microsoft.com/office/drawing/2014/main" id="{A6A8304C-0B20-4923-BACC-680CA8C192C7}"/>
              </a:ext>
            </a:extLst>
          </p:cNvPr>
          <p:cNvSpPr/>
          <p:nvPr/>
        </p:nvSpPr>
        <p:spPr>
          <a:xfrm>
            <a:off x="1773869" y="1946162"/>
            <a:ext cx="1425017" cy="633236"/>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Verificar</a:t>
            </a:r>
          </a:p>
        </p:txBody>
      </p:sp>
      <p:sp>
        <p:nvSpPr>
          <p:cNvPr id="7" name="CuadroTexto 6">
            <a:extLst>
              <a:ext uri="{FF2B5EF4-FFF2-40B4-BE49-F238E27FC236}">
                <a16:creationId xmlns:a16="http://schemas.microsoft.com/office/drawing/2014/main" id="{096556FF-A09E-455E-9A19-2C53DA394C6B}"/>
              </a:ext>
            </a:extLst>
          </p:cNvPr>
          <p:cNvSpPr txBox="1"/>
          <p:nvPr/>
        </p:nvSpPr>
        <p:spPr>
          <a:xfrm>
            <a:off x="3198886" y="2126071"/>
            <a:ext cx="2090124" cy="356893"/>
          </a:xfrm>
          <a:prstGeom prst="rect">
            <a:avLst/>
          </a:prstGeom>
          <a:noFill/>
        </p:spPr>
        <p:txBody>
          <a:bodyPr wrap="none" rtlCol="0">
            <a:spAutoFit/>
          </a:bodyPr>
          <a:lstStyle/>
          <a:p>
            <a:r>
              <a:rPr lang="es-AR" sz="1719" b="1" dirty="0"/>
              <a:t>9.2 Auditoria interna</a:t>
            </a:r>
          </a:p>
        </p:txBody>
      </p:sp>
      <p:pic>
        <p:nvPicPr>
          <p:cNvPr id="8" name="Imagen 7">
            <a:extLst>
              <a:ext uri="{FF2B5EF4-FFF2-40B4-BE49-F238E27FC236}">
                <a16:creationId xmlns:a16="http://schemas.microsoft.com/office/drawing/2014/main" id="{564AD6F9-5AB8-430E-8E10-7050F9E7E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7047" y="4663904"/>
            <a:ext cx="1291710" cy="1291710"/>
          </a:xfrm>
          <a:prstGeom prst="rect">
            <a:avLst/>
          </a:prstGeom>
        </p:spPr>
      </p:pic>
      <p:pic>
        <p:nvPicPr>
          <p:cNvPr id="9" name="Marcador de contenido 3">
            <a:extLst>
              <a:ext uri="{FF2B5EF4-FFF2-40B4-BE49-F238E27FC236}">
                <a16:creationId xmlns:a16="http://schemas.microsoft.com/office/drawing/2014/main" id="{BF554F69-5F59-4BC4-B123-7783607021B1}"/>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2343253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8CE58D93-91A6-4126-86F3-0A3413D55802}"/>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634C030C-172E-4D82-8CF0-585EB0575323}"/>
              </a:ext>
            </a:extLst>
          </p:cNvPr>
          <p:cNvSpPr txBox="1"/>
          <p:nvPr/>
        </p:nvSpPr>
        <p:spPr>
          <a:xfrm>
            <a:off x="2959336" y="2821225"/>
            <a:ext cx="5809583" cy="3002489"/>
          </a:xfrm>
          <a:prstGeom prst="rect">
            <a:avLst/>
          </a:prstGeom>
          <a:noFill/>
        </p:spPr>
        <p:txBody>
          <a:bodyPr wrap="square" rtlCol="0">
            <a:spAutoFit/>
          </a:bodyPr>
          <a:lstStyle/>
          <a:p>
            <a:pPr marL="250603" indent="-250603">
              <a:buFont typeface="Wingdings" panose="05000000000000000000" pitchFamily="2" charset="2"/>
              <a:buChar char="ü"/>
            </a:pPr>
            <a:r>
              <a:rPr lang="es-AR" sz="1719" dirty="0"/>
              <a:t>Durante la auditoria se deben revisar procedimientos, controles y sistemas implementados para:</a:t>
            </a:r>
          </a:p>
          <a:p>
            <a:pPr marL="250603" indent="-250603">
              <a:buFont typeface="Wingdings" panose="05000000000000000000" pitchFamily="2" charset="2"/>
              <a:buChar char="ü"/>
            </a:pPr>
            <a:endParaRPr lang="es-AR" sz="1719" dirty="0"/>
          </a:p>
          <a:p>
            <a:pPr lvl="1"/>
            <a:r>
              <a:rPr lang="es-AR" sz="1719" dirty="0"/>
              <a:t>a) soborno o sospecha de soborno;</a:t>
            </a:r>
          </a:p>
          <a:p>
            <a:pPr lvl="1"/>
            <a:r>
              <a:rPr lang="es-AR" sz="1719" dirty="0"/>
              <a:t>b) violación de los requisitos de la política </a:t>
            </a:r>
            <a:r>
              <a:rPr lang="es-AR" sz="1719" dirty="0" err="1"/>
              <a:t>antisoborno</a:t>
            </a:r>
            <a:r>
              <a:rPr lang="es-AR" sz="1719" dirty="0"/>
              <a:t> o del SGAS</a:t>
            </a:r>
          </a:p>
          <a:p>
            <a:pPr lvl="1"/>
            <a:r>
              <a:rPr lang="es-AR" sz="1719" dirty="0"/>
              <a:t>c) fracaso de que los socios de negocios se ajusten a los requisitos </a:t>
            </a:r>
            <a:r>
              <a:rPr lang="es-AR" sz="1719" dirty="0" err="1"/>
              <a:t>antisoborno</a:t>
            </a:r>
            <a:r>
              <a:rPr lang="es-AR" sz="1719" dirty="0"/>
              <a:t> aplicables de la organización; y</a:t>
            </a:r>
          </a:p>
          <a:p>
            <a:pPr lvl="1"/>
            <a:r>
              <a:rPr lang="es-AR" sz="1719" dirty="0"/>
              <a:t> d) debilidades  u oportunidades de mejora en  el SGAS.</a:t>
            </a:r>
          </a:p>
          <a:p>
            <a:pPr marL="250603" indent="-250603">
              <a:buFont typeface="Wingdings" panose="05000000000000000000" pitchFamily="2" charset="2"/>
              <a:buChar char="ü"/>
            </a:pPr>
            <a:endParaRPr lang="es-AR" sz="1719" dirty="0"/>
          </a:p>
          <a:p>
            <a:pPr marL="250603" indent="-250603">
              <a:buFont typeface="Wingdings" panose="05000000000000000000" pitchFamily="2" charset="2"/>
              <a:buChar char="ü"/>
            </a:pPr>
            <a:endParaRPr lang="es-AR" sz="1719" dirty="0"/>
          </a:p>
        </p:txBody>
      </p:sp>
      <p:sp>
        <p:nvSpPr>
          <p:cNvPr id="6" name="Flecha: cheurón 5">
            <a:extLst>
              <a:ext uri="{FF2B5EF4-FFF2-40B4-BE49-F238E27FC236}">
                <a16:creationId xmlns:a16="http://schemas.microsoft.com/office/drawing/2014/main" id="{F420FB79-D2D6-49E5-9369-89DC78932529}"/>
              </a:ext>
            </a:extLst>
          </p:cNvPr>
          <p:cNvSpPr/>
          <p:nvPr/>
        </p:nvSpPr>
        <p:spPr>
          <a:xfrm>
            <a:off x="1773869" y="1946162"/>
            <a:ext cx="1425017" cy="633236"/>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Verificar</a:t>
            </a:r>
          </a:p>
        </p:txBody>
      </p:sp>
      <p:sp>
        <p:nvSpPr>
          <p:cNvPr id="7" name="CuadroTexto 6">
            <a:extLst>
              <a:ext uri="{FF2B5EF4-FFF2-40B4-BE49-F238E27FC236}">
                <a16:creationId xmlns:a16="http://schemas.microsoft.com/office/drawing/2014/main" id="{0983E307-6AD4-495E-92F7-D4947F5466B5}"/>
              </a:ext>
            </a:extLst>
          </p:cNvPr>
          <p:cNvSpPr txBox="1"/>
          <p:nvPr/>
        </p:nvSpPr>
        <p:spPr>
          <a:xfrm>
            <a:off x="3198886" y="2126071"/>
            <a:ext cx="2090124" cy="356893"/>
          </a:xfrm>
          <a:prstGeom prst="rect">
            <a:avLst/>
          </a:prstGeom>
          <a:noFill/>
        </p:spPr>
        <p:txBody>
          <a:bodyPr wrap="none" rtlCol="0">
            <a:spAutoFit/>
          </a:bodyPr>
          <a:lstStyle/>
          <a:p>
            <a:r>
              <a:rPr lang="es-AR" sz="1719" b="1" dirty="0"/>
              <a:t>9.2 Auditoria interna</a:t>
            </a:r>
          </a:p>
        </p:txBody>
      </p:sp>
      <p:pic>
        <p:nvPicPr>
          <p:cNvPr id="8" name="Imagen 7">
            <a:extLst>
              <a:ext uri="{FF2B5EF4-FFF2-40B4-BE49-F238E27FC236}">
                <a16:creationId xmlns:a16="http://schemas.microsoft.com/office/drawing/2014/main" id="{A3C15873-B5A2-47B0-BFAB-C777CA0DED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0523" y="5170232"/>
            <a:ext cx="1291710" cy="1291710"/>
          </a:xfrm>
          <a:prstGeom prst="rect">
            <a:avLst/>
          </a:prstGeom>
        </p:spPr>
      </p:pic>
      <p:pic>
        <p:nvPicPr>
          <p:cNvPr id="9" name="Marcador de contenido 3">
            <a:extLst>
              <a:ext uri="{FF2B5EF4-FFF2-40B4-BE49-F238E27FC236}">
                <a16:creationId xmlns:a16="http://schemas.microsoft.com/office/drawing/2014/main" id="{C6B7A675-5AAA-4229-A347-1E69550F7690}"/>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6485912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ABE24EEB-988D-4AE2-B545-B028919FFD20}"/>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61598A74-AE13-43D5-83BA-646F21CE81EA}"/>
              </a:ext>
            </a:extLst>
          </p:cNvPr>
          <p:cNvSpPr txBox="1"/>
          <p:nvPr/>
        </p:nvSpPr>
        <p:spPr>
          <a:xfrm>
            <a:off x="2984508" y="2737246"/>
            <a:ext cx="5809583" cy="4325287"/>
          </a:xfrm>
          <a:prstGeom prst="rect">
            <a:avLst/>
          </a:prstGeom>
          <a:noFill/>
        </p:spPr>
        <p:txBody>
          <a:bodyPr wrap="square" rtlCol="0">
            <a:spAutoFit/>
          </a:bodyPr>
          <a:lstStyle/>
          <a:p>
            <a:pPr marL="250603" indent="-250603">
              <a:buFont typeface="Wingdings" panose="05000000000000000000" pitchFamily="2" charset="2"/>
              <a:buChar char="ü"/>
            </a:pPr>
            <a:r>
              <a:rPr lang="es-AR" sz="1719" dirty="0"/>
              <a:t>Para asegurar la objetividad e imparcialidad de esos programas de auditoría, la organización debe asegurarse de que estas auditorías se efectúen por:</a:t>
            </a:r>
          </a:p>
          <a:p>
            <a:pPr marL="250603" indent="-250603">
              <a:buFont typeface="Wingdings" panose="05000000000000000000" pitchFamily="2" charset="2"/>
              <a:buChar char="ü"/>
            </a:pPr>
            <a:endParaRPr lang="es-AR" sz="1719" dirty="0"/>
          </a:p>
          <a:p>
            <a:pPr lvl="1"/>
            <a:r>
              <a:rPr lang="es-AR" sz="1719" dirty="0"/>
              <a:t>a) una función independiente o personal establecido o designada para este proceso; o </a:t>
            </a:r>
          </a:p>
          <a:p>
            <a:pPr lvl="1"/>
            <a:r>
              <a:rPr lang="es-AR" sz="1719" dirty="0"/>
              <a:t>b) la función de cumplimiento </a:t>
            </a:r>
            <a:r>
              <a:rPr lang="es-AR" sz="1719" dirty="0" err="1"/>
              <a:t>antisoborno</a:t>
            </a:r>
            <a:r>
              <a:rPr lang="es-AR" sz="1719" dirty="0"/>
              <a:t> (a menos que el alcance de la auditoría incluya una evaluación del propio sistema de gestión </a:t>
            </a:r>
            <a:r>
              <a:rPr lang="es-AR" sz="1719" dirty="0" err="1"/>
              <a:t>antisoborno</a:t>
            </a:r>
            <a:r>
              <a:rPr lang="es-AR" sz="1719" dirty="0"/>
              <a:t>, o un trabajo similar para el que la función de cumplimiento </a:t>
            </a:r>
            <a:r>
              <a:rPr lang="es-AR" sz="1719" dirty="0" err="1"/>
              <a:t>antisoborno</a:t>
            </a:r>
            <a:r>
              <a:rPr lang="es-AR" sz="1719" dirty="0"/>
              <a:t> sea responsable); o</a:t>
            </a:r>
          </a:p>
          <a:p>
            <a:pPr lvl="1"/>
            <a:r>
              <a:rPr lang="es-AR" sz="1719" dirty="0"/>
              <a:t>c) una persona apropiada de un departamento o función distinta del que está siendo auditado </a:t>
            </a:r>
          </a:p>
          <a:p>
            <a:pPr lvl="1"/>
            <a:r>
              <a:rPr lang="es-AR" sz="1719" dirty="0"/>
              <a:t>d) una tercera parte apropiada; o</a:t>
            </a:r>
          </a:p>
          <a:p>
            <a:pPr lvl="1"/>
            <a:r>
              <a:rPr lang="es-AR" sz="1719" dirty="0"/>
              <a:t>e) un grupo que comprenda cualquiera de a) a d).</a:t>
            </a:r>
          </a:p>
          <a:p>
            <a:pPr marL="250603" indent="-250603">
              <a:buFont typeface="Wingdings" panose="05000000000000000000" pitchFamily="2" charset="2"/>
              <a:buChar char="ü"/>
            </a:pPr>
            <a:endParaRPr lang="es-AR" sz="1719" dirty="0"/>
          </a:p>
        </p:txBody>
      </p:sp>
      <p:sp>
        <p:nvSpPr>
          <p:cNvPr id="6" name="Flecha: cheurón 5">
            <a:extLst>
              <a:ext uri="{FF2B5EF4-FFF2-40B4-BE49-F238E27FC236}">
                <a16:creationId xmlns:a16="http://schemas.microsoft.com/office/drawing/2014/main" id="{7857C2E8-5DCF-4AC5-8ECD-CA7B88BF2750}"/>
              </a:ext>
            </a:extLst>
          </p:cNvPr>
          <p:cNvSpPr/>
          <p:nvPr/>
        </p:nvSpPr>
        <p:spPr>
          <a:xfrm>
            <a:off x="1773869" y="1946162"/>
            <a:ext cx="1425017" cy="633236"/>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Verificar</a:t>
            </a:r>
          </a:p>
        </p:txBody>
      </p:sp>
      <p:sp>
        <p:nvSpPr>
          <p:cNvPr id="7" name="CuadroTexto 6">
            <a:extLst>
              <a:ext uri="{FF2B5EF4-FFF2-40B4-BE49-F238E27FC236}">
                <a16:creationId xmlns:a16="http://schemas.microsoft.com/office/drawing/2014/main" id="{70013F96-5EC9-45D4-A4AF-4FC4079F0303}"/>
              </a:ext>
            </a:extLst>
          </p:cNvPr>
          <p:cNvSpPr txBox="1"/>
          <p:nvPr/>
        </p:nvSpPr>
        <p:spPr>
          <a:xfrm>
            <a:off x="3198886" y="2126071"/>
            <a:ext cx="2090124" cy="356893"/>
          </a:xfrm>
          <a:prstGeom prst="rect">
            <a:avLst/>
          </a:prstGeom>
          <a:noFill/>
        </p:spPr>
        <p:txBody>
          <a:bodyPr wrap="none" rtlCol="0">
            <a:spAutoFit/>
          </a:bodyPr>
          <a:lstStyle/>
          <a:p>
            <a:r>
              <a:rPr lang="es-AR" sz="1719" b="1" dirty="0"/>
              <a:t>9.2 Auditoria interna</a:t>
            </a:r>
          </a:p>
        </p:txBody>
      </p:sp>
      <p:pic>
        <p:nvPicPr>
          <p:cNvPr id="8" name="Imagen 7">
            <a:extLst>
              <a:ext uri="{FF2B5EF4-FFF2-40B4-BE49-F238E27FC236}">
                <a16:creationId xmlns:a16="http://schemas.microsoft.com/office/drawing/2014/main" id="{DA588037-A8BA-4CE5-984D-4EEC4F346A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0523" y="5170232"/>
            <a:ext cx="1291710" cy="1291710"/>
          </a:xfrm>
          <a:prstGeom prst="rect">
            <a:avLst/>
          </a:prstGeom>
        </p:spPr>
      </p:pic>
      <p:pic>
        <p:nvPicPr>
          <p:cNvPr id="9" name="Marcador de contenido 3">
            <a:extLst>
              <a:ext uri="{FF2B5EF4-FFF2-40B4-BE49-F238E27FC236}">
                <a16:creationId xmlns:a16="http://schemas.microsoft.com/office/drawing/2014/main" id="{5CD90F80-1EA9-4BE0-A3C2-C5EC848FDC34}"/>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3607737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1C3938EC-4CAA-480F-840A-D7BA60610F6C}"/>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Flecha: cheurón 4">
            <a:extLst>
              <a:ext uri="{FF2B5EF4-FFF2-40B4-BE49-F238E27FC236}">
                <a16:creationId xmlns:a16="http://schemas.microsoft.com/office/drawing/2014/main" id="{E63ADCD4-FBFC-415E-82FB-7FBB82EA9D62}"/>
              </a:ext>
            </a:extLst>
          </p:cNvPr>
          <p:cNvSpPr/>
          <p:nvPr/>
        </p:nvSpPr>
        <p:spPr>
          <a:xfrm>
            <a:off x="1773869" y="1946162"/>
            <a:ext cx="1425017" cy="633236"/>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Verificar</a:t>
            </a:r>
          </a:p>
        </p:txBody>
      </p:sp>
      <p:sp>
        <p:nvSpPr>
          <p:cNvPr id="6" name="Rectángulo 5">
            <a:extLst>
              <a:ext uri="{FF2B5EF4-FFF2-40B4-BE49-F238E27FC236}">
                <a16:creationId xmlns:a16="http://schemas.microsoft.com/office/drawing/2014/main" id="{5878FF1F-226F-4655-86B4-DEC372E21D19}"/>
              </a:ext>
            </a:extLst>
          </p:cNvPr>
          <p:cNvSpPr/>
          <p:nvPr/>
        </p:nvSpPr>
        <p:spPr>
          <a:xfrm>
            <a:off x="1773869" y="2619073"/>
            <a:ext cx="8561206" cy="3871573"/>
          </a:xfrm>
          <a:prstGeom prst="rect">
            <a:avLst/>
          </a:prstGeom>
        </p:spPr>
        <p:txBody>
          <a:bodyPr wrap="square">
            <a:spAutoFit/>
          </a:bodyPr>
          <a:lstStyle/>
          <a:p>
            <a:r>
              <a:rPr lang="es-AR" sz="1228" dirty="0"/>
              <a:t>La revisión por la alta dirección debe incluir consideraciones sobre:</a:t>
            </a:r>
          </a:p>
          <a:p>
            <a:endParaRPr lang="es-AR" sz="1228" dirty="0"/>
          </a:p>
          <a:p>
            <a:r>
              <a:rPr lang="es-AR" sz="1228" dirty="0"/>
              <a:t>a) el estado de las acciones de las revisiones por la dirección previas,</a:t>
            </a:r>
          </a:p>
          <a:p>
            <a:r>
              <a:rPr lang="es-AR" sz="1228" dirty="0"/>
              <a:t>b) los cambios en las cuestiones externas e internas que sean pertinentes al sistema de gestión  </a:t>
            </a:r>
            <a:r>
              <a:rPr lang="es-AR" sz="1228" dirty="0" err="1"/>
              <a:t>antisoborno</a:t>
            </a:r>
            <a:endParaRPr lang="es-AR" sz="1228" dirty="0"/>
          </a:p>
          <a:p>
            <a:r>
              <a:rPr lang="es-AR" sz="1228" dirty="0"/>
              <a:t>c) la información sobre el desempeño del sistema </a:t>
            </a:r>
            <a:r>
              <a:rPr lang="es-AR" sz="1228" dirty="0" err="1"/>
              <a:t>antisoborno</a:t>
            </a:r>
            <a:r>
              <a:rPr lang="es-AR" sz="1228" dirty="0"/>
              <a:t>, incluidas las tendencias relativas a:</a:t>
            </a:r>
          </a:p>
          <a:p>
            <a:endParaRPr lang="es-AR" sz="1228" dirty="0"/>
          </a:p>
          <a:p>
            <a:pPr lvl="2"/>
            <a:r>
              <a:rPr lang="es-AR" sz="1228" dirty="0"/>
              <a:t>1) no conformidades y acciones correctivas;</a:t>
            </a:r>
          </a:p>
          <a:p>
            <a:pPr lvl="2"/>
            <a:r>
              <a:rPr lang="es-AR" sz="1228" dirty="0"/>
              <a:t>2) resultados de seguimiento y  mediciones; </a:t>
            </a:r>
          </a:p>
          <a:p>
            <a:pPr lvl="2"/>
            <a:r>
              <a:rPr lang="es-AR" sz="1228" dirty="0"/>
              <a:t>3) resultados de las auditorías,</a:t>
            </a:r>
          </a:p>
          <a:p>
            <a:pPr lvl="2"/>
            <a:r>
              <a:rPr lang="es-AR" sz="1228" dirty="0"/>
              <a:t>4) reporte de sobornos,</a:t>
            </a:r>
          </a:p>
          <a:p>
            <a:pPr lvl="2"/>
            <a:r>
              <a:rPr lang="es-AR" sz="1228" dirty="0"/>
              <a:t>5) investigaciones,</a:t>
            </a:r>
          </a:p>
          <a:p>
            <a:r>
              <a:rPr lang="es-AR" sz="1228" dirty="0"/>
              <a:t>	6) la naturaleza y extensión de los riesgos de soborno que enfrenta la organización;</a:t>
            </a:r>
          </a:p>
          <a:p>
            <a:endParaRPr lang="es-AR" sz="1228" dirty="0"/>
          </a:p>
          <a:p>
            <a:r>
              <a:rPr lang="es-AR" sz="1228" dirty="0"/>
              <a:t>d) la eficacia de las medidas adoptadas para hacer frente a los riesgos de soborno;</a:t>
            </a:r>
          </a:p>
          <a:p>
            <a:r>
              <a:rPr lang="es-AR" sz="1228" dirty="0"/>
              <a:t>e) las oportunidades de mejora continua del SGAS, que se mencionan en 10.2</a:t>
            </a:r>
          </a:p>
          <a:p>
            <a:endParaRPr lang="es-AR" sz="1228" dirty="0"/>
          </a:p>
          <a:p>
            <a:r>
              <a:rPr lang="es-AR" sz="1228" dirty="0"/>
              <a:t>Los resultados de la revisión por la alta dirección deben incluir las decisiones relacionadas con las oportunidades de mejora y cualquier necesidad de cambio en el SGAS. Un resumen de los resultados de la revisión por la alta dirección debe ser comunicado al órgano de gobierno (si existe).</a:t>
            </a:r>
          </a:p>
          <a:p>
            <a:r>
              <a:rPr lang="es-AR" sz="1228" dirty="0"/>
              <a:t>La organización debe conservar información documentada como evidencia de los resultados de las revisiones por la alta dirección.</a:t>
            </a:r>
          </a:p>
        </p:txBody>
      </p:sp>
      <p:sp>
        <p:nvSpPr>
          <p:cNvPr id="7" name="CuadroTexto 6">
            <a:extLst>
              <a:ext uri="{FF2B5EF4-FFF2-40B4-BE49-F238E27FC236}">
                <a16:creationId xmlns:a16="http://schemas.microsoft.com/office/drawing/2014/main" id="{A4A301A5-AF64-4E90-B6AC-A8AC4BE4678E}"/>
              </a:ext>
            </a:extLst>
          </p:cNvPr>
          <p:cNvSpPr txBox="1"/>
          <p:nvPr/>
        </p:nvSpPr>
        <p:spPr>
          <a:xfrm>
            <a:off x="3325182" y="2100837"/>
            <a:ext cx="3680816" cy="356893"/>
          </a:xfrm>
          <a:prstGeom prst="rect">
            <a:avLst/>
          </a:prstGeom>
          <a:noFill/>
        </p:spPr>
        <p:txBody>
          <a:bodyPr wrap="none" rtlCol="0">
            <a:spAutoFit/>
          </a:bodyPr>
          <a:lstStyle/>
          <a:p>
            <a:r>
              <a:rPr lang="es-AR" sz="1719" b="1" dirty="0"/>
              <a:t>9.3.1  Revisión del órgano de gobierno</a:t>
            </a:r>
          </a:p>
        </p:txBody>
      </p:sp>
      <p:pic>
        <p:nvPicPr>
          <p:cNvPr id="8" name="Marcador de contenido 3">
            <a:extLst>
              <a:ext uri="{FF2B5EF4-FFF2-40B4-BE49-F238E27FC236}">
                <a16:creationId xmlns:a16="http://schemas.microsoft.com/office/drawing/2014/main" id="{E58D8256-740A-4192-AA5F-77AF3435F35B}"/>
              </a:ext>
            </a:extLst>
          </p:cNvPr>
          <p:cNvPicPr>
            <a:picLocks noChangeAspect="1"/>
          </p:cNvPicPr>
          <p:nvPr/>
        </p:nvPicPr>
        <p:blipFill>
          <a:blip r:embed="rId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9023544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EB55A9E0-74E2-4971-9D36-6B0C125940CE}"/>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Flecha: cheurón 4">
            <a:extLst>
              <a:ext uri="{FF2B5EF4-FFF2-40B4-BE49-F238E27FC236}">
                <a16:creationId xmlns:a16="http://schemas.microsoft.com/office/drawing/2014/main" id="{BAD977E2-C8BE-42A9-8C3A-3C0CFB1C44C4}"/>
              </a:ext>
            </a:extLst>
          </p:cNvPr>
          <p:cNvSpPr/>
          <p:nvPr/>
        </p:nvSpPr>
        <p:spPr>
          <a:xfrm>
            <a:off x="1773869" y="1946162"/>
            <a:ext cx="1425017" cy="633236"/>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Verificar</a:t>
            </a:r>
          </a:p>
        </p:txBody>
      </p:sp>
      <p:sp>
        <p:nvSpPr>
          <p:cNvPr id="6" name="Rectángulo 5">
            <a:extLst>
              <a:ext uri="{FF2B5EF4-FFF2-40B4-BE49-F238E27FC236}">
                <a16:creationId xmlns:a16="http://schemas.microsoft.com/office/drawing/2014/main" id="{74C21A01-D724-4235-8E17-16A764E02C2F}"/>
              </a:ext>
            </a:extLst>
          </p:cNvPr>
          <p:cNvSpPr/>
          <p:nvPr/>
        </p:nvSpPr>
        <p:spPr>
          <a:xfrm>
            <a:off x="2984508" y="3085214"/>
            <a:ext cx="5114959" cy="2737929"/>
          </a:xfrm>
          <a:prstGeom prst="rect">
            <a:avLst/>
          </a:prstGeom>
        </p:spPr>
        <p:txBody>
          <a:bodyPr wrap="square">
            <a:spAutoFit/>
          </a:bodyPr>
          <a:lstStyle/>
          <a:p>
            <a:r>
              <a:rPr lang="es-AR" sz="1719" dirty="0"/>
              <a:t> El órgano de gobierno (si existe) se debe encargar de examinar periódicamente el sistema de gestión </a:t>
            </a:r>
            <a:r>
              <a:rPr lang="es-AR" sz="1719" dirty="0" err="1"/>
              <a:t>antisoborno</a:t>
            </a:r>
            <a:r>
              <a:rPr lang="es-AR" sz="1719" dirty="0"/>
              <a:t> con base en la información proporcionada por la alta dirección y por la función de cumplimiento </a:t>
            </a:r>
            <a:r>
              <a:rPr lang="es-AR" sz="1719" dirty="0" err="1"/>
              <a:t>antisoborno</a:t>
            </a:r>
            <a:r>
              <a:rPr lang="es-AR" sz="1719" dirty="0"/>
              <a:t> y cualquier otra información que el órgano de gobierno puede solicitar u obtener.</a:t>
            </a:r>
          </a:p>
          <a:p>
            <a:endParaRPr lang="es-AR" sz="1719" dirty="0"/>
          </a:p>
          <a:p>
            <a:r>
              <a:rPr lang="es-AR" sz="1719" dirty="0"/>
              <a:t>La organización debe conservar el resumen de la información documentada como evidencia de los resultados de las revisiones del órgano de gobierno.</a:t>
            </a:r>
          </a:p>
        </p:txBody>
      </p:sp>
      <p:sp>
        <p:nvSpPr>
          <p:cNvPr id="7" name="CuadroTexto 6">
            <a:extLst>
              <a:ext uri="{FF2B5EF4-FFF2-40B4-BE49-F238E27FC236}">
                <a16:creationId xmlns:a16="http://schemas.microsoft.com/office/drawing/2014/main" id="{E4FB4769-FA80-4AB3-B6E3-155E5A64BCE9}"/>
              </a:ext>
            </a:extLst>
          </p:cNvPr>
          <p:cNvSpPr txBox="1"/>
          <p:nvPr/>
        </p:nvSpPr>
        <p:spPr>
          <a:xfrm>
            <a:off x="3325182" y="2100837"/>
            <a:ext cx="3680816" cy="356893"/>
          </a:xfrm>
          <a:prstGeom prst="rect">
            <a:avLst/>
          </a:prstGeom>
          <a:noFill/>
        </p:spPr>
        <p:txBody>
          <a:bodyPr wrap="none" rtlCol="0">
            <a:spAutoFit/>
          </a:bodyPr>
          <a:lstStyle/>
          <a:p>
            <a:r>
              <a:rPr lang="es-AR" sz="1719" b="1" dirty="0"/>
              <a:t>9.3.2  Revisión del órgano de gobierno</a:t>
            </a:r>
          </a:p>
        </p:txBody>
      </p:sp>
      <p:pic>
        <p:nvPicPr>
          <p:cNvPr id="8" name="Marcador de contenido 3">
            <a:extLst>
              <a:ext uri="{FF2B5EF4-FFF2-40B4-BE49-F238E27FC236}">
                <a16:creationId xmlns:a16="http://schemas.microsoft.com/office/drawing/2014/main" id="{B3D64E90-2F10-458B-B09C-10A683224512}"/>
              </a:ext>
            </a:extLst>
          </p:cNvPr>
          <p:cNvPicPr>
            <a:picLocks noChangeAspect="1"/>
          </p:cNvPicPr>
          <p:nvPr/>
        </p:nvPicPr>
        <p:blipFill>
          <a:blip r:embed="rId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4919831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80B44A79-2C68-4CF6-ABC2-9188381B46F4}"/>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Flecha: cheurón 4">
            <a:extLst>
              <a:ext uri="{FF2B5EF4-FFF2-40B4-BE49-F238E27FC236}">
                <a16:creationId xmlns:a16="http://schemas.microsoft.com/office/drawing/2014/main" id="{7F83233A-60A1-4D38-9017-A75B6A21132A}"/>
              </a:ext>
            </a:extLst>
          </p:cNvPr>
          <p:cNvSpPr/>
          <p:nvPr/>
        </p:nvSpPr>
        <p:spPr>
          <a:xfrm>
            <a:off x="1773869" y="1946162"/>
            <a:ext cx="1425017" cy="633236"/>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316" dirty="0">
                <a:solidFill>
                  <a:schemeClr val="bg1"/>
                </a:solidFill>
              </a:rPr>
              <a:t>Verificar</a:t>
            </a:r>
          </a:p>
        </p:txBody>
      </p:sp>
      <p:sp>
        <p:nvSpPr>
          <p:cNvPr id="6" name="Rectángulo 5">
            <a:extLst>
              <a:ext uri="{FF2B5EF4-FFF2-40B4-BE49-F238E27FC236}">
                <a16:creationId xmlns:a16="http://schemas.microsoft.com/office/drawing/2014/main" id="{7CEC878D-B2AF-42DF-8057-9967628359ED}"/>
              </a:ext>
            </a:extLst>
          </p:cNvPr>
          <p:cNvSpPr/>
          <p:nvPr/>
        </p:nvSpPr>
        <p:spPr>
          <a:xfrm>
            <a:off x="1784589" y="2832623"/>
            <a:ext cx="8230075" cy="3330720"/>
          </a:xfrm>
          <a:prstGeom prst="rect">
            <a:avLst/>
          </a:prstGeom>
        </p:spPr>
        <p:txBody>
          <a:bodyPr wrap="square">
            <a:spAutoFit/>
          </a:bodyPr>
          <a:lstStyle/>
          <a:p>
            <a:r>
              <a:rPr lang="es-AR" sz="1403" dirty="0"/>
              <a:t>La función de cumplimiento </a:t>
            </a:r>
            <a:r>
              <a:rPr lang="es-AR" sz="1403" dirty="0" err="1"/>
              <a:t>antisoborno</a:t>
            </a:r>
            <a:r>
              <a:rPr lang="es-AR" sz="1403" dirty="0"/>
              <a:t> debe evaluar de forma continua si el SGAS es:</a:t>
            </a:r>
          </a:p>
          <a:p>
            <a:endParaRPr lang="es-AR" sz="1403" dirty="0"/>
          </a:p>
          <a:p>
            <a:pPr lvl="1"/>
            <a:r>
              <a:rPr lang="es-AR" sz="1403" dirty="0"/>
              <a:t>a) adecuado para gestionar eficazmente los riesgos de soborno a los que se enfrenta la organización </a:t>
            </a:r>
          </a:p>
          <a:p>
            <a:pPr lvl="1"/>
            <a:r>
              <a:rPr lang="es-AR" sz="1403" dirty="0"/>
              <a:t>b) está siendo implementado de manera efectiva.</a:t>
            </a:r>
          </a:p>
          <a:p>
            <a:endParaRPr lang="es-AR" sz="1403" dirty="0"/>
          </a:p>
          <a:p>
            <a:r>
              <a:rPr lang="es-AR" sz="1403" dirty="0"/>
              <a:t>La función de cumplimiento </a:t>
            </a:r>
            <a:r>
              <a:rPr lang="es-AR" sz="1403" dirty="0" err="1"/>
              <a:t>antisoborno</a:t>
            </a:r>
            <a:r>
              <a:rPr lang="es-AR" sz="1403" dirty="0"/>
              <a:t> debe informar a intervalos planificados, al órgano de gobierno (si existe) y a la alta dirección, o a un comité apropiado del órgano de gobierno o de la alta dirección, sobre la adecuación y la implementación del SGAS, incluyendo los resultados de las investigaciones y auditorías.</a:t>
            </a:r>
          </a:p>
          <a:p>
            <a:endParaRPr lang="es-AR" sz="1403" dirty="0"/>
          </a:p>
          <a:p>
            <a:pPr lvl="1"/>
            <a:r>
              <a:rPr lang="es-AR" sz="1403" i="1" dirty="0"/>
              <a:t>NOTA 1 :La frecuencia de tales informes depende de los requisitos de la organización, pero se recomienda que sean al menos una vez al año.</a:t>
            </a:r>
          </a:p>
          <a:p>
            <a:pPr lvl="1"/>
            <a:endParaRPr lang="es-AR" sz="1403" i="1" dirty="0"/>
          </a:p>
          <a:p>
            <a:pPr lvl="1"/>
            <a:r>
              <a:rPr lang="es-AR" sz="1403" i="1" dirty="0"/>
              <a:t>NOTA 2 :La organización puede usar un socio de negocios para ayudar en la revisión, siempre y cuando las observaciones de la otra organización se comuniquen adecuadamente a la función de cumplimiento </a:t>
            </a:r>
            <a:r>
              <a:rPr lang="es-AR" sz="1403" i="1" dirty="0" err="1"/>
              <a:t>antisoborno</a:t>
            </a:r>
            <a:r>
              <a:rPr lang="es-AR" sz="1403" i="1" dirty="0"/>
              <a:t>, a la alta dirección y si es apropiado, al órgano de gobierno (si existe).</a:t>
            </a:r>
          </a:p>
        </p:txBody>
      </p:sp>
      <p:sp>
        <p:nvSpPr>
          <p:cNvPr id="7" name="CuadroTexto 6">
            <a:extLst>
              <a:ext uri="{FF2B5EF4-FFF2-40B4-BE49-F238E27FC236}">
                <a16:creationId xmlns:a16="http://schemas.microsoft.com/office/drawing/2014/main" id="{8F4C72E3-E6D0-408C-8BD2-3BD1A4EEAF7B}"/>
              </a:ext>
            </a:extLst>
          </p:cNvPr>
          <p:cNvSpPr txBox="1"/>
          <p:nvPr/>
        </p:nvSpPr>
        <p:spPr>
          <a:xfrm>
            <a:off x="3198887" y="2126072"/>
            <a:ext cx="5356595" cy="356893"/>
          </a:xfrm>
          <a:prstGeom prst="rect">
            <a:avLst/>
          </a:prstGeom>
          <a:noFill/>
        </p:spPr>
        <p:txBody>
          <a:bodyPr wrap="none" rtlCol="0">
            <a:spAutoFit/>
          </a:bodyPr>
          <a:lstStyle/>
          <a:p>
            <a:r>
              <a:rPr lang="es-AR" sz="1719" b="1" dirty="0"/>
              <a:t>9.4 Revisión de la función de cumplimiento anti-soborno</a:t>
            </a:r>
          </a:p>
        </p:txBody>
      </p:sp>
      <p:pic>
        <p:nvPicPr>
          <p:cNvPr id="8" name="Marcador de contenido 3">
            <a:extLst>
              <a:ext uri="{FF2B5EF4-FFF2-40B4-BE49-F238E27FC236}">
                <a16:creationId xmlns:a16="http://schemas.microsoft.com/office/drawing/2014/main" id="{DAC10395-D0E5-42D4-824A-B3E156B679A0}"/>
              </a:ext>
            </a:extLst>
          </p:cNvPr>
          <p:cNvPicPr>
            <a:picLocks noChangeAspect="1"/>
          </p:cNvPicPr>
          <p:nvPr/>
        </p:nvPicPr>
        <p:blipFill>
          <a:blip r:embed="rId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6535178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graphicFrame>
        <p:nvGraphicFramePr>
          <p:cNvPr id="4" name="Diagrama 3">
            <a:extLst>
              <a:ext uri="{FF2B5EF4-FFF2-40B4-BE49-F238E27FC236}">
                <a16:creationId xmlns:a16="http://schemas.microsoft.com/office/drawing/2014/main" id="{58325BF8-C433-401F-93B9-E01482CB3653}"/>
              </a:ext>
            </a:extLst>
          </p:cNvPr>
          <p:cNvGraphicFramePr/>
          <p:nvPr>
            <p:extLst>
              <p:ext uri="{D42A27DB-BD31-4B8C-83A1-F6EECF244321}">
                <p14:modId xmlns:p14="http://schemas.microsoft.com/office/powerpoint/2010/main" val="3932037519"/>
              </p:ext>
            </p:extLst>
          </p:nvPr>
        </p:nvGraphicFramePr>
        <p:xfrm>
          <a:off x="3312554" y="2364561"/>
          <a:ext cx="3626495" cy="2604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11 Conector recto">
            <a:extLst>
              <a:ext uri="{FF2B5EF4-FFF2-40B4-BE49-F238E27FC236}">
                <a16:creationId xmlns:a16="http://schemas.microsoft.com/office/drawing/2014/main" id="{4800F4D2-9F5A-44B0-ACFB-589627EE229C}"/>
              </a:ext>
            </a:extLst>
          </p:cNvPr>
          <p:cNvCxnSpPr/>
          <p:nvPr/>
        </p:nvCxnSpPr>
        <p:spPr>
          <a:xfrm>
            <a:off x="1830703"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60D9CF9B-B843-4718-ACF7-6F9BC66C820A}"/>
              </a:ext>
            </a:extLst>
          </p:cNvPr>
          <p:cNvSpPr txBox="1"/>
          <p:nvPr/>
        </p:nvSpPr>
        <p:spPr>
          <a:xfrm>
            <a:off x="4762810" y="3545158"/>
            <a:ext cx="872355" cy="274562"/>
          </a:xfrm>
          <a:prstGeom prst="rect">
            <a:avLst/>
          </a:prstGeom>
          <a:noFill/>
        </p:spPr>
        <p:txBody>
          <a:bodyPr wrap="none" rtlCol="0">
            <a:spAutoFit/>
          </a:bodyPr>
          <a:lstStyle/>
          <a:p>
            <a:pPr algn="ctr"/>
            <a:r>
              <a:rPr lang="es-AR" sz="1184" b="1" dirty="0"/>
              <a:t>10. Mejora</a:t>
            </a:r>
          </a:p>
        </p:txBody>
      </p:sp>
      <p:sp>
        <p:nvSpPr>
          <p:cNvPr id="7" name="Flecha: pentágono 6">
            <a:extLst>
              <a:ext uri="{FF2B5EF4-FFF2-40B4-BE49-F238E27FC236}">
                <a16:creationId xmlns:a16="http://schemas.microsoft.com/office/drawing/2014/main" id="{DF081E25-B157-486E-AEE7-BEEFF2E1E423}"/>
              </a:ext>
            </a:extLst>
          </p:cNvPr>
          <p:cNvSpPr/>
          <p:nvPr/>
        </p:nvSpPr>
        <p:spPr>
          <a:xfrm>
            <a:off x="1887423" y="1987899"/>
            <a:ext cx="1368298" cy="633236"/>
          </a:xfrm>
          <a:prstGeom prst="homePlate">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AR" sz="1316" dirty="0"/>
              <a:t>Actuar</a:t>
            </a:r>
          </a:p>
        </p:txBody>
      </p:sp>
      <p:sp>
        <p:nvSpPr>
          <p:cNvPr id="8" name="CuadroTexto 7">
            <a:extLst>
              <a:ext uri="{FF2B5EF4-FFF2-40B4-BE49-F238E27FC236}">
                <a16:creationId xmlns:a16="http://schemas.microsoft.com/office/drawing/2014/main" id="{9E3D3A34-5D36-4702-9150-AA3BF8B16330}"/>
              </a:ext>
            </a:extLst>
          </p:cNvPr>
          <p:cNvSpPr txBox="1"/>
          <p:nvPr/>
        </p:nvSpPr>
        <p:spPr>
          <a:xfrm>
            <a:off x="3198887" y="2126071"/>
            <a:ext cx="1119153" cy="356893"/>
          </a:xfrm>
          <a:prstGeom prst="rect">
            <a:avLst/>
          </a:prstGeom>
          <a:noFill/>
        </p:spPr>
        <p:txBody>
          <a:bodyPr wrap="none" rtlCol="0">
            <a:spAutoFit/>
          </a:bodyPr>
          <a:lstStyle/>
          <a:p>
            <a:r>
              <a:rPr lang="es-AR" sz="1719" b="1" dirty="0"/>
              <a:t>10 Mejora</a:t>
            </a:r>
          </a:p>
        </p:txBody>
      </p:sp>
      <p:pic>
        <p:nvPicPr>
          <p:cNvPr id="9" name="Marcador de contenido 3">
            <a:extLst>
              <a:ext uri="{FF2B5EF4-FFF2-40B4-BE49-F238E27FC236}">
                <a16:creationId xmlns:a16="http://schemas.microsoft.com/office/drawing/2014/main" id="{6179FC7E-96E3-41C6-B729-16BCD5859F9C}"/>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8791943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0D939E75-D445-4AAA-8E98-EB6031911B2F}"/>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Flecha: pentágono 4">
            <a:extLst>
              <a:ext uri="{FF2B5EF4-FFF2-40B4-BE49-F238E27FC236}">
                <a16:creationId xmlns:a16="http://schemas.microsoft.com/office/drawing/2014/main" id="{A46F4A11-535A-42A2-8126-6AF0106E414B}"/>
              </a:ext>
            </a:extLst>
          </p:cNvPr>
          <p:cNvSpPr/>
          <p:nvPr/>
        </p:nvSpPr>
        <p:spPr>
          <a:xfrm>
            <a:off x="1773870" y="2009800"/>
            <a:ext cx="1368298" cy="633236"/>
          </a:xfrm>
          <a:prstGeom prst="homePlate">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AR" sz="1316" dirty="0"/>
              <a:t>Actuar</a:t>
            </a:r>
          </a:p>
        </p:txBody>
      </p:sp>
      <p:sp>
        <p:nvSpPr>
          <p:cNvPr id="6" name="CuadroTexto 5">
            <a:extLst>
              <a:ext uri="{FF2B5EF4-FFF2-40B4-BE49-F238E27FC236}">
                <a16:creationId xmlns:a16="http://schemas.microsoft.com/office/drawing/2014/main" id="{C9C75371-C4DC-431A-B5D5-F7792C4D5D70}"/>
              </a:ext>
            </a:extLst>
          </p:cNvPr>
          <p:cNvSpPr txBox="1"/>
          <p:nvPr/>
        </p:nvSpPr>
        <p:spPr>
          <a:xfrm>
            <a:off x="3198886" y="2126072"/>
            <a:ext cx="4476931" cy="356893"/>
          </a:xfrm>
          <a:prstGeom prst="rect">
            <a:avLst/>
          </a:prstGeom>
          <a:noFill/>
        </p:spPr>
        <p:txBody>
          <a:bodyPr wrap="none" rtlCol="0">
            <a:spAutoFit/>
          </a:bodyPr>
          <a:lstStyle/>
          <a:p>
            <a:r>
              <a:rPr lang="es-AR" sz="1719" b="1" dirty="0"/>
              <a:t>10.1 No Conformidades y Acciones  Correctivas</a:t>
            </a:r>
          </a:p>
        </p:txBody>
      </p:sp>
      <p:sp>
        <p:nvSpPr>
          <p:cNvPr id="7" name="Rectángulo 6">
            <a:extLst>
              <a:ext uri="{FF2B5EF4-FFF2-40B4-BE49-F238E27FC236}">
                <a16:creationId xmlns:a16="http://schemas.microsoft.com/office/drawing/2014/main" id="{B16E91E3-FB64-46FA-AD39-25A7A12A2B2A}"/>
              </a:ext>
            </a:extLst>
          </p:cNvPr>
          <p:cNvSpPr/>
          <p:nvPr/>
        </p:nvSpPr>
        <p:spPr>
          <a:xfrm>
            <a:off x="1872786" y="2706327"/>
            <a:ext cx="8066145" cy="3546612"/>
          </a:xfrm>
          <a:prstGeom prst="rect">
            <a:avLst/>
          </a:prstGeom>
        </p:spPr>
        <p:txBody>
          <a:bodyPr wrap="square">
            <a:spAutoFit/>
          </a:bodyPr>
          <a:lstStyle/>
          <a:p>
            <a:r>
              <a:rPr lang="es-AR" sz="1403" dirty="0"/>
              <a:t>Cuando ocurre una no conformidad, la organización debe:</a:t>
            </a:r>
          </a:p>
          <a:p>
            <a:r>
              <a:rPr lang="es-AR" sz="1403" dirty="0"/>
              <a:t>a)reaccionar inmediatamente ante la no conformidad, y según sea aplicable:</a:t>
            </a:r>
          </a:p>
          <a:p>
            <a:pPr lvl="1"/>
            <a:r>
              <a:rPr lang="es-AR" sz="1403" dirty="0"/>
              <a:t>1)	tomar acciones para controlarla y corregirla, </a:t>
            </a:r>
          </a:p>
          <a:p>
            <a:pPr lvl="1"/>
            <a:r>
              <a:rPr lang="es-AR" sz="1403" dirty="0"/>
              <a:t>2)	hacer frente a las consecuencias;</a:t>
            </a:r>
          </a:p>
          <a:p>
            <a:pPr lvl="1"/>
            <a:endParaRPr lang="es-AR" sz="1403" dirty="0"/>
          </a:p>
          <a:p>
            <a:r>
              <a:rPr lang="es-AR" sz="1403" dirty="0"/>
              <a:t>b)evaluar la necesidad de acciones para eliminar las causas de la no conformidad, con el fin de que no vuelva a ocurrir ni ocurra en otra parte, mediante:</a:t>
            </a:r>
          </a:p>
          <a:p>
            <a:pPr lvl="1"/>
            <a:r>
              <a:rPr lang="es-AR" sz="1403" dirty="0"/>
              <a:t>1)	la revisión de la no conformidad,</a:t>
            </a:r>
          </a:p>
          <a:p>
            <a:pPr lvl="1"/>
            <a:r>
              <a:rPr lang="es-AR" sz="1403" dirty="0"/>
              <a:t>2)	la determinación de las causas de la no conformidad, y</a:t>
            </a:r>
          </a:p>
          <a:p>
            <a:pPr lvl="1"/>
            <a:r>
              <a:rPr lang="es-AR" sz="1403" dirty="0"/>
              <a:t>3)	la determinación de si existen no conformidades similares, o que 	potencialmente podrían  ocurrir;</a:t>
            </a:r>
          </a:p>
          <a:p>
            <a:pPr lvl="1"/>
            <a:r>
              <a:rPr lang="es-AR" sz="1403" dirty="0"/>
              <a:t>c)	implementar cualquier acción necesaria;</a:t>
            </a:r>
          </a:p>
          <a:p>
            <a:pPr lvl="1"/>
            <a:r>
              <a:rPr lang="es-AR" sz="1403" dirty="0"/>
              <a:t>d)	revisar la eficacia de cualquier acción correctiva tomada; </a:t>
            </a:r>
          </a:p>
          <a:p>
            <a:pPr lvl="1"/>
            <a:r>
              <a:rPr lang="es-AR" sz="1403" dirty="0"/>
              <a:t>e)	si fuera necesario, hacer cambios al sistema de gestión </a:t>
            </a:r>
            <a:r>
              <a:rPr lang="es-AR" sz="1403" dirty="0" err="1"/>
              <a:t>antisoborno</a:t>
            </a:r>
            <a:r>
              <a:rPr lang="es-AR" sz="1403" dirty="0"/>
              <a:t>.</a:t>
            </a:r>
          </a:p>
          <a:p>
            <a:pPr lvl="1"/>
            <a:endParaRPr lang="es-AR" sz="1403" dirty="0"/>
          </a:p>
          <a:p>
            <a:r>
              <a:rPr lang="es-AR" sz="1403" dirty="0"/>
              <a:t>Las acciones correctivas deben ser apropiadas  a los efectos de las no conformidades </a:t>
            </a:r>
          </a:p>
        </p:txBody>
      </p:sp>
      <p:sp>
        <p:nvSpPr>
          <p:cNvPr id="8" name="CuadroTexto 7">
            <a:extLst>
              <a:ext uri="{FF2B5EF4-FFF2-40B4-BE49-F238E27FC236}">
                <a16:creationId xmlns:a16="http://schemas.microsoft.com/office/drawing/2014/main" id="{42EF04D5-6CBB-4AE9-A32D-BE0BE5804B71}"/>
              </a:ext>
            </a:extLst>
          </p:cNvPr>
          <p:cNvSpPr txBox="1"/>
          <p:nvPr/>
        </p:nvSpPr>
        <p:spPr>
          <a:xfrm>
            <a:off x="8735375" y="5377905"/>
            <a:ext cx="718466" cy="234038"/>
          </a:xfrm>
          <a:prstGeom prst="rect">
            <a:avLst/>
          </a:prstGeom>
          <a:noFill/>
        </p:spPr>
        <p:txBody>
          <a:bodyPr wrap="none" rtlCol="0">
            <a:spAutoFit/>
          </a:bodyPr>
          <a:lstStyle/>
          <a:p>
            <a:pPr algn="ctr"/>
            <a:r>
              <a:rPr lang="es-AR" sz="921" b="1" dirty="0"/>
              <a:t>10. Mejora</a:t>
            </a:r>
          </a:p>
        </p:txBody>
      </p:sp>
      <p:graphicFrame>
        <p:nvGraphicFramePr>
          <p:cNvPr id="9" name="Diagrama 8">
            <a:extLst>
              <a:ext uri="{FF2B5EF4-FFF2-40B4-BE49-F238E27FC236}">
                <a16:creationId xmlns:a16="http://schemas.microsoft.com/office/drawing/2014/main" id="{50977DEB-86F2-45B8-8F0B-84F6AF1F6E5C}"/>
              </a:ext>
            </a:extLst>
          </p:cNvPr>
          <p:cNvGraphicFramePr/>
          <p:nvPr>
            <p:extLst>
              <p:ext uri="{D42A27DB-BD31-4B8C-83A1-F6EECF244321}">
                <p14:modId xmlns:p14="http://schemas.microsoft.com/office/powerpoint/2010/main" val="1832377150"/>
              </p:ext>
            </p:extLst>
          </p:nvPr>
        </p:nvGraphicFramePr>
        <p:xfrm>
          <a:off x="8091332" y="4620133"/>
          <a:ext cx="1907058" cy="1630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Marcador de contenido 3">
            <a:extLst>
              <a:ext uri="{FF2B5EF4-FFF2-40B4-BE49-F238E27FC236}">
                <a16:creationId xmlns:a16="http://schemas.microsoft.com/office/drawing/2014/main" id="{C8706828-2762-4FE3-B794-14D3AB6AA899}"/>
              </a:ext>
            </a:extLst>
          </p:cNvPr>
          <p:cNvPicPr>
            <a:picLocks noChangeAspect="1"/>
          </p:cNvPicPr>
          <p:nvPr/>
        </p:nvPicPr>
        <p:blipFill>
          <a:blip r:embed="rId8"/>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5402152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7E289A82-0DA3-4A74-8259-68B18405D691}"/>
              </a:ext>
            </a:extLst>
          </p:cNvPr>
          <p:cNvCxnSpPr/>
          <p:nvPr/>
        </p:nvCxnSpPr>
        <p:spPr>
          <a:xfrm>
            <a:off x="181958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BE8C74A9-CBA2-4741-A7BE-74946F6C0A4E}"/>
              </a:ext>
            </a:extLst>
          </p:cNvPr>
          <p:cNvSpPr txBox="1"/>
          <p:nvPr/>
        </p:nvSpPr>
        <p:spPr>
          <a:xfrm>
            <a:off x="4191820" y="3022065"/>
            <a:ext cx="5427099" cy="2208810"/>
          </a:xfrm>
          <a:prstGeom prst="rect">
            <a:avLst/>
          </a:prstGeom>
          <a:noFill/>
        </p:spPr>
        <p:txBody>
          <a:bodyPr wrap="square" rtlCol="0">
            <a:spAutoFit/>
          </a:bodyPr>
          <a:lstStyle/>
          <a:p>
            <a:r>
              <a:rPr lang="es-AR" sz="1719" dirty="0"/>
              <a:t>La organización debe mejorar continuamente la conveniencia, adecuación y eficacia del SGAS</a:t>
            </a:r>
          </a:p>
          <a:p>
            <a:endParaRPr lang="es-AR" sz="1719" dirty="0"/>
          </a:p>
          <a:p>
            <a:r>
              <a:rPr lang="es-AR" sz="1719" dirty="0"/>
              <a:t>Las revisiones por la Dirección y por el </a:t>
            </a:r>
            <a:r>
              <a:rPr lang="es-AR" sz="1719" dirty="0" err="1"/>
              <a:t>Organo</a:t>
            </a:r>
            <a:r>
              <a:rPr lang="es-AR" sz="1719" dirty="0"/>
              <a:t> de Gobierno son fuentes de generación de oportunidades de mejora</a:t>
            </a:r>
          </a:p>
          <a:p>
            <a:endParaRPr lang="es-AR" sz="1719" dirty="0"/>
          </a:p>
          <a:p>
            <a:r>
              <a:rPr lang="es-AR" sz="1719" dirty="0"/>
              <a:t>Igualmente lo son, las auditorias internas y los resultados de procesos de investigación de actividades de soborno</a:t>
            </a:r>
          </a:p>
        </p:txBody>
      </p:sp>
      <p:sp>
        <p:nvSpPr>
          <p:cNvPr id="6" name="Flecha: pentágono 5">
            <a:extLst>
              <a:ext uri="{FF2B5EF4-FFF2-40B4-BE49-F238E27FC236}">
                <a16:creationId xmlns:a16="http://schemas.microsoft.com/office/drawing/2014/main" id="{9F172C44-54CE-4ECF-B28A-9983DB8B4278}"/>
              </a:ext>
            </a:extLst>
          </p:cNvPr>
          <p:cNvSpPr/>
          <p:nvPr/>
        </p:nvSpPr>
        <p:spPr>
          <a:xfrm>
            <a:off x="1819590" y="2009800"/>
            <a:ext cx="1368298" cy="633236"/>
          </a:xfrm>
          <a:prstGeom prst="homePlate">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AR" sz="1316" dirty="0"/>
              <a:t>Actuar</a:t>
            </a:r>
          </a:p>
        </p:txBody>
      </p:sp>
      <p:sp>
        <p:nvSpPr>
          <p:cNvPr id="7" name="CuadroTexto 6">
            <a:extLst>
              <a:ext uri="{FF2B5EF4-FFF2-40B4-BE49-F238E27FC236}">
                <a16:creationId xmlns:a16="http://schemas.microsoft.com/office/drawing/2014/main" id="{2575304B-ABD5-4F0A-86B1-3A415483A02D}"/>
              </a:ext>
            </a:extLst>
          </p:cNvPr>
          <p:cNvSpPr txBox="1"/>
          <p:nvPr/>
        </p:nvSpPr>
        <p:spPr>
          <a:xfrm>
            <a:off x="3244606" y="2126071"/>
            <a:ext cx="2145139" cy="356893"/>
          </a:xfrm>
          <a:prstGeom prst="rect">
            <a:avLst/>
          </a:prstGeom>
          <a:noFill/>
        </p:spPr>
        <p:txBody>
          <a:bodyPr wrap="none" rtlCol="0">
            <a:spAutoFit/>
          </a:bodyPr>
          <a:lstStyle/>
          <a:p>
            <a:r>
              <a:rPr lang="es-AR" sz="1719" b="1" dirty="0"/>
              <a:t>10.2 Mejora continua</a:t>
            </a:r>
          </a:p>
        </p:txBody>
      </p:sp>
      <p:pic>
        <p:nvPicPr>
          <p:cNvPr id="8" name="Imagen 7">
            <a:extLst>
              <a:ext uri="{FF2B5EF4-FFF2-40B4-BE49-F238E27FC236}">
                <a16:creationId xmlns:a16="http://schemas.microsoft.com/office/drawing/2014/main" id="{C2C08851-EF91-4506-B3DD-8FABAE2644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7950" y="3625029"/>
            <a:ext cx="1575191" cy="1466139"/>
          </a:xfrm>
          <a:prstGeom prst="rect">
            <a:avLst/>
          </a:prstGeom>
        </p:spPr>
      </p:pic>
      <p:pic>
        <p:nvPicPr>
          <p:cNvPr id="9" name="Imagen 8">
            <a:extLst>
              <a:ext uri="{FF2B5EF4-FFF2-40B4-BE49-F238E27FC236}">
                <a16:creationId xmlns:a16="http://schemas.microsoft.com/office/drawing/2014/main" id="{B64BA241-90B9-4053-9628-FEA2E154A856}"/>
              </a:ext>
            </a:extLst>
          </p:cNvPr>
          <p:cNvPicPr>
            <a:picLocks noChangeAspect="1"/>
          </p:cNvPicPr>
          <p:nvPr/>
        </p:nvPicPr>
        <p:blipFill>
          <a:blip r:embed="rId4"/>
          <a:stretch>
            <a:fillRect/>
          </a:stretch>
        </p:blipFill>
        <p:spPr>
          <a:xfrm>
            <a:off x="7415555" y="5105939"/>
            <a:ext cx="1908654" cy="1630643"/>
          </a:xfrm>
          <a:prstGeom prst="rect">
            <a:avLst/>
          </a:prstGeom>
        </p:spPr>
      </p:pic>
      <p:pic>
        <p:nvPicPr>
          <p:cNvPr id="10" name="Marcador de contenido 3">
            <a:extLst>
              <a:ext uri="{FF2B5EF4-FFF2-40B4-BE49-F238E27FC236}">
                <a16:creationId xmlns:a16="http://schemas.microsoft.com/office/drawing/2014/main" id="{D815F97C-46F7-4C53-8312-26DA9F030EEB}"/>
              </a:ext>
            </a:extLst>
          </p:cNvPr>
          <p:cNvPicPr>
            <a:picLocks noChangeAspect="1"/>
          </p:cNvPicPr>
          <p:nvPr/>
        </p:nvPicPr>
        <p:blipFill>
          <a:blip r:embed="rId5"/>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5887045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CuadroTexto 24">
            <a:extLst>
              <a:ext uri="{FF2B5EF4-FFF2-40B4-BE49-F238E27FC236}">
                <a16:creationId xmlns:a16="http://schemas.microsoft.com/office/drawing/2014/main" id="{5EA993ED-9E26-4EBA-BFA0-1E6679039F08}"/>
              </a:ext>
            </a:extLst>
          </p:cNvPr>
          <p:cNvSpPr txBox="1"/>
          <p:nvPr/>
        </p:nvSpPr>
        <p:spPr>
          <a:xfrm>
            <a:off x="1980389" y="3038109"/>
            <a:ext cx="7452963" cy="416268"/>
          </a:xfrm>
          <a:prstGeom prst="rect">
            <a:avLst/>
          </a:prstGeom>
          <a:noFill/>
        </p:spPr>
        <p:txBody>
          <a:bodyPr wrap="square" rtlCol="0">
            <a:spAutoFit/>
          </a:bodyPr>
          <a:lstStyle/>
          <a:p>
            <a:r>
              <a:rPr lang="es-AR" sz="2105"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¿Cómo podría implementar la norma ISO 37001?</a:t>
            </a:r>
          </a:p>
        </p:txBody>
      </p:sp>
      <p:cxnSp>
        <p:nvCxnSpPr>
          <p:cNvPr id="5" name="11 Conector recto">
            <a:extLst>
              <a:ext uri="{FF2B5EF4-FFF2-40B4-BE49-F238E27FC236}">
                <a16:creationId xmlns:a16="http://schemas.microsoft.com/office/drawing/2014/main" id="{7B9559A2-49EF-4ACB-BB50-AFD1F2E92691}"/>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grpSp>
        <p:nvGrpSpPr>
          <p:cNvPr id="6" name="Grupo 5">
            <a:extLst>
              <a:ext uri="{FF2B5EF4-FFF2-40B4-BE49-F238E27FC236}">
                <a16:creationId xmlns:a16="http://schemas.microsoft.com/office/drawing/2014/main" id="{BD4C4D5B-AA5F-48A1-BB00-1F6913DCAA3E}"/>
              </a:ext>
            </a:extLst>
          </p:cNvPr>
          <p:cNvGrpSpPr/>
          <p:nvPr/>
        </p:nvGrpSpPr>
        <p:grpSpPr>
          <a:xfrm>
            <a:off x="4394693" y="3583343"/>
            <a:ext cx="1734238" cy="1719040"/>
            <a:chOff x="3682538" y="1507159"/>
            <a:chExt cx="4997668" cy="4769104"/>
          </a:xfrm>
        </p:grpSpPr>
        <p:sp>
          <p:nvSpPr>
            <p:cNvPr id="7" name="4 Señal de prohibido">
              <a:extLst>
                <a:ext uri="{FF2B5EF4-FFF2-40B4-BE49-F238E27FC236}">
                  <a16:creationId xmlns:a16="http://schemas.microsoft.com/office/drawing/2014/main" id="{2269C4D9-A641-4D43-84D9-86DD0683BA1D}"/>
                </a:ext>
              </a:extLst>
            </p:cNvPr>
            <p:cNvSpPr/>
            <p:nvPr/>
          </p:nvSpPr>
          <p:spPr>
            <a:xfrm>
              <a:off x="3682538" y="1507159"/>
              <a:ext cx="4997668" cy="4769104"/>
            </a:xfrm>
            <a:prstGeom prst="noSmoking">
              <a:avLst>
                <a:gd name="adj" fmla="val 11658"/>
              </a:avLst>
            </a:prstGeom>
            <a:solidFill>
              <a:srgbClr val="FF5050"/>
            </a:solidFill>
            <a:ln>
              <a:solidFill>
                <a:srgbClr val="F05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84">
                <a:solidFill>
                  <a:schemeClr val="tx1"/>
                </a:solidFill>
              </a:endParaRPr>
            </a:p>
          </p:txBody>
        </p:sp>
        <p:sp>
          <p:nvSpPr>
            <p:cNvPr id="8" name="7 Rectángulo">
              <a:extLst>
                <a:ext uri="{FF2B5EF4-FFF2-40B4-BE49-F238E27FC236}">
                  <a16:creationId xmlns:a16="http://schemas.microsoft.com/office/drawing/2014/main" id="{E44548F9-FAF5-4FDF-AE4A-3D9E7DE9357A}"/>
                </a:ext>
              </a:extLst>
            </p:cNvPr>
            <p:cNvSpPr/>
            <p:nvPr/>
          </p:nvSpPr>
          <p:spPr>
            <a:xfrm>
              <a:off x="4052971" y="1925926"/>
              <a:ext cx="4305717" cy="3946650"/>
            </a:xfrm>
            <a:prstGeom prst="rect">
              <a:avLst/>
            </a:prstGeom>
            <a:noFill/>
          </p:spPr>
          <p:txBody>
            <a:bodyPr spcFirstLastPara="1" wrap="none" lIns="60141" tIns="30071" rIns="60141" bIns="30071" numCol="1">
              <a:prstTxWarp prst="textCircle">
                <a:avLst/>
              </a:prstTxWarp>
              <a:spAutoFit/>
            </a:bodyPr>
            <a:lstStyle/>
            <a:p>
              <a:pPr algn="ctr"/>
              <a:r>
                <a:rPr lang="es-ES" sz="3289"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en Sans"/>
                </a:rPr>
                <a:t>ISO 37001 - Sistema de Gestión Anti-Soborno - </a:t>
              </a:r>
            </a:p>
          </p:txBody>
        </p:sp>
      </p:grpSp>
      <p:pic>
        <p:nvPicPr>
          <p:cNvPr id="9" name="Marcador de contenido 3">
            <a:extLst>
              <a:ext uri="{FF2B5EF4-FFF2-40B4-BE49-F238E27FC236}">
                <a16:creationId xmlns:a16="http://schemas.microsoft.com/office/drawing/2014/main" id="{78C64DE1-CC2A-4174-A0A9-D9122A38FE6C}"/>
              </a:ext>
            </a:extLst>
          </p:cNvPr>
          <p:cNvPicPr>
            <a:picLocks noChangeAspect="1"/>
          </p:cNvPicPr>
          <p:nvPr/>
        </p:nvPicPr>
        <p:blipFill>
          <a:blip r:embed="rId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03310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Título 1">
            <a:extLst>
              <a:ext uri="{FF2B5EF4-FFF2-40B4-BE49-F238E27FC236}">
                <a16:creationId xmlns:a16="http://schemas.microsoft.com/office/drawing/2014/main" id="{BC8E7F18-57A0-4160-BDF9-6998014C7985}"/>
              </a:ext>
            </a:extLst>
          </p:cNvPr>
          <p:cNvSpPr txBox="1">
            <a:spLocks/>
          </p:cNvSpPr>
          <p:nvPr/>
        </p:nvSpPr>
        <p:spPr>
          <a:xfrm>
            <a:off x="2564806" y="2055218"/>
            <a:ext cx="6464779" cy="616592"/>
          </a:xfrm>
          <a:prstGeom prst="rect">
            <a:avLst/>
          </a:prstGeom>
        </p:spPr>
        <p:txBody>
          <a:bodyP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s-AR" sz="3157" b="1"/>
              <a:t>¿POR QUE LA ISO 37001?</a:t>
            </a:r>
            <a:endParaRPr lang="es-AR" sz="3157" b="1" dirty="0"/>
          </a:p>
        </p:txBody>
      </p:sp>
      <p:pic>
        <p:nvPicPr>
          <p:cNvPr id="5" name="Imagen 4">
            <a:extLst>
              <a:ext uri="{FF2B5EF4-FFF2-40B4-BE49-F238E27FC236}">
                <a16:creationId xmlns:a16="http://schemas.microsoft.com/office/drawing/2014/main" id="{7F104567-4FC1-4CD4-9D6E-1E706703D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854" y="2882259"/>
            <a:ext cx="1695655" cy="2071539"/>
          </a:xfrm>
          <a:prstGeom prst="rect">
            <a:avLst/>
          </a:prstGeom>
        </p:spPr>
      </p:pic>
      <p:cxnSp>
        <p:nvCxnSpPr>
          <p:cNvPr id="6" name="11 Conector recto">
            <a:extLst>
              <a:ext uri="{FF2B5EF4-FFF2-40B4-BE49-F238E27FC236}">
                <a16:creationId xmlns:a16="http://schemas.microsoft.com/office/drawing/2014/main" id="{CFE3E00E-9F8E-4191-80B7-0EFFC99E5F2F}"/>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76543ADF-CF7F-4AC3-A370-F68C671279F2}"/>
              </a:ext>
            </a:extLst>
          </p:cNvPr>
          <p:cNvSpPr txBox="1">
            <a:spLocks/>
          </p:cNvSpPr>
          <p:nvPr/>
        </p:nvSpPr>
        <p:spPr>
          <a:xfrm>
            <a:off x="2839555" y="2882260"/>
            <a:ext cx="5915282" cy="2366214"/>
          </a:xfrm>
          <a:prstGeom prst="rect">
            <a:avLst/>
          </a:prstGeom>
        </p:spPr>
        <p:txBody>
          <a:bodyPr vert="horz" lIns="80189" tIns="40094" rIns="80189" bIns="4009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157" dirty="0"/>
              <a:t>Decreto legislativo </a:t>
            </a:r>
            <a:r>
              <a:rPr lang="es-AR" sz="3157" dirty="0" err="1"/>
              <a:t>nº</a:t>
            </a:r>
            <a:r>
              <a:rPr lang="es-AR" sz="3157" dirty="0"/>
              <a:t> 1352</a:t>
            </a:r>
          </a:p>
          <a:p>
            <a:endParaRPr lang="es-AR" sz="3157" dirty="0"/>
          </a:p>
          <a:p>
            <a:r>
              <a:rPr lang="es-AR" sz="3157" dirty="0"/>
              <a:t>Decreto Legislativo que amplia la responsabilidad administrativa de las personas jurídicas</a:t>
            </a:r>
          </a:p>
        </p:txBody>
      </p:sp>
      <p:pic>
        <p:nvPicPr>
          <p:cNvPr id="8" name="Marcador de contenido 3">
            <a:extLst>
              <a:ext uri="{FF2B5EF4-FFF2-40B4-BE49-F238E27FC236}">
                <a16:creationId xmlns:a16="http://schemas.microsoft.com/office/drawing/2014/main" id="{3EC0C402-3A4D-4DA9-828A-8B4762764E0C}"/>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7400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31" presetClass="entr" presetSubtype="0" fill="hold" grpId="0" nodeType="afterEffect">
                                  <p:stCondLst>
                                    <p:cond delay="2000"/>
                                  </p:stCondLst>
                                  <p:childTnLst>
                                    <p:set>
                                      <p:cBhvr>
                                        <p:cTn id="9" dur="1" fill="hold">
                                          <p:stCondLst>
                                            <p:cond delay="0"/>
                                          </p:stCondLst>
                                        </p:cTn>
                                        <p:tgtEl>
                                          <p:spTgt spid="7"/>
                                        </p:tgtEl>
                                        <p:attrNameLst>
                                          <p:attrName>style.visibility</p:attrName>
                                        </p:attrNameLst>
                                      </p:cBhvr>
                                      <p:to>
                                        <p:strVal val="visible"/>
                                      </p:to>
                                    </p:set>
                                    <p:anim calcmode="lin" valueType="num">
                                      <p:cBhvr>
                                        <p:cTn id="10" dur="2000" fill="hold"/>
                                        <p:tgtEl>
                                          <p:spTgt spid="7"/>
                                        </p:tgtEl>
                                        <p:attrNameLst>
                                          <p:attrName>ppt_w</p:attrName>
                                        </p:attrNameLst>
                                      </p:cBhvr>
                                      <p:tavLst>
                                        <p:tav tm="0">
                                          <p:val>
                                            <p:fltVal val="0"/>
                                          </p:val>
                                        </p:tav>
                                        <p:tav tm="100000">
                                          <p:val>
                                            <p:strVal val="#ppt_w"/>
                                          </p:val>
                                        </p:tav>
                                      </p:tavLst>
                                    </p:anim>
                                    <p:anim calcmode="lin" valueType="num">
                                      <p:cBhvr>
                                        <p:cTn id="11" dur="2000" fill="hold"/>
                                        <p:tgtEl>
                                          <p:spTgt spid="7"/>
                                        </p:tgtEl>
                                        <p:attrNameLst>
                                          <p:attrName>ppt_h</p:attrName>
                                        </p:attrNameLst>
                                      </p:cBhvr>
                                      <p:tavLst>
                                        <p:tav tm="0">
                                          <p:val>
                                            <p:fltVal val="0"/>
                                          </p:val>
                                        </p:tav>
                                        <p:tav tm="100000">
                                          <p:val>
                                            <p:strVal val="#ppt_h"/>
                                          </p:val>
                                        </p:tav>
                                      </p:tavLst>
                                    </p:anim>
                                    <p:anim calcmode="lin" valueType="num">
                                      <p:cBhvr>
                                        <p:cTn id="12" dur="2000" fill="hold"/>
                                        <p:tgtEl>
                                          <p:spTgt spid="7"/>
                                        </p:tgtEl>
                                        <p:attrNameLst>
                                          <p:attrName>style.rotation</p:attrName>
                                        </p:attrNameLst>
                                      </p:cBhvr>
                                      <p:tavLst>
                                        <p:tav tm="0">
                                          <p:val>
                                            <p:fltVal val="90"/>
                                          </p:val>
                                        </p:tav>
                                        <p:tav tm="100000">
                                          <p:val>
                                            <p:fltVal val="0"/>
                                          </p:val>
                                        </p:tav>
                                      </p:tavLst>
                                    </p:anim>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pic>
        <p:nvPicPr>
          <p:cNvPr id="4" name="Imagen 3">
            <a:extLst>
              <a:ext uri="{FF2B5EF4-FFF2-40B4-BE49-F238E27FC236}">
                <a16:creationId xmlns:a16="http://schemas.microsoft.com/office/drawing/2014/main" id="{2884F081-AFFE-45B5-B4B5-39652A5EF2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871" y="3478337"/>
            <a:ext cx="1984756" cy="1789686"/>
          </a:xfrm>
          <a:prstGeom prst="rect">
            <a:avLst/>
          </a:prstGeom>
        </p:spPr>
      </p:pic>
      <p:sp>
        <p:nvSpPr>
          <p:cNvPr id="5" name="CuadroTexto 24">
            <a:extLst>
              <a:ext uri="{FF2B5EF4-FFF2-40B4-BE49-F238E27FC236}">
                <a16:creationId xmlns:a16="http://schemas.microsoft.com/office/drawing/2014/main" id="{294678DD-983E-4FCD-868F-3B09C9BD4A26}"/>
              </a:ext>
            </a:extLst>
          </p:cNvPr>
          <p:cNvSpPr txBox="1"/>
          <p:nvPr/>
        </p:nvSpPr>
        <p:spPr>
          <a:xfrm>
            <a:off x="2984508" y="1959094"/>
            <a:ext cx="6181258" cy="740203"/>
          </a:xfrm>
          <a:prstGeom prst="rect">
            <a:avLst/>
          </a:prstGeom>
          <a:noFill/>
        </p:spPr>
        <p:txBody>
          <a:bodyPr wrap="square" rtlCol="0">
            <a:spAutoFit/>
          </a:bodyPr>
          <a:lstStyle/>
          <a:p>
            <a:r>
              <a:rPr lang="es-AR" sz="2105"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Lo primero que debo responder es si existe el Compromiso</a:t>
            </a:r>
          </a:p>
        </p:txBody>
      </p:sp>
      <p:cxnSp>
        <p:nvCxnSpPr>
          <p:cNvPr id="6" name="11 Conector recto">
            <a:extLst>
              <a:ext uri="{FF2B5EF4-FFF2-40B4-BE49-F238E27FC236}">
                <a16:creationId xmlns:a16="http://schemas.microsoft.com/office/drawing/2014/main" id="{A0DB42D4-7661-48AC-8B42-79663931257E}"/>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7" name="8 Rectángulo">
            <a:extLst>
              <a:ext uri="{FF2B5EF4-FFF2-40B4-BE49-F238E27FC236}">
                <a16:creationId xmlns:a16="http://schemas.microsoft.com/office/drawing/2014/main" id="{6D05A0DA-3449-4FC5-B7B3-7BCFA3A31019}"/>
              </a:ext>
            </a:extLst>
          </p:cNvPr>
          <p:cNvSpPr/>
          <p:nvPr/>
        </p:nvSpPr>
        <p:spPr>
          <a:xfrm>
            <a:off x="3458930" y="2961524"/>
            <a:ext cx="5706838" cy="3002489"/>
          </a:xfrm>
          <a:prstGeom prst="rect">
            <a:avLst/>
          </a:prstGeom>
        </p:spPr>
        <p:txBody>
          <a:bodyPr wrap="square">
            <a:spAutoFit/>
          </a:bodyPr>
          <a:lstStyle/>
          <a:p>
            <a:pPr marL="300723" indent="-300723">
              <a:buClr>
                <a:srgbClr val="FF0000"/>
              </a:buClr>
              <a:buFont typeface="Wingdings" panose="05000000000000000000" pitchFamily="2" charset="2"/>
              <a:buChar char="ü"/>
            </a:pPr>
            <a:r>
              <a:rPr lang="es-AR" sz="1719" dirty="0">
                <a:latin typeface="Open Sans Condensed Light" pitchFamily="34" charset="0"/>
                <a:ea typeface="Open Sans Condensed Light" pitchFamily="34" charset="0"/>
                <a:cs typeface="Open Sans Condensed Light" pitchFamily="34" charset="0"/>
              </a:rPr>
              <a:t>¿Existe un compromiso genuino para prevenir, detectar y responder al soborno como consecuencia de los negocios o actividades de la organización? </a:t>
            </a:r>
          </a:p>
          <a:p>
            <a:pPr marL="300723" indent="-300723">
              <a:buClr>
                <a:srgbClr val="FF0000"/>
              </a:buClr>
              <a:buFont typeface="Wingdings" panose="05000000000000000000" pitchFamily="2" charset="2"/>
              <a:buChar char="ü"/>
            </a:pPr>
            <a:endParaRPr lang="es-AR" sz="1719" dirty="0">
              <a:latin typeface="Open Sans Condensed Light" pitchFamily="34" charset="0"/>
              <a:ea typeface="Open Sans Condensed Light" pitchFamily="34" charset="0"/>
              <a:cs typeface="Open Sans Condensed Light" pitchFamily="34" charset="0"/>
            </a:endParaRPr>
          </a:p>
          <a:p>
            <a:pPr marL="300723" indent="-300723">
              <a:buClr>
                <a:srgbClr val="FF0000"/>
              </a:buClr>
              <a:buFont typeface="Wingdings" panose="05000000000000000000" pitchFamily="2" charset="2"/>
              <a:buChar char="ü"/>
            </a:pPr>
            <a:r>
              <a:rPr lang="es-AR" sz="1719" dirty="0">
                <a:latin typeface="Open Sans Condensed Light" pitchFamily="34" charset="0"/>
                <a:ea typeface="Open Sans Condensed Light" pitchFamily="34" charset="0"/>
                <a:cs typeface="Open Sans Condensed Light" pitchFamily="34" charset="0"/>
              </a:rPr>
              <a:t>El soborno no es algo visible, por lo general está escondido y por lo tanto es difícil de identificar, prevenir y controlar, sin el compromiso anterior el SGAS no funcionara</a:t>
            </a:r>
          </a:p>
          <a:p>
            <a:pPr marL="300723" indent="-300723">
              <a:buClr>
                <a:srgbClr val="FF0000"/>
              </a:buClr>
              <a:buFont typeface="Wingdings" panose="05000000000000000000" pitchFamily="2" charset="2"/>
              <a:buChar char="ü"/>
            </a:pPr>
            <a:endParaRPr lang="es-AR" sz="1719" b="1" dirty="0">
              <a:latin typeface="Open Sans Condensed Light" pitchFamily="34" charset="0"/>
              <a:ea typeface="Open Sans Condensed Light" pitchFamily="34" charset="0"/>
              <a:cs typeface="Open Sans Condensed Light" pitchFamily="34" charset="0"/>
            </a:endParaRPr>
          </a:p>
          <a:p>
            <a:pPr marL="300723" indent="-300723">
              <a:buClr>
                <a:srgbClr val="FF0000"/>
              </a:buClr>
              <a:buFont typeface="Wingdings" panose="05000000000000000000" pitchFamily="2" charset="2"/>
              <a:buChar char="ü"/>
            </a:pPr>
            <a:r>
              <a:rPr lang="es-AR" sz="1719" dirty="0">
                <a:latin typeface="Open Sans Condensed Light" pitchFamily="34" charset="0"/>
                <a:ea typeface="Open Sans Condensed Light" pitchFamily="34" charset="0"/>
                <a:cs typeface="Open Sans Condensed Light" pitchFamily="34" charset="0"/>
              </a:rPr>
              <a:t>Compromiso a nivel del </a:t>
            </a:r>
            <a:r>
              <a:rPr lang="es-AR" sz="1719" dirty="0" err="1">
                <a:latin typeface="Open Sans Condensed Light" pitchFamily="34" charset="0"/>
                <a:ea typeface="Open Sans Condensed Light" pitchFamily="34" charset="0"/>
                <a:cs typeface="Open Sans Condensed Light" pitchFamily="34" charset="0"/>
              </a:rPr>
              <a:t>Organo</a:t>
            </a:r>
            <a:r>
              <a:rPr lang="es-AR" sz="1719" dirty="0">
                <a:latin typeface="Open Sans Condensed Light" pitchFamily="34" charset="0"/>
                <a:ea typeface="Open Sans Condensed Light" pitchFamily="34" charset="0"/>
                <a:cs typeface="Open Sans Condensed Light" pitchFamily="34" charset="0"/>
              </a:rPr>
              <a:t> de Gobierno y de la alta dirección de la organización</a:t>
            </a:r>
            <a:endParaRPr lang="es-ES" sz="1719" dirty="0">
              <a:latin typeface="Open Sans Condensed Light" pitchFamily="34" charset="0"/>
              <a:ea typeface="Open Sans Condensed Light" pitchFamily="34" charset="0"/>
              <a:cs typeface="Open Sans Condensed Light" pitchFamily="34" charset="0"/>
            </a:endParaRPr>
          </a:p>
        </p:txBody>
      </p:sp>
      <p:pic>
        <p:nvPicPr>
          <p:cNvPr id="8" name="Marcador de contenido 3">
            <a:extLst>
              <a:ext uri="{FF2B5EF4-FFF2-40B4-BE49-F238E27FC236}">
                <a16:creationId xmlns:a16="http://schemas.microsoft.com/office/drawing/2014/main" id="{D9C4AA31-8FFF-43D8-ADDC-F4DE75ECC916}"/>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1110492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pic>
        <p:nvPicPr>
          <p:cNvPr id="4" name="Imagen 3">
            <a:extLst>
              <a:ext uri="{FF2B5EF4-FFF2-40B4-BE49-F238E27FC236}">
                <a16:creationId xmlns:a16="http://schemas.microsoft.com/office/drawing/2014/main" id="{7315AB75-E19A-469C-A4E4-199F232FD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871" y="3478337"/>
            <a:ext cx="1984756" cy="1789686"/>
          </a:xfrm>
          <a:prstGeom prst="rect">
            <a:avLst/>
          </a:prstGeom>
        </p:spPr>
      </p:pic>
      <p:sp>
        <p:nvSpPr>
          <p:cNvPr id="5" name="CuadroTexto 24">
            <a:extLst>
              <a:ext uri="{FF2B5EF4-FFF2-40B4-BE49-F238E27FC236}">
                <a16:creationId xmlns:a16="http://schemas.microsoft.com/office/drawing/2014/main" id="{B86F6AF1-2257-45A2-8F66-AE47EABE684D}"/>
              </a:ext>
            </a:extLst>
          </p:cNvPr>
          <p:cNvSpPr txBox="1"/>
          <p:nvPr/>
        </p:nvSpPr>
        <p:spPr>
          <a:xfrm>
            <a:off x="2984508" y="1959093"/>
            <a:ext cx="6181258" cy="659283"/>
          </a:xfrm>
          <a:prstGeom prst="rect">
            <a:avLst/>
          </a:prstGeom>
          <a:noFill/>
        </p:spPr>
        <p:txBody>
          <a:bodyPr wrap="square" rtlCol="0">
            <a:spAutoFit/>
          </a:bodyPr>
          <a:lstStyle/>
          <a:p>
            <a:r>
              <a:rPr lang="es-AR" sz="1842"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¿Implemento el SGAS en forma independiente o lo integro con otro(s) sistema(s) ya existente?</a:t>
            </a:r>
          </a:p>
        </p:txBody>
      </p:sp>
      <p:cxnSp>
        <p:nvCxnSpPr>
          <p:cNvPr id="6" name="11 Conector recto">
            <a:extLst>
              <a:ext uri="{FF2B5EF4-FFF2-40B4-BE49-F238E27FC236}">
                <a16:creationId xmlns:a16="http://schemas.microsoft.com/office/drawing/2014/main" id="{92F12FED-7413-491A-A211-03B279D00C8F}"/>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7" name="8 Rectángulo">
            <a:extLst>
              <a:ext uri="{FF2B5EF4-FFF2-40B4-BE49-F238E27FC236}">
                <a16:creationId xmlns:a16="http://schemas.microsoft.com/office/drawing/2014/main" id="{D1F671E8-8766-4DAB-81ED-26861BF6ADC6}"/>
              </a:ext>
            </a:extLst>
          </p:cNvPr>
          <p:cNvSpPr/>
          <p:nvPr/>
        </p:nvSpPr>
        <p:spPr>
          <a:xfrm>
            <a:off x="3458930" y="2961524"/>
            <a:ext cx="5466825" cy="2076659"/>
          </a:xfrm>
          <a:prstGeom prst="rect">
            <a:avLst/>
          </a:prstGeom>
        </p:spPr>
        <p:txBody>
          <a:bodyPr wrap="square">
            <a:spAutoFit/>
          </a:bodyPr>
          <a:lstStyle/>
          <a:p>
            <a:pPr marL="300723" indent="-300723">
              <a:buClr>
                <a:srgbClr val="FF0000"/>
              </a:buClr>
              <a:buFont typeface="Wingdings" panose="05000000000000000000" pitchFamily="2" charset="2"/>
              <a:buChar char="ü"/>
            </a:pPr>
            <a:r>
              <a:rPr lang="es-AR" sz="1842" dirty="0">
                <a:latin typeface="Open Sans Condensed Light" pitchFamily="34" charset="0"/>
                <a:ea typeface="Open Sans Condensed Light" pitchFamily="34" charset="0"/>
                <a:cs typeface="Open Sans Condensed Light" pitchFamily="34" charset="0"/>
              </a:rPr>
              <a:t>El sistema puede ser </a:t>
            </a:r>
            <a:r>
              <a:rPr lang="es-AR" sz="1842" b="1" dirty="0">
                <a:latin typeface="Open Sans Condensed Light" pitchFamily="34" charset="0"/>
                <a:ea typeface="Open Sans Condensed Light" pitchFamily="34" charset="0"/>
                <a:cs typeface="Open Sans Condensed Light" pitchFamily="34" charset="0"/>
              </a:rPr>
              <a:t>independiente o estar integrado</a:t>
            </a:r>
            <a:r>
              <a:rPr lang="es-AR" sz="1842" dirty="0">
                <a:latin typeface="Open Sans Condensed Light" pitchFamily="34" charset="0"/>
                <a:ea typeface="Open Sans Condensed Light" pitchFamily="34" charset="0"/>
                <a:cs typeface="Open Sans Condensed Light" pitchFamily="34" charset="0"/>
              </a:rPr>
              <a:t> en una norma de gestión global (Ej. ISO 19600 </a:t>
            </a:r>
            <a:r>
              <a:rPr lang="es-AR" sz="1842" dirty="0" err="1">
                <a:latin typeface="Open Sans Condensed Light" pitchFamily="34" charset="0"/>
                <a:ea typeface="Open Sans Condensed Light" pitchFamily="34" charset="0"/>
                <a:cs typeface="Open Sans Condensed Light" pitchFamily="34" charset="0"/>
              </a:rPr>
              <a:t>Compliance</a:t>
            </a:r>
            <a:r>
              <a:rPr lang="es-AR" sz="1842" dirty="0">
                <a:latin typeface="Open Sans Condensed Light" pitchFamily="34" charset="0"/>
                <a:ea typeface="Open Sans Condensed Light" pitchFamily="34" charset="0"/>
                <a:cs typeface="Open Sans Condensed Light" pitchFamily="34" charset="0"/>
              </a:rPr>
              <a:t>); o </a:t>
            </a:r>
          </a:p>
          <a:p>
            <a:pPr marL="300723" indent="-300723">
              <a:buClr>
                <a:srgbClr val="FF0000"/>
              </a:buClr>
              <a:buFont typeface="Wingdings" panose="05000000000000000000" pitchFamily="2" charset="2"/>
              <a:buChar char="ü"/>
            </a:pPr>
            <a:endParaRPr lang="es-AR" sz="1842" dirty="0">
              <a:latin typeface="Open Sans Condensed Light" pitchFamily="34" charset="0"/>
              <a:ea typeface="Open Sans Condensed Light" pitchFamily="34" charset="0"/>
              <a:cs typeface="Open Sans Condensed Light" pitchFamily="34" charset="0"/>
            </a:endParaRPr>
          </a:p>
          <a:p>
            <a:pPr marL="300723" indent="-300723">
              <a:buClr>
                <a:srgbClr val="FF0000"/>
              </a:buClr>
              <a:buFont typeface="Wingdings" panose="05000000000000000000" pitchFamily="2" charset="2"/>
              <a:buChar char="ü"/>
            </a:pPr>
            <a:r>
              <a:rPr lang="es-AR" sz="1842" dirty="0">
                <a:latin typeface="Open Sans Condensed Light" pitchFamily="34" charset="0"/>
                <a:ea typeface="Open Sans Condensed Light" pitchFamily="34" charset="0"/>
                <a:cs typeface="Open Sans Condensed Light" pitchFamily="34" charset="0"/>
              </a:rPr>
              <a:t>Integrarse con otros sistemas de gestión (ISO 9001, ISO 14001, </a:t>
            </a:r>
            <a:r>
              <a:rPr lang="es-AR" sz="1842" dirty="0" err="1">
                <a:latin typeface="Open Sans Condensed Light" pitchFamily="34" charset="0"/>
                <a:ea typeface="Open Sans Condensed Light" pitchFamily="34" charset="0"/>
                <a:cs typeface="Open Sans Condensed Light" pitchFamily="34" charset="0"/>
              </a:rPr>
              <a:t>etc</a:t>
            </a:r>
            <a:r>
              <a:rPr lang="es-AR" sz="1842" dirty="0">
                <a:latin typeface="Open Sans Condensed Light" pitchFamily="34" charset="0"/>
                <a:ea typeface="Open Sans Condensed Light" pitchFamily="34" charset="0"/>
                <a:cs typeface="Open Sans Condensed Light" pitchFamily="34" charset="0"/>
              </a:rPr>
              <a:t>), ya que ha sido </a:t>
            </a:r>
            <a:r>
              <a:rPr lang="es-AR" sz="1842" b="1" dirty="0">
                <a:latin typeface="Open Sans Condensed Light" pitchFamily="34" charset="0"/>
                <a:ea typeface="Open Sans Condensed Light" pitchFamily="34" charset="0"/>
                <a:cs typeface="Open Sans Condensed Light" pitchFamily="34" charset="0"/>
              </a:rPr>
              <a:t>diseñado con la HLS – </a:t>
            </a:r>
            <a:r>
              <a:rPr lang="es-AR" sz="1842" b="1" dirty="0" err="1">
                <a:latin typeface="Open Sans Condensed Light" pitchFamily="34" charset="0"/>
                <a:ea typeface="Open Sans Condensed Light" pitchFamily="34" charset="0"/>
                <a:cs typeface="Open Sans Condensed Light" pitchFamily="34" charset="0"/>
              </a:rPr>
              <a:t>Annex</a:t>
            </a:r>
            <a:r>
              <a:rPr lang="es-AR" sz="1842" b="1" dirty="0">
                <a:latin typeface="Open Sans Condensed Light" pitchFamily="34" charset="0"/>
                <a:ea typeface="Open Sans Condensed Light" pitchFamily="34" charset="0"/>
                <a:cs typeface="Open Sans Condensed Light" pitchFamily="34" charset="0"/>
              </a:rPr>
              <a:t> SL</a:t>
            </a:r>
            <a:endParaRPr lang="es-ES" sz="1842" b="1" dirty="0">
              <a:latin typeface="Open Sans Condensed Light" pitchFamily="34" charset="0"/>
              <a:ea typeface="Open Sans Condensed Light" pitchFamily="34" charset="0"/>
              <a:cs typeface="Open Sans Condensed Light" pitchFamily="34" charset="0"/>
            </a:endParaRPr>
          </a:p>
        </p:txBody>
      </p:sp>
      <p:pic>
        <p:nvPicPr>
          <p:cNvPr id="8" name="Marcador de contenido 3">
            <a:extLst>
              <a:ext uri="{FF2B5EF4-FFF2-40B4-BE49-F238E27FC236}">
                <a16:creationId xmlns:a16="http://schemas.microsoft.com/office/drawing/2014/main" id="{0FD7F656-45A3-4D76-A595-300F5018E890}"/>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557953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pic>
        <p:nvPicPr>
          <p:cNvPr id="4" name="Imagen 3">
            <a:extLst>
              <a:ext uri="{FF2B5EF4-FFF2-40B4-BE49-F238E27FC236}">
                <a16:creationId xmlns:a16="http://schemas.microsoft.com/office/drawing/2014/main" id="{43400A91-59D3-4D63-8CDA-AE559713FC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871" y="3455477"/>
            <a:ext cx="1984756" cy="1789686"/>
          </a:xfrm>
          <a:prstGeom prst="rect">
            <a:avLst/>
          </a:prstGeom>
        </p:spPr>
      </p:pic>
      <p:sp>
        <p:nvSpPr>
          <p:cNvPr id="5" name="CuadroTexto 24">
            <a:extLst>
              <a:ext uri="{FF2B5EF4-FFF2-40B4-BE49-F238E27FC236}">
                <a16:creationId xmlns:a16="http://schemas.microsoft.com/office/drawing/2014/main" id="{0205FF7E-CBF1-4B12-ACD8-ECCE8047CF39}"/>
              </a:ext>
            </a:extLst>
          </p:cNvPr>
          <p:cNvSpPr txBox="1"/>
          <p:nvPr/>
        </p:nvSpPr>
        <p:spPr>
          <a:xfrm>
            <a:off x="2984508" y="1959093"/>
            <a:ext cx="6181258" cy="659283"/>
          </a:xfrm>
          <a:prstGeom prst="rect">
            <a:avLst/>
          </a:prstGeom>
          <a:noFill/>
        </p:spPr>
        <p:txBody>
          <a:bodyPr wrap="square" rtlCol="0">
            <a:spAutoFit/>
          </a:bodyPr>
          <a:lstStyle/>
          <a:p>
            <a:r>
              <a:rPr lang="es-AR" sz="1842"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¿Cuál es la magnitud del trabajo a realizar para implementar eficazmente un SGAS?</a:t>
            </a:r>
          </a:p>
        </p:txBody>
      </p:sp>
      <p:cxnSp>
        <p:nvCxnSpPr>
          <p:cNvPr id="6" name="11 Conector recto">
            <a:extLst>
              <a:ext uri="{FF2B5EF4-FFF2-40B4-BE49-F238E27FC236}">
                <a16:creationId xmlns:a16="http://schemas.microsoft.com/office/drawing/2014/main" id="{A691E80C-4D87-42EC-87FC-ECE8E21319DC}"/>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7" name="8 Rectángulo">
            <a:extLst>
              <a:ext uri="{FF2B5EF4-FFF2-40B4-BE49-F238E27FC236}">
                <a16:creationId xmlns:a16="http://schemas.microsoft.com/office/drawing/2014/main" id="{E5679B07-332A-46D0-B21C-22B6328AABF2}"/>
              </a:ext>
            </a:extLst>
          </p:cNvPr>
          <p:cNvSpPr/>
          <p:nvPr/>
        </p:nvSpPr>
        <p:spPr>
          <a:xfrm>
            <a:off x="3458930" y="2938664"/>
            <a:ext cx="5466825" cy="2360133"/>
          </a:xfrm>
          <a:prstGeom prst="rect">
            <a:avLst/>
          </a:prstGeom>
        </p:spPr>
        <p:txBody>
          <a:bodyPr wrap="square">
            <a:spAutoFit/>
          </a:bodyPr>
          <a:lstStyle/>
          <a:p>
            <a:pPr marL="300723" indent="-300723">
              <a:buClr>
                <a:srgbClr val="FF0000"/>
              </a:buClr>
              <a:buFont typeface="Wingdings" panose="05000000000000000000" pitchFamily="2" charset="2"/>
              <a:buChar char="ü"/>
            </a:pPr>
            <a:r>
              <a:rPr lang="es-AR" sz="1842" dirty="0">
                <a:latin typeface="Open Sans Condensed Light" pitchFamily="34" charset="0"/>
                <a:ea typeface="Open Sans Condensed Light" pitchFamily="34" charset="0"/>
                <a:cs typeface="Open Sans Condensed Light" pitchFamily="34" charset="0"/>
              </a:rPr>
              <a:t>Un buen plan de implementación: realista, realizable y medible en su despliegue y en la necesidad de recursos requiere de buena información de entrada. </a:t>
            </a:r>
          </a:p>
          <a:p>
            <a:pPr marL="300723" indent="-300723">
              <a:buClr>
                <a:srgbClr val="FF0000"/>
              </a:buClr>
              <a:buFont typeface="Wingdings" panose="05000000000000000000" pitchFamily="2" charset="2"/>
              <a:buChar char="ü"/>
            </a:pPr>
            <a:endParaRPr lang="es-AR" sz="1842" dirty="0">
              <a:latin typeface="Open Sans Condensed Light" pitchFamily="34" charset="0"/>
              <a:ea typeface="Open Sans Condensed Light" pitchFamily="34" charset="0"/>
              <a:cs typeface="Open Sans Condensed Light" pitchFamily="34" charset="0"/>
            </a:endParaRPr>
          </a:p>
          <a:p>
            <a:pPr marL="300723" indent="-300723">
              <a:buClr>
                <a:srgbClr val="FF0000"/>
              </a:buClr>
              <a:buFont typeface="Wingdings" panose="05000000000000000000" pitchFamily="2" charset="2"/>
              <a:buChar char="ü"/>
            </a:pPr>
            <a:r>
              <a:rPr lang="es-AR" sz="1842" dirty="0">
                <a:latin typeface="Open Sans Condensed Light" pitchFamily="34" charset="0"/>
                <a:ea typeface="Open Sans Condensed Light" pitchFamily="34" charset="0"/>
                <a:cs typeface="Open Sans Condensed Light" pitchFamily="34" charset="0"/>
              </a:rPr>
              <a:t>Para ello se requiere realizar un sólida evaluación de la situación de partida y tener claro el punto al que se quiere llegar.</a:t>
            </a:r>
            <a:endParaRPr lang="es-ES" sz="1842" b="1" dirty="0">
              <a:latin typeface="Open Sans Condensed Light" pitchFamily="34" charset="0"/>
              <a:ea typeface="Open Sans Condensed Light" pitchFamily="34" charset="0"/>
              <a:cs typeface="Open Sans Condensed Light" pitchFamily="34" charset="0"/>
            </a:endParaRPr>
          </a:p>
        </p:txBody>
      </p:sp>
      <p:pic>
        <p:nvPicPr>
          <p:cNvPr id="8" name="Marcador de contenido 3">
            <a:extLst>
              <a:ext uri="{FF2B5EF4-FFF2-40B4-BE49-F238E27FC236}">
                <a16:creationId xmlns:a16="http://schemas.microsoft.com/office/drawing/2014/main" id="{ED425EA9-EBCE-4D47-B39A-CE2E79492355}"/>
              </a:ext>
            </a:extLst>
          </p:cNvPr>
          <p:cNvPicPr>
            <a:picLocks noChangeAspect="1"/>
          </p:cNvPicPr>
          <p:nvPr/>
        </p:nvPicPr>
        <p:blipFill>
          <a:blip r:embed="rId4"/>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0937198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6" name="CuadroTexto 24">
            <a:extLst>
              <a:ext uri="{FF2B5EF4-FFF2-40B4-BE49-F238E27FC236}">
                <a16:creationId xmlns:a16="http://schemas.microsoft.com/office/drawing/2014/main" id="{310E820E-E5ED-43DF-ACF3-26D950B75BCA}"/>
              </a:ext>
            </a:extLst>
          </p:cNvPr>
          <p:cNvSpPr txBox="1"/>
          <p:nvPr/>
        </p:nvSpPr>
        <p:spPr>
          <a:xfrm>
            <a:off x="1722640" y="1911650"/>
            <a:ext cx="7452963" cy="416268"/>
          </a:xfrm>
          <a:prstGeom prst="rect">
            <a:avLst/>
          </a:prstGeom>
          <a:noFill/>
        </p:spPr>
        <p:txBody>
          <a:bodyPr wrap="square" rtlCol="0">
            <a:spAutoFit/>
          </a:bodyPr>
          <a:lstStyle/>
          <a:p>
            <a:r>
              <a:rPr lang="es-AR" sz="2105"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Algunas recomendaciones (1)</a:t>
            </a:r>
          </a:p>
        </p:txBody>
      </p:sp>
      <p:cxnSp>
        <p:nvCxnSpPr>
          <p:cNvPr id="7" name="11 Conector recto">
            <a:extLst>
              <a:ext uri="{FF2B5EF4-FFF2-40B4-BE49-F238E27FC236}">
                <a16:creationId xmlns:a16="http://schemas.microsoft.com/office/drawing/2014/main" id="{BEA61CEE-AA47-42A9-A7DD-3A6DC4B1600A}"/>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8" name="Rectangle 2">
            <a:extLst>
              <a:ext uri="{FF2B5EF4-FFF2-40B4-BE49-F238E27FC236}">
                <a16:creationId xmlns:a16="http://schemas.microsoft.com/office/drawing/2014/main" id="{EB3982FC-734B-4B7F-AD68-75AD5FE33B94}"/>
              </a:ext>
            </a:extLst>
          </p:cNvPr>
          <p:cNvSpPr>
            <a:spLocks noChangeArrowheads="1"/>
          </p:cNvSpPr>
          <p:nvPr/>
        </p:nvSpPr>
        <p:spPr bwMode="auto">
          <a:xfrm>
            <a:off x="2693741" y="2875237"/>
            <a:ext cx="5399434" cy="222740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225542" indent="-225542" defTabSz="601447" eaLnBrk="0" fontAlgn="base" hangingPunct="0">
              <a:spcBef>
                <a:spcPct val="0"/>
              </a:spcBef>
              <a:spcAft>
                <a:spcPct val="0"/>
              </a:spcAft>
              <a:buClr>
                <a:srgbClr val="FF0000"/>
              </a:buClr>
              <a:buSzPct val="120000"/>
              <a:buFont typeface="Wingdings" panose="05000000000000000000" pitchFamily="2" charset="2"/>
              <a:buChar char="ü"/>
            </a:pPr>
            <a:r>
              <a:rPr lang="es-ES" altLang="es-AR" sz="1316" dirty="0">
                <a:solidFill>
                  <a:srgbClr val="212121"/>
                </a:solidFill>
              </a:rPr>
              <a:t>Obtener el compromiso del </a:t>
            </a:r>
            <a:r>
              <a:rPr lang="es-ES" altLang="es-AR" sz="1316" dirty="0" err="1">
                <a:solidFill>
                  <a:srgbClr val="212121"/>
                </a:solidFill>
              </a:rPr>
              <a:t>Organo</a:t>
            </a:r>
            <a:r>
              <a:rPr lang="es-ES" altLang="es-AR" sz="1316" dirty="0">
                <a:solidFill>
                  <a:srgbClr val="212121"/>
                </a:solidFill>
              </a:rPr>
              <a:t> de Gobierno para el programa anti-soborno incluyendo discutir y acordar una política anti-soborno. </a:t>
            </a:r>
          </a:p>
          <a:p>
            <a:pPr marL="225542" indent="-225542" defTabSz="601447" eaLnBrk="0" fontAlgn="base" hangingPunct="0">
              <a:spcBef>
                <a:spcPct val="0"/>
              </a:spcBef>
              <a:spcAft>
                <a:spcPct val="0"/>
              </a:spcAft>
              <a:buClr>
                <a:srgbClr val="FF0000"/>
              </a:buClr>
              <a:buSzPct val="120000"/>
              <a:buFont typeface="Wingdings" panose="05000000000000000000" pitchFamily="2" charset="2"/>
              <a:buChar char="ü"/>
            </a:pPr>
            <a:endParaRPr lang="es-ES" altLang="es-AR" sz="1316" dirty="0">
              <a:solidFill>
                <a:srgbClr val="212121"/>
              </a:solidFill>
            </a:endParaRPr>
          </a:p>
          <a:p>
            <a:pPr marL="225542" indent="-225542" defTabSz="601447" eaLnBrk="0" fontAlgn="base" hangingPunct="0">
              <a:spcBef>
                <a:spcPct val="0"/>
              </a:spcBef>
              <a:spcAft>
                <a:spcPct val="0"/>
              </a:spcAft>
              <a:buClr>
                <a:srgbClr val="FF0000"/>
              </a:buClr>
              <a:buSzPct val="120000"/>
              <a:buFont typeface="Wingdings" panose="05000000000000000000" pitchFamily="2" charset="2"/>
              <a:buChar char="ü"/>
            </a:pPr>
            <a:r>
              <a:rPr lang="es-ES" altLang="es-AR" sz="1316" dirty="0">
                <a:solidFill>
                  <a:srgbClr val="212121"/>
                </a:solidFill>
              </a:rPr>
              <a:t>A continuación, asegúrese de que la implementación  y ejecución del sistema de gestión contra el soborno y sus procesos de apoyo se realiza a través de la estructura organizacional y que todos tengan el pellejo en juego, desde el </a:t>
            </a:r>
            <a:r>
              <a:rPr lang="es-ES" altLang="es-AR" sz="1316" dirty="0" err="1">
                <a:solidFill>
                  <a:srgbClr val="212121"/>
                </a:solidFill>
              </a:rPr>
              <a:t>Organo</a:t>
            </a:r>
            <a:r>
              <a:rPr lang="es-ES" altLang="es-AR" sz="1316" dirty="0">
                <a:solidFill>
                  <a:srgbClr val="212121"/>
                </a:solidFill>
              </a:rPr>
              <a:t> de Control hasta el nivel de planta.</a:t>
            </a:r>
          </a:p>
          <a:p>
            <a:pPr marL="225542" indent="-225542" defTabSz="601447" eaLnBrk="0" fontAlgn="base" hangingPunct="0">
              <a:spcBef>
                <a:spcPct val="0"/>
              </a:spcBef>
              <a:spcAft>
                <a:spcPct val="0"/>
              </a:spcAft>
              <a:buClr>
                <a:srgbClr val="FF0000"/>
              </a:buClr>
              <a:buSzPct val="120000"/>
              <a:buFont typeface="Wingdings" panose="05000000000000000000" pitchFamily="2" charset="2"/>
              <a:buChar char="ü"/>
            </a:pPr>
            <a:endParaRPr lang="es-ES" altLang="es-AR" sz="1316" dirty="0">
              <a:solidFill>
                <a:srgbClr val="212121"/>
              </a:solidFill>
            </a:endParaRPr>
          </a:p>
          <a:p>
            <a:pPr marL="225542" indent="-225542" defTabSz="601447" eaLnBrk="0" fontAlgn="base" hangingPunct="0">
              <a:spcBef>
                <a:spcPct val="0"/>
              </a:spcBef>
              <a:spcAft>
                <a:spcPct val="0"/>
              </a:spcAft>
              <a:buClr>
                <a:srgbClr val="FF0000"/>
              </a:buClr>
              <a:buSzPct val="120000"/>
              <a:buFont typeface="Wingdings" panose="05000000000000000000" pitchFamily="2" charset="2"/>
              <a:buChar char="ü"/>
            </a:pPr>
            <a:r>
              <a:rPr lang="es-ES" altLang="es-AR" sz="1316" dirty="0">
                <a:solidFill>
                  <a:srgbClr val="212121"/>
                </a:solidFill>
              </a:rPr>
              <a:t>Establecer un equipo de implementación amplio, que incluya representación de toda la empresa (hacedores no tecnócratas) para asegurar que se cuenta con un apoyo generalizado en todos los niveles de la misma</a:t>
            </a:r>
            <a:endParaRPr lang="es-ES" altLang="es-AR" sz="2105" dirty="0"/>
          </a:p>
        </p:txBody>
      </p:sp>
      <p:pic>
        <p:nvPicPr>
          <p:cNvPr id="9" name="Marcador de contenido 3">
            <a:extLst>
              <a:ext uri="{FF2B5EF4-FFF2-40B4-BE49-F238E27FC236}">
                <a16:creationId xmlns:a16="http://schemas.microsoft.com/office/drawing/2014/main" id="{59CCFC9F-D360-4ABB-A720-C026DBC96FCE}"/>
              </a:ext>
            </a:extLst>
          </p:cNvPr>
          <p:cNvPicPr>
            <a:picLocks noChangeAspect="1"/>
          </p:cNvPicPr>
          <p:nvPr/>
        </p:nvPicPr>
        <p:blipFill>
          <a:blip r:embed="rId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4314209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CAF58F97-1E3C-440A-AE3D-07825C02C288}"/>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Rectangle 2">
            <a:extLst>
              <a:ext uri="{FF2B5EF4-FFF2-40B4-BE49-F238E27FC236}">
                <a16:creationId xmlns:a16="http://schemas.microsoft.com/office/drawing/2014/main" id="{F60AF269-5F03-41CC-8EB7-08116B4C13B0}"/>
              </a:ext>
            </a:extLst>
          </p:cNvPr>
          <p:cNvSpPr>
            <a:spLocks noChangeArrowheads="1"/>
          </p:cNvSpPr>
          <p:nvPr/>
        </p:nvSpPr>
        <p:spPr bwMode="auto">
          <a:xfrm>
            <a:off x="2693741" y="2875238"/>
            <a:ext cx="5399434" cy="222740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225542" indent="-225542" eaLnBrk="0" fontAlgn="base" hangingPunct="0">
              <a:spcBef>
                <a:spcPct val="0"/>
              </a:spcBef>
              <a:spcAft>
                <a:spcPct val="0"/>
              </a:spcAft>
              <a:buClr>
                <a:srgbClr val="FF0000"/>
              </a:buClr>
              <a:buSzPct val="120000"/>
              <a:buFont typeface="Wingdings" panose="05000000000000000000" pitchFamily="2" charset="2"/>
              <a:buChar char="ü"/>
            </a:pPr>
            <a:r>
              <a:rPr lang="es-AR" altLang="es-AR" sz="1316" dirty="0">
                <a:solidFill>
                  <a:srgbClr val="212121"/>
                </a:solidFill>
              </a:rPr>
              <a:t>Llevar a cabo un Gap </a:t>
            </a:r>
            <a:r>
              <a:rPr lang="es-AR" altLang="es-AR" sz="1316" dirty="0" err="1">
                <a:solidFill>
                  <a:srgbClr val="212121"/>
                </a:solidFill>
              </a:rPr>
              <a:t>Analysis</a:t>
            </a:r>
            <a:r>
              <a:rPr lang="es-AR" altLang="es-AR" sz="1316" dirty="0">
                <a:solidFill>
                  <a:srgbClr val="212121"/>
                </a:solidFill>
              </a:rPr>
              <a:t> para saber donde estamos y que debemos hacer para implementar los requisitos de la ISO 37001. Asistencia externa y con experiencia podría ser útil en esta etapa.</a:t>
            </a:r>
          </a:p>
          <a:p>
            <a:pPr marL="225542" indent="-225542" eaLnBrk="0" fontAlgn="base" hangingPunct="0">
              <a:spcBef>
                <a:spcPct val="0"/>
              </a:spcBef>
              <a:spcAft>
                <a:spcPct val="0"/>
              </a:spcAft>
              <a:buClr>
                <a:srgbClr val="FF0000"/>
              </a:buClr>
              <a:buSzPct val="120000"/>
              <a:buFont typeface="Wingdings" panose="05000000000000000000" pitchFamily="2" charset="2"/>
              <a:buChar char="ü"/>
            </a:pPr>
            <a:endParaRPr lang="es-AR" altLang="es-AR" sz="1316" dirty="0">
              <a:solidFill>
                <a:srgbClr val="212121"/>
              </a:solidFill>
            </a:endParaRPr>
          </a:p>
          <a:p>
            <a:pPr marL="225542" indent="-225542" eaLnBrk="0" fontAlgn="base" hangingPunct="0">
              <a:spcBef>
                <a:spcPct val="0"/>
              </a:spcBef>
              <a:spcAft>
                <a:spcPct val="0"/>
              </a:spcAft>
              <a:buClr>
                <a:srgbClr val="FF0000"/>
              </a:buClr>
              <a:buSzPct val="120000"/>
              <a:buFont typeface="Wingdings" panose="05000000000000000000" pitchFamily="2" charset="2"/>
              <a:buChar char="ü"/>
            </a:pPr>
            <a:r>
              <a:rPr lang="es-AR" altLang="es-AR" sz="1316" dirty="0">
                <a:solidFill>
                  <a:srgbClr val="212121"/>
                </a:solidFill>
              </a:rPr>
              <a:t>Evaluar a fondo las operaciones de la organización y la cadena de valor en su concepción más amplia. </a:t>
            </a:r>
          </a:p>
          <a:p>
            <a:pPr marL="225542" indent="-225542" eaLnBrk="0" fontAlgn="base" hangingPunct="0">
              <a:spcBef>
                <a:spcPct val="0"/>
              </a:spcBef>
              <a:spcAft>
                <a:spcPct val="0"/>
              </a:spcAft>
              <a:buClr>
                <a:srgbClr val="FF0000"/>
              </a:buClr>
              <a:buSzPct val="120000"/>
              <a:buFont typeface="Wingdings" panose="05000000000000000000" pitchFamily="2" charset="2"/>
              <a:buChar char="ü"/>
            </a:pPr>
            <a:endParaRPr lang="es-AR" altLang="es-AR" sz="1316" dirty="0">
              <a:solidFill>
                <a:srgbClr val="212121"/>
              </a:solidFill>
            </a:endParaRPr>
          </a:p>
          <a:p>
            <a:pPr marL="225542" indent="-225542" eaLnBrk="0" fontAlgn="base" hangingPunct="0">
              <a:spcBef>
                <a:spcPct val="0"/>
              </a:spcBef>
              <a:spcAft>
                <a:spcPct val="0"/>
              </a:spcAft>
              <a:buClr>
                <a:srgbClr val="FF0000"/>
              </a:buClr>
              <a:buSzPct val="120000"/>
              <a:buFont typeface="Wingdings" panose="05000000000000000000" pitchFamily="2" charset="2"/>
              <a:buChar char="ü"/>
            </a:pPr>
            <a:r>
              <a:rPr lang="es-AR" altLang="es-AR" sz="1316" dirty="0">
                <a:solidFill>
                  <a:srgbClr val="212121"/>
                </a:solidFill>
              </a:rPr>
              <a:t>Establecer un mapa de los riesgos de soborno - desde los empleados hasta los socios, proveedores  y los clientes. Definir cómo va a mitigar esos riesgos. Busque el consenso en las medidas que va a decidir implementar</a:t>
            </a:r>
            <a:endParaRPr lang="es-ES" altLang="es-AR" sz="1316" dirty="0">
              <a:solidFill>
                <a:srgbClr val="212121"/>
              </a:solidFill>
            </a:endParaRPr>
          </a:p>
          <a:p>
            <a:pPr marL="225542" indent="-225542" defTabSz="601447" eaLnBrk="0" fontAlgn="base" hangingPunct="0">
              <a:spcBef>
                <a:spcPct val="0"/>
              </a:spcBef>
              <a:spcAft>
                <a:spcPct val="0"/>
              </a:spcAft>
              <a:buClr>
                <a:srgbClr val="FF0000"/>
              </a:buClr>
              <a:buSzPct val="120000"/>
              <a:buFont typeface="Wingdings" panose="05000000000000000000" pitchFamily="2" charset="2"/>
              <a:buChar char="ü"/>
            </a:pPr>
            <a:endParaRPr lang="es-ES" altLang="es-AR" sz="1316" dirty="0">
              <a:solidFill>
                <a:srgbClr val="212121"/>
              </a:solidFill>
            </a:endParaRPr>
          </a:p>
        </p:txBody>
      </p:sp>
      <p:sp>
        <p:nvSpPr>
          <p:cNvPr id="6" name="CuadroTexto 24">
            <a:extLst>
              <a:ext uri="{FF2B5EF4-FFF2-40B4-BE49-F238E27FC236}">
                <a16:creationId xmlns:a16="http://schemas.microsoft.com/office/drawing/2014/main" id="{E3663A4E-CA62-44CA-B8EB-2890DF382062}"/>
              </a:ext>
            </a:extLst>
          </p:cNvPr>
          <p:cNvSpPr txBox="1"/>
          <p:nvPr/>
        </p:nvSpPr>
        <p:spPr>
          <a:xfrm>
            <a:off x="1722640" y="1911650"/>
            <a:ext cx="7452963" cy="416268"/>
          </a:xfrm>
          <a:prstGeom prst="rect">
            <a:avLst/>
          </a:prstGeom>
          <a:noFill/>
        </p:spPr>
        <p:txBody>
          <a:bodyPr wrap="square" rtlCol="0">
            <a:spAutoFit/>
          </a:bodyPr>
          <a:lstStyle/>
          <a:p>
            <a:r>
              <a:rPr lang="es-AR" sz="2105"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Algunas recomendaciones (2)</a:t>
            </a:r>
          </a:p>
        </p:txBody>
      </p:sp>
      <p:pic>
        <p:nvPicPr>
          <p:cNvPr id="7" name="Marcador de contenido 3">
            <a:extLst>
              <a:ext uri="{FF2B5EF4-FFF2-40B4-BE49-F238E27FC236}">
                <a16:creationId xmlns:a16="http://schemas.microsoft.com/office/drawing/2014/main" id="{19D95838-786E-4D12-BAA0-BC7CFFD3B4D8}"/>
              </a:ext>
            </a:extLst>
          </p:cNvPr>
          <p:cNvPicPr>
            <a:picLocks noChangeAspect="1"/>
          </p:cNvPicPr>
          <p:nvPr/>
        </p:nvPicPr>
        <p:blipFill>
          <a:blip r:embed="rId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422312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723CB345-2390-408B-8564-07776B522E77}"/>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Rectángulo 4">
            <a:extLst>
              <a:ext uri="{FF2B5EF4-FFF2-40B4-BE49-F238E27FC236}">
                <a16:creationId xmlns:a16="http://schemas.microsoft.com/office/drawing/2014/main" id="{05E878E1-64F8-4D76-9186-AD148B8E9F54}"/>
              </a:ext>
            </a:extLst>
          </p:cNvPr>
          <p:cNvSpPr/>
          <p:nvPr/>
        </p:nvSpPr>
        <p:spPr>
          <a:xfrm>
            <a:off x="2628200" y="2708212"/>
            <a:ext cx="5501829" cy="2724720"/>
          </a:xfrm>
          <a:prstGeom prst="rect">
            <a:avLst/>
          </a:prstGeom>
        </p:spPr>
        <p:txBody>
          <a:bodyPr wrap="square">
            <a:spAutoFit/>
          </a:bodyPr>
          <a:lstStyle/>
          <a:p>
            <a:pPr marL="225542" indent="-225542">
              <a:buClr>
                <a:srgbClr val="FF0000"/>
              </a:buClr>
              <a:buSzPct val="120000"/>
              <a:buFont typeface="Wingdings" panose="05000000000000000000" pitchFamily="2" charset="2"/>
              <a:buChar char="ü"/>
            </a:pPr>
            <a:r>
              <a:rPr lang="es-AR" sz="1316" dirty="0"/>
              <a:t>Involucrar a toda la empresa, incluyendo clientes y proveedores, con una comunicación oportuna y apropiada sobre su programa anti-soborno - incluyendo las funciones, responsabilidades y plazos. La comunicación en un proceso clave para mantener el programa vigente, transparente y vivo. Si no se escucha sobre el mismo todo pasa al olvido</a:t>
            </a:r>
          </a:p>
          <a:p>
            <a:pPr marL="225542" indent="-225542">
              <a:buClr>
                <a:srgbClr val="FF0000"/>
              </a:buClr>
              <a:buSzPct val="120000"/>
              <a:buFont typeface="Wingdings" panose="05000000000000000000" pitchFamily="2" charset="2"/>
              <a:buChar char="ü"/>
            </a:pPr>
            <a:endParaRPr lang="es-AR" sz="1316" dirty="0"/>
          </a:p>
          <a:p>
            <a:pPr marL="225542" indent="-225542">
              <a:buClr>
                <a:srgbClr val="FF0000"/>
              </a:buClr>
              <a:buSzPct val="120000"/>
              <a:buFont typeface="Wingdings" panose="05000000000000000000" pitchFamily="2" charset="2"/>
              <a:buChar char="ü"/>
            </a:pPr>
            <a:r>
              <a:rPr lang="es-AR" sz="1316" dirty="0"/>
              <a:t>Comunicar los beneficios de la lucha contra el soborno a toda la empresa y todos sus grupos de interés y brindar formación en medidas contra el soborno a aquellos empleados que </a:t>
            </a:r>
            <a:r>
              <a:rPr lang="es-AR" sz="1316" dirty="0" err="1"/>
              <a:t>esten</a:t>
            </a:r>
            <a:r>
              <a:rPr lang="es-AR" sz="1316" dirty="0"/>
              <a:t> "en riesgo".  Lo mas probable es que su reacción inicial sea "nosotros no sobornamos a nadie", pero, a medida que se forman en el tema van a identificar los riesgos potenciales, serán mas receptivos, mas vigilantes. Cambio cultural</a:t>
            </a:r>
          </a:p>
          <a:p>
            <a:pPr marL="225542" indent="-225542">
              <a:buClr>
                <a:srgbClr val="FF0000"/>
              </a:buClr>
              <a:buSzPct val="120000"/>
              <a:buFont typeface="Wingdings" panose="05000000000000000000" pitchFamily="2" charset="2"/>
              <a:buChar char="ü"/>
            </a:pPr>
            <a:endParaRPr lang="es-AR" sz="1316" dirty="0"/>
          </a:p>
        </p:txBody>
      </p:sp>
      <p:sp>
        <p:nvSpPr>
          <p:cNvPr id="6" name="CuadroTexto 24">
            <a:extLst>
              <a:ext uri="{FF2B5EF4-FFF2-40B4-BE49-F238E27FC236}">
                <a16:creationId xmlns:a16="http://schemas.microsoft.com/office/drawing/2014/main" id="{251FB77E-8D38-4428-81B8-35F5E2C17F19}"/>
              </a:ext>
            </a:extLst>
          </p:cNvPr>
          <p:cNvSpPr txBox="1"/>
          <p:nvPr/>
        </p:nvSpPr>
        <p:spPr>
          <a:xfrm>
            <a:off x="1722640" y="1911650"/>
            <a:ext cx="7452963" cy="416268"/>
          </a:xfrm>
          <a:prstGeom prst="rect">
            <a:avLst/>
          </a:prstGeom>
          <a:noFill/>
        </p:spPr>
        <p:txBody>
          <a:bodyPr wrap="square" rtlCol="0">
            <a:spAutoFit/>
          </a:bodyPr>
          <a:lstStyle/>
          <a:p>
            <a:r>
              <a:rPr lang="es-AR" sz="2105"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Algunas recomendaciones (3)</a:t>
            </a:r>
          </a:p>
        </p:txBody>
      </p:sp>
      <p:pic>
        <p:nvPicPr>
          <p:cNvPr id="7" name="Marcador de contenido 3">
            <a:extLst>
              <a:ext uri="{FF2B5EF4-FFF2-40B4-BE49-F238E27FC236}">
                <a16:creationId xmlns:a16="http://schemas.microsoft.com/office/drawing/2014/main" id="{C7FACFA3-B7CE-43A0-A514-9FAB2ACF6327}"/>
              </a:ext>
            </a:extLst>
          </p:cNvPr>
          <p:cNvPicPr>
            <a:picLocks noChangeAspect="1"/>
          </p:cNvPicPr>
          <p:nvPr/>
        </p:nvPicPr>
        <p:blipFill>
          <a:blip r:embed="rId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8757088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E65DC87E-51B7-4D23-8C46-EE669AF76AEA}"/>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Rectángulo 4">
            <a:extLst>
              <a:ext uri="{FF2B5EF4-FFF2-40B4-BE49-F238E27FC236}">
                <a16:creationId xmlns:a16="http://schemas.microsoft.com/office/drawing/2014/main" id="{259EB09F-F02F-4C73-A6A2-BA893B90FFD9}"/>
              </a:ext>
            </a:extLst>
          </p:cNvPr>
          <p:cNvSpPr/>
          <p:nvPr/>
        </p:nvSpPr>
        <p:spPr>
          <a:xfrm>
            <a:off x="2698206" y="2939182"/>
            <a:ext cx="5501829" cy="1914755"/>
          </a:xfrm>
          <a:prstGeom prst="rect">
            <a:avLst/>
          </a:prstGeom>
        </p:spPr>
        <p:txBody>
          <a:bodyPr wrap="square">
            <a:spAutoFit/>
          </a:bodyPr>
          <a:lstStyle/>
          <a:p>
            <a:pPr marL="225542" indent="-225542">
              <a:buClr>
                <a:srgbClr val="FF0000"/>
              </a:buClr>
              <a:buSzPct val="120000"/>
              <a:buFont typeface="Wingdings" panose="05000000000000000000" pitchFamily="2" charset="2"/>
              <a:buChar char="ü"/>
            </a:pPr>
            <a:r>
              <a:rPr lang="es-AR" sz="1316" dirty="0"/>
              <a:t>Gestionar el cambio de cultura.  Las </a:t>
            </a:r>
            <a:r>
              <a:rPr lang="es-AR" sz="1316" b="1" i="1" dirty="0"/>
              <a:t>Vacas Sagradas </a:t>
            </a:r>
            <a:r>
              <a:rPr lang="es-AR" sz="1316" dirty="0"/>
              <a:t>tendrán que ser desafiadas en una forma que mantiene a los empleados de primera línea a bordo.</a:t>
            </a:r>
          </a:p>
          <a:p>
            <a:pPr marL="225542" indent="-225542">
              <a:buClr>
                <a:srgbClr val="FF0000"/>
              </a:buClr>
              <a:buSzPct val="120000"/>
              <a:buFont typeface="Wingdings" panose="05000000000000000000" pitchFamily="2" charset="2"/>
              <a:buChar char="ü"/>
            </a:pPr>
            <a:endParaRPr lang="es-AR" sz="1316" dirty="0"/>
          </a:p>
          <a:p>
            <a:pPr marL="225542" indent="-225542">
              <a:buClr>
                <a:srgbClr val="FF0000"/>
              </a:buClr>
              <a:buSzPct val="120000"/>
              <a:buFont typeface="Wingdings" panose="05000000000000000000" pitchFamily="2" charset="2"/>
              <a:buChar char="ü"/>
            </a:pPr>
            <a:r>
              <a:rPr lang="es-AR" sz="1316" dirty="0"/>
              <a:t>Asegurar el presupuesto para obtener los fondos para pagar la certificación del sistema de gestión contra el soborno por un organismo independiente</a:t>
            </a:r>
          </a:p>
          <a:p>
            <a:pPr marL="225542" indent="-225542">
              <a:buClr>
                <a:srgbClr val="FF0000"/>
              </a:buClr>
              <a:buSzPct val="120000"/>
              <a:buFont typeface="Wingdings" panose="05000000000000000000" pitchFamily="2" charset="2"/>
              <a:buChar char="ü"/>
            </a:pPr>
            <a:endParaRPr lang="es-AR" sz="1316" dirty="0"/>
          </a:p>
          <a:p>
            <a:pPr marL="225542" indent="-225542">
              <a:buClr>
                <a:srgbClr val="FF0000"/>
              </a:buClr>
              <a:buSzPct val="120000"/>
              <a:buFont typeface="Wingdings" panose="05000000000000000000" pitchFamily="2" charset="2"/>
              <a:buChar char="ü"/>
            </a:pPr>
            <a:r>
              <a:rPr lang="es-AR" sz="1316" dirty="0"/>
              <a:t> Revise periódicamente el funcionamiento y la eficacia de su SGAS y verifique que el mismo está mejorando continuamente </a:t>
            </a:r>
          </a:p>
        </p:txBody>
      </p:sp>
      <p:sp>
        <p:nvSpPr>
          <p:cNvPr id="6" name="CuadroTexto 24">
            <a:extLst>
              <a:ext uri="{FF2B5EF4-FFF2-40B4-BE49-F238E27FC236}">
                <a16:creationId xmlns:a16="http://schemas.microsoft.com/office/drawing/2014/main" id="{7B953AC8-8E5E-46FE-8EF9-C15B159C1C86}"/>
              </a:ext>
            </a:extLst>
          </p:cNvPr>
          <p:cNvSpPr txBox="1"/>
          <p:nvPr/>
        </p:nvSpPr>
        <p:spPr>
          <a:xfrm>
            <a:off x="1722640" y="1911650"/>
            <a:ext cx="7452963" cy="416268"/>
          </a:xfrm>
          <a:prstGeom prst="rect">
            <a:avLst/>
          </a:prstGeom>
          <a:noFill/>
        </p:spPr>
        <p:txBody>
          <a:bodyPr wrap="square" rtlCol="0">
            <a:spAutoFit/>
          </a:bodyPr>
          <a:lstStyle/>
          <a:p>
            <a:r>
              <a:rPr lang="es-AR" sz="2105"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Algunas recomendaciones (4)</a:t>
            </a:r>
          </a:p>
        </p:txBody>
      </p:sp>
      <p:pic>
        <p:nvPicPr>
          <p:cNvPr id="7" name="Marcador de contenido 3">
            <a:extLst>
              <a:ext uri="{FF2B5EF4-FFF2-40B4-BE49-F238E27FC236}">
                <a16:creationId xmlns:a16="http://schemas.microsoft.com/office/drawing/2014/main" id="{9C0D44D8-8DDE-41D5-B631-A425FDC9355D}"/>
              </a:ext>
            </a:extLst>
          </p:cNvPr>
          <p:cNvPicPr>
            <a:picLocks noChangeAspect="1"/>
          </p:cNvPicPr>
          <p:nvPr/>
        </p:nvPicPr>
        <p:blipFill>
          <a:blip r:embed="rId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320783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A3CE85E6-FDCF-419F-B75F-DBF0BB5ACB8C}"/>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Rectángulo 4">
            <a:extLst>
              <a:ext uri="{FF2B5EF4-FFF2-40B4-BE49-F238E27FC236}">
                <a16:creationId xmlns:a16="http://schemas.microsoft.com/office/drawing/2014/main" id="{2AF3FAEE-8185-4BEC-9F02-0D9272A4C826}"/>
              </a:ext>
            </a:extLst>
          </p:cNvPr>
          <p:cNvSpPr/>
          <p:nvPr/>
        </p:nvSpPr>
        <p:spPr>
          <a:xfrm>
            <a:off x="2698206" y="2939181"/>
            <a:ext cx="5501829" cy="2319738"/>
          </a:xfrm>
          <a:prstGeom prst="rect">
            <a:avLst/>
          </a:prstGeom>
        </p:spPr>
        <p:txBody>
          <a:bodyPr wrap="square">
            <a:spAutoFit/>
          </a:bodyPr>
          <a:lstStyle/>
          <a:p>
            <a:pPr marL="225542" indent="-225542">
              <a:buClr>
                <a:srgbClr val="FF0000"/>
              </a:buClr>
              <a:buSzPct val="120000"/>
              <a:buFont typeface="Wingdings" panose="05000000000000000000" pitchFamily="2" charset="2"/>
              <a:buChar char="ü"/>
            </a:pPr>
            <a:r>
              <a:rPr lang="es-AR" sz="1316" dirty="0"/>
              <a:t>Considere integrar su SGAS con otros programas para formar un enfoque coherente e integrado con el cumplimiento. Si usted es una empresa de servicios financieros posiblemente pueda integrar los requisitos del SGAS con aquellos para prevenir el lavado de dinero. </a:t>
            </a:r>
          </a:p>
          <a:p>
            <a:pPr marL="225542" indent="-225542">
              <a:buClr>
                <a:srgbClr val="FF0000"/>
              </a:buClr>
              <a:buSzPct val="120000"/>
              <a:buFont typeface="Wingdings" panose="05000000000000000000" pitchFamily="2" charset="2"/>
              <a:buChar char="ü"/>
            </a:pPr>
            <a:endParaRPr lang="es-AR" sz="1316" dirty="0"/>
          </a:p>
          <a:p>
            <a:pPr marL="225542" indent="-225542">
              <a:buClr>
                <a:srgbClr val="FF0000"/>
              </a:buClr>
              <a:buSzPct val="120000"/>
              <a:buFont typeface="Wingdings" panose="05000000000000000000" pitchFamily="2" charset="2"/>
              <a:buChar char="ü"/>
            </a:pPr>
            <a:r>
              <a:rPr lang="es-AR" sz="1316" dirty="0"/>
              <a:t>Si usted es una empresa más pequeña y realmente no necesita tener una personal a tiempo completo para gestionar su SGAS puede integrar estas responsabilidades al que actualmente lleva su sistema de seguridad y salud ocupacional  o alguna otra función de “</a:t>
            </a:r>
            <a:r>
              <a:rPr lang="es-AR" sz="1316" dirty="0" err="1"/>
              <a:t>compliance</a:t>
            </a:r>
            <a:r>
              <a:rPr lang="es-AR" sz="1316" dirty="0"/>
              <a:t>” donde seguramente encontrara auditores internos capacitados.</a:t>
            </a:r>
          </a:p>
          <a:p>
            <a:pPr marL="225542" indent="-225542">
              <a:buClr>
                <a:srgbClr val="FF0000"/>
              </a:buClr>
              <a:buSzPct val="120000"/>
              <a:buFont typeface="Wingdings" panose="05000000000000000000" pitchFamily="2" charset="2"/>
              <a:buChar char="ü"/>
            </a:pPr>
            <a:endParaRPr lang="es-AR" sz="1316" dirty="0"/>
          </a:p>
        </p:txBody>
      </p:sp>
      <p:sp>
        <p:nvSpPr>
          <p:cNvPr id="6" name="CuadroTexto 24">
            <a:extLst>
              <a:ext uri="{FF2B5EF4-FFF2-40B4-BE49-F238E27FC236}">
                <a16:creationId xmlns:a16="http://schemas.microsoft.com/office/drawing/2014/main" id="{96ADFF06-69D7-4F06-A330-671C4D2035EE}"/>
              </a:ext>
            </a:extLst>
          </p:cNvPr>
          <p:cNvSpPr txBox="1"/>
          <p:nvPr/>
        </p:nvSpPr>
        <p:spPr>
          <a:xfrm>
            <a:off x="1722640" y="1911650"/>
            <a:ext cx="7452963" cy="416268"/>
          </a:xfrm>
          <a:prstGeom prst="rect">
            <a:avLst/>
          </a:prstGeom>
          <a:noFill/>
        </p:spPr>
        <p:txBody>
          <a:bodyPr wrap="square" rtlCol="0">
            <a:spAutoFit/>
          </a:bodyPr>
          <a:lstStyle/>
          <a:p>
            <a:r>
              <a:rPr lang="es-AR" sz="2105"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Algunas recomendaciones (5)</a:t>
            </a:r>
          </a:p>
        </p:txBody>
      </p:sp>
      <p:pic>
        <p:nvPicPr>
          <p:cNvPr id="7" name="Marcador de contenido 3">
            <a:extLst>
              <a:ext uri="{FF2B5EF4-FFF2-40B4-BE49-F238E27FC236}">
                <a16:creationId xmlns:a16="http://schemas.microsoft.com/office/drawing/2014/main" id="{B5F4F92C-C844-408F-9027-4FD01D6D7B0B}"/>
              </a:ext>
            </a:extLst>
          </p:cNvPr>
          <p:cNvPicPr>
            <a:picLocks noChangeAspect="1"/>
          </p:cNvPicPr>
          <p:nvPr/>
        </p:nvPicPr>
        <p:blipFill>
          <a:blip r:embed="rId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14756475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cxnSp>
        <p:nvCxnSpPr>
          <p:cNvPr id="4" name="11 Conector recto">
            <a:extLst>
              <a:ext uri="{FF2B5EF4-FFF2-40B4-BE49-F238E27FC236}">
                <a16:creationId xmlns:a16="http://schemas.microsoft.com/office/drawing/2014/main" id="{C79AAAC1-F106-4FF2-9A29-DFA4D3783124}"/>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5" name="Rectángulo 4">
            <a:extLst>
              <a:ext uri="{FF2B5EF4-FFF2-40B4-BE49-F238E27FC236}">
                <a16:creationId xmlns:a16="http://schemas.microsoft.com/office/drawing/2014/main" id="{300D2D25-AF32-4C22-B8C3-2F653AC3BB62}"/>
              </a:ext>
            </a:extLst>
          </p:cNvPr>
          <p:cNvSpPr/>
          <p:nvPr/>
        </p:nvSpPr>
        <p:spPr>
          <a:xfrm>
            <a:off x="2698206" y="2939181"/>
            <a:ext cx="5501829" cy="1712264"/>
          </a:xfrm>
          <a:prstGeom prst="rect">
            <a:avLst/>
          </a:prstGeom>
        </p:spPr>
        <p:txBody>
          <a:bodyPr wrap="square">
            <a:spAutoFit/>
          </a:bodyPr>
          <a:lstStyle/>
          <a:p>
            <a:pPr>
              <a:buClr>
                <a:srgbClr val="FF0000"/>
              </a:buClr>
              <a:buSzPct val="120000"/>
            </a:pPr>
            <a:endParaRPr lang="es-AR" sz="1316" dirty="0"/>
          </a:p>
          <a:p>
            <a:pPr marL="225542" indent="-225542">
              <a:buClr>
                <a:srgbClr val="FF0000"/>
              </a:buClr>
              <a:buSzPct val="120000"/>
              <a:buFont typeface="Wingdings" panose="05000000000000000000" pitchFamily="2" charset="2"/>
              <a:buChar char="ü"/>
            </a:pPr>
            <a:r>
              <a:rPr lang="es-AR" sz="1316" dirty="0"/>
              <a:t>Y si usted piensa que todo esto suena como mucho trabajo y algo para lo cual no tiene tiempo, reflexione un minuto y pregúntese si usted puede permitirse no hacerlo.</a:t>
            </a:r>
          </a:p>
          <a:p>
            <a:pPr marL="225542" indent="-225542">
              <a:buClr>
                <a:srgbClr val="FF0000"/>
              </a:buClr>
              <a:buSzPct val="120000"/>
              <a:buFont typeface="Wingdings" panose="05000000000000000000" pitchFamily="2" charset="2"/>
              <a:buChar char="ü"/>
            </a:pPr>
            <a:endParaRPr lang="es-AR" sz="1316" dirty="0"/>
          </a:p>
          <a:p>
            <a:pPr marL="225542" indent="-225542">
              <a:buClr>
                <a:srgbClr val="FF0000"/>
              </a:buClr>
              <a:buSzPct val="120000"/>
              <a:buFont typeface="Wingdings" panose="05000000000000000000" pitchFamily="2" charset="2"/>
              <a:buChar char="ü"/>
            </a:pPr>
            <a:r>
              <a:rPr lang="es-AR" sz="1316" dirty="0"/>
              <a:t> </a:t>
            </a:r>
            <a:r>
              <a:rPr lang="es-AR" sz="1316" b="1" dirty="0"/>
              <a:t>¿Cuáles serían las consecuencias si los periódicos de mañana y los medios de difusión informan sobre una acusación de soborno contra su empresa?</a:t>
            </a:r>
          </a:p>
        </p:txBody>
      </p:sp>
      <p:sp>
        <p:nvSpPr>
          <p:cNvPr id="6" name="CuadroTexto 24">
            <a:extLst>
              <a:ext uri="{FF2B5EF4-FFF2-40B4-BE49-F238E27FC236}">
                <a16:creationId xmlns:a16="http://schemas.microsoft.com/office/drawing/2014/main" id="{023C9C0B-EA6F-4BF5-818B-433249487988}"/>
              </a:ext>
            </a:extLst>
          </p:cNvPr>
          <p:cNvSpPr txBox="1"/>
          <p:nvPr/>
        </p:nvSpPr>
        <p:spPr>
          <a:xfrm>
            <a:off x="1722640" y="1911650"/>
            <a:ext cx="7452963" cy="416268"/>
          </a:xfrm>
          <a:prstGeom prst="rect">
            <a:avLst/>
          </a:prstGeom>
          <a:noFill/>
        </p:spPr>
        <p:txBody>
          <a:bodyPr wrap="square" rtlCol="0">
            <a:spAutoFit/>
          </a:bodyPr>
          <a:lstStyle/>
          <a:p>
            <a:r>
              <a:rPr lang="es-AR" sz="2105"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Algunas recomendaciones (6)</a:t>
            </a:r>
          </a:p>
        </p:txBody>
      </p:sp>
      <p:pic>
        <p:nvPicPr>
          <p:cNvPr id="7" name="Marcador de contenido 3">
            <a:extLst>
              <a:ext uri="{FF2B5EF4-FFF2-40B4-BE49-F238E27FC236}">
                <a16:creationId xmlns:a16="http://schemas.microsoft.com/office/drawing/2014/main" id="{B24E5078-895B-4467-A30E-6D86C5BEC8AA}"/>
              </a:ext>
            </a:extLst>
          </p:cNvPr>
          <p:cNvPicPr>
            <a:picLocks noChangeAspect="1"/>
          </p:cNvPicPr>
          <p:nvPr/>
        </p:nvPicPr>
        <p:blipFill>
          <a:blip r:embed="rId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21206569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BB498D-7056-614F-83C3-42103B6C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
            <a:ext cx="10691813" cy="7538563"/>
          </a:xfrm>
          <a:prstGeom prst="rect">
            <a:avLst/>
          </a:prstGeom>
        </p:spPr>
      </p:pic>
      <p:sp>
        <p:nvSpPr>
          <p:cNvPr id="4" name="CuadroTexto 24">
            <a:extLst>
              <a:ext uri="{FF2B5EF4-FFF2-40B4-BE49-F238E27FC236}">
                <a16:creationId xmlns:a16="http://schemas.microsoft.com/office/drawing/2014/main" id="{0FB4BF4D-B3AA-45AB-8AD0-AF8413BA4D20}"/>
              </a:ext>
            </a:extLst>
          </p:cNvPr>
          <p:cNvSpPr txBox="1"/>
          <p:nvPr/>
        </p:nvSpPr>
        <p:spPr>
          <a:xfrm>
            <a:off x="1683343" y="2175174"/>
            <a:ext cx="7452963" cy="416268"/>
          </a:xfrm>
          <a:prstGeom prst="rect">
            <a:avLst/>
          </a:prstGeom>
          <a:noFill/>
        </p:spPr>
        <p:txBody>
          <a:bodyPr wrap="square" rtlCol="0">
            <a:spAutoFit/>
          </a:bodyPr>
          <a:lstStyle/>
          <a:p>
            <a:r>
              <a:rPr lang="es-AR" sz="2105"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¿Puede mi organización ser certificada con la ISO 37001?</a:t>
            </a:r>
          </a:p>
        </p:txBody>
      </p:sp>
      <p:cxnSp>
        <p:nvCxnSpPr>
          <p:cNvPr id="5" name="11 Conector recto">
            <a:extLst>
              <a:ext uri="{FF2B5EF4-FFF2-40B4-BE49-F238E27FC236}">
                <a16:creationId xmlns:a16="http://schemas.microsoft.com/office/drawing/2014/main" id="{E298E5D6-971A-46FC-BD86-4BF5536259D5}"/>
              </a:ext>
            </a:extLst>
          </p:cNvPr>
          <p:cNvCxnSpPr/>
          <p:nvPr/>
        </p:nvCxnSpPr>
        <p:spPr>
          <a:xfrm>
            <a:off x="1773869" y="1844767"/>
            <a:ext cx="1210639"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6" name="8 Rectángulo">
            <a:extLst>
              <a:ext uri="{FF2B5EF4-FFF2-40B4-BE49-F238E27FC236}">
                <a16:creationId xmlns:a16="http://schemas.microsoft.com/office/drawing/2014/main" id="{3D41B39B-C383-4498-990F-C8AAB5C888B3}"/>
              </a:ext>
            </a:extLst>
          </p:cNvPr>
          <p:cNvSpPr/>
          <p:nvPr/>
        </p:nvSpPr>
        <p:spPr>
          <a:xfrm>
            <a:off x="2946295" y="2939053"/>
            <a:ext cx="5595591" cy="3121239"/>
          </a:xfrm>
          <a:prstGeom prst="rect">
            <a:avLst/>
          </a:prstGeom>
        </p:spPr>
        <p:txBody>
          <a:bodyPr wrap="square">
            <a:spAutoFit/>
          </a:bodyPr>
          <a:lstStyle/>
          <a:p>
            <a:pPr marL="300723" indent="-300723">
              <a:buFont typeface="Wingdings" panose="05000000000000000000" pitchFamily="2" charset="2"/>
              <a:buChar char="ü"/>
            </a:pPr>
            <a:r>
              <a:rPr lang="es-AR" sz="1719" dirty="0">
                <a:latin typeface="Open Sans Condensed Light" pitchFamily="34" charset="0"/>
                <a:ea typeface="Open Sans Condensed Light" pitchFamily="34" charset="0"/>
                <a:cs typeface="Open Sans Condensed Light" pitchFamily="34" charset="0"/>
              </a:rPr>
              <a:t>La ISO 37001 es una Norma de </a:t>
            </a:r>
            <a:r>
              <a:rPr lang="es-AR" sz="1719" b="1" dirty="0">
                <a:latin typeface="Open Sans Condensed Light" pitchFamily="34" charset="0"/>
                <a:ea typeface="Open Sans Condensed Light" pitchFamily="34" charset="0"/>
                <a:cs typeface="Open Sans Condensed Light" pitchFamily="34" charset="0"/>
              </a:rPr>
              <a:t>requisitos</a:t>
            </a:r>
            <a:r>
              <a:rPr lang="es-AR" sz="1719" dirty="0">
                <a:latin typeface="Open Sans Condensed Light" pitchFamily="34" charset="0"/>
                <a:ea typeface="Open Sans Condensed Light" pitchFamily="34" charset="0"/>
                <a:cs typeface="Open Sans Condensed Light" pitchFamily="34" charset="0"/>
              </a:rPr>
              <a:t>, lo que </a:t>
            </a:r>
            <a:r>
              <a:rPr lang="es-ES" sz="1719" dirty="0">
                <a:latin typeface="Open Sans Condensed Light" pitchFamily="34" charset="0"/>
                <a:ea typeface="Open Sans Condensed Light" pitchFamily="34" charset="0"/>
                <a:cs typeface="Open Sans Condensed Light" pitchFamily="34" charset="0"/>
              </a:rPr>
              <a:t>permite certificaciones independientes.</a:t>
            </a:r>
          </a:p>
          <a:p>
            <a:pPr marL="300723" indent="-300723">
              <a:buFont typeface="Wingdings" panose="05000000000000000000" pitchFamily="2" charset="2"/>
              <a:buChar char="ü"/>
            </a:pPr>
            <a:endParaRPr lang="es-ES" sz="921" dirty="0">
              <a:latin typeface="Open Sans Condensed Light" pitchFamily="34" charset="0"/>
              <a:ea typeface="Open Sans Condensed Light" pitchFamily="34" charset="0"/>
              <a:cs typeface="Open Sans Condensed Light" pitchFamily="34" charset="0"/>
            </a:endParaRPr>
          </a:p>
          <a:p>
            <a:pPr marL="300723" indent="-300723">
              <a:buFont typeface="Wingdings" panose="05000000000000000000" pitchFamily="2" charset="2"/>
              <a:buChar char="ü"/>
            </a:pPr>
            <a:r>
              <a:rPr lang="es-AR" sz="1719" dirty="0">
                <a:latin typeface="Open Sans Condensed Light" pitchFamily="34" charset="0"/>
                <a:ea typeface="Open Sans Condensed Light" pitchFamily="34" charset="0"/>
                <a:cs typeface="Open Sans Condensed Light" pitchFamily="34" charset="0"/>
              </a:rPr>
              <a:t>Terceras partes serán capaces de certificar el cumplimiento de la Norma por las organizaciones al igual que se certifican las organizaciones en ISO 9001 </a:t>
            </a:r>
            <a:r>
              <a:rPr lang="es-ES" sz="1719" dirty="0">
                <a:latin typeface="Open Sans Condensed Light" pitchFamily="34" charset="0"/>
                <a:ea typeface="Open Sans Condensed Light" pitchFamily="34" charset="0"/>
                <a:cs typeface="Open Sans Condensed Light" pitchFamily="34" charset="0"/>
              </a:rPr>
              <a:t>y 14001.</a:t>
            </a:r>
          </a:p>
          <a:p>
            <a:pPr marL="300723" indent="-300723">
              <a:buFont typeface="Wingdings" panose="05000000000000000000" pitchFamily="2" charset="2"/>
              <a:buChar char="ü"/>
            </a:pPr>
            <a:endParaRPr lang="es-AR" sz="921" dirty="0">
              <a:latin typeface="Open Sans Condensed Light" pitchFamily="34" charset="0"/>
              <a:ea typeface="Open Sans Condensed Light" pitchFamily="34" charset="0"/>
              <a:cs typeface="Open Sans Condensed Light" pitchFamily="34" charset="0"/>
            </a:endParaRPr>
          </a:p>
          <a:p>
            <a:pPr marL="300723" indent="-300723">
              <a:buFont typeface="Wingdings" panose="05000000000000000000" pitchFamily="2" charset="2"/>
              <a:buChar char="ü"/>
            </a:pPr>
            <a:r>
              <a:rPr lang="en-US" sz="1719" dirty="0">
                <a:latin typeface="Open Sans Condensed Light" pitchFamily="34" charset="0"/>
                <a:ea typeface="Open Sans Condensed Light" pitchFamily="34" charset="0"/>
                <a:cs typeface="Open Sans Condensed Light" pitchFamily="34" charset="0"/>
              </a:rPr>
              <a:t>CASCO + PC 278</a:t>
            </a:r>
          </a:p>
          <a:p>
            <a:pPr marL="601447" lvl="1" indent="-300723">
              <a:buFont typeface="Wingdings" panose="05000000000000000000" pitchFamily="2" charset="2"/>
              <a:buChar char="ü"/>
            </a:pPr>
            <a:r>
              <a:rPr lang="en-US" sz="1184" dirty="0">
                <a:latin typeface="Open Sans Condensed Light" pitchFamily="34" charset="0"/>
                <a:ea typeface="Open Sans Condensed Light" pitchFamily="34" charset="0"/>
                <a:cs typeface="Open Sans Condensed Light" pitchFamily="34" charset="0"/>
              </a:rPr>
              <a:t>ISO/IEC TS 17021- 9, Competence requirements for auditing and certification of anti-bribery management systems</a:t>
            </a:r>
          </a:p>
          <a:p>
            <a:pPr marL="300723" indent="-300723">
              <a:buFont typeface="Wingdings" panose="05000000000000000000" pitchFamily="2" charset="2"/>
              <a:buChar char="ü"/>
            </a:pPr>
            <a:endParaRPr lang="es-ES" sz="1719" dirty="0">
              <a:latin typeface="Open Sans Condensed Light" pitchFamily="34" charset="0"/>
              <a:ea typeface="Open Sans Condensed Light" pitchFamily="34" charset="0"/>
              <a:cs typeface="Open Sans Condensed Light" pitchFamily="34" charset="0"/>
            </a:endParaRPr>
          </a:p>
          <a:p>
            <a:endParaRPr lang="es-AR" sz="1719" dirty="0">
              <a:latin typeface="Open Sans Condensed Light" pitchFamily="34" charset="0"/>
              <a:ea typeface="Open Sans Condensed Light" pitchFamily="34" charset="0"/>
              <a:cs typeface="Open Sans Condensed Light" pitchFamily="34" charset="0"/>
            </a:endParaRPr>
          </a:p>
        </p:txBody>
      </p:sp>
      <p:pic>
        <p:nvPicPr>
          <p:cNvPr id="7" name="Marcador de contenido 3">
            <a:extLst>
              <a:ext uri="{FF2B5EF4-FFF2-40B4-BE49-F238E27FC236}">
                <a16:creationId xmlns:a16="http://schemas.microsoft.com/office/drawing/2014/main" id="{1FF4F024-3A50-4626-BDDC-EBF20F2B6185}"/>
              </a:ext>
            </a:extLst>
          </p:cNvPr>
          <p:cNvPicPr>
            <a:picLocks noChangeAspect="1"/>
          </p:cNvPicPr>
          <p:nvPr/>
        </p:nvPicPr>
        <p:blipFill>
          <a:blip r:embed="rId3"/>
          <a:stretch>
            <a:fillRect/>
          </a:stretch>
        </p:blipFill>
        <p:spPr>
          <a:xfrm>
            <a:off x="1798440" y="930689"/>
            <a:ext cx="1161496" cy="666284"/>
          </a:xfrm>
          <a:prstGeom prst="rect">
            <a:avLst/>
          </a:prstGeom>
        </p:spPr>
      </p:pic>
    </p:spTree>
    <p:extLst>
      <p:ext uri="{BB962C8B-B14F-4D97-AF65-F5344CB8AC3E}">
        <p14:creationId xmlns:p14="http://schemas.microsoft.com/office/powerpoint/2010/main" val="397078342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440</TotalTime>
  <Words>7137</Words>
  <Application>Microsoft Office PowerPoint</Application>
  <PresentationFormat>Personalizado</PresentationFormat>
  <Paragraphs>925</Paragraphs>
  <Slides>104</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104</vt:i4>
      </vt:variant>
    </vt:vector>
  </HeadingPairs>
  <TitlesOfParts>
    <vt:vector size="115" baseType="lpstr">
      <vt:lpstr>MS Mincho</vt:lpstr>
      <vt:lpstr>AR DELANEY</vt:lpstr>
      <vt:lpstr>Arial</vt:lpstr>
      <vt:lpstr>Calibri</vt:lpstr>
      <vt:lpstr>Calibri Light</vt:lpstr>
      <vt:lpstr>Open Sans</vt:lpstr>
      <vt:lpstr>Open Sans Condensed</vt:lpstr>
      <vt:lpstr>Open Sans Condensed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Rocio Cruz Saco Bellido</dc:creator>
  <cp:lastModifiedBy>Leo Colombo</cp:lastModifiedBy>
  <cp:revision>31</cp:revision>
  <dcterms:created xsi:type="dcterms:W3CDTF">2018-02-26T21:18:04Z</dcterms:created>
  <dcterms:modified xsi:type="dcterms:W3CDTF">2018-07-13T22:23:20Z</dcterms:modified>
</cp:coreProperties>
</file>