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67" r:id="rId14"/>
    <p:sldId id="268" r:id="rId15"/>
    <p:sldId id="269" r:id="rId16"/>
    <p:sldId id="270" r:id="rId17"/>
    <p:sldId id="272" r:id="rId18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745392-81ED-E544-A1CE-43AD28978F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163707C-A3C4-7A46-B608-94DD769ECA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3F08925-D161-BC4D-B843-C270A3764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3E76-7576-9E42-800C-A6F8B06338A7}" type="datetimeFigureOut">
              <a:rPr lang="es-PE" smtClean="0"/>
              <a:t>16/08/2018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AFD243-1AB5-2544-AD6C-02412756E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6C7148-C04B-8143-BC2C-50E66C6CC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314B-ADAA-CC42-A8E5-20343BBAEC6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84533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0C30EB-E5F9-964A-988F-9EBDAC70E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2F1A138-50E9-C046-ABE1-85C709581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81B9EB-F6FF-0A42-BA2C-8B86B9D6D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3E76-7576-9E42-800C-A6F8B06338A7}" type="datetimeFigureOut">
              <a:rPr lang="es-PE" smtClean="0"/>
              <a:t>16/08/2018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4ED2BB-700D-CF49-9AB2-1E33A0E49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0019F1-AF42-3848-AF51-E4E49A74E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314B-ADAA-CC42-A8E5-20343BBAEC6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48202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46A8048-5040-B746-8EF3-5FEFE9DC4F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1EFE804-2498-2249-8212-24568978BF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A706CB-7C63-A340-BFF5-4BC443B46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3E76-7576-9E42-800C-A6F8B06338A7}" type="datetimeFigureOut">
              <a:rPr lang="es-PE" smtClean="0"/>
              <a:t>16/08/2018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B744EA-E69D-E149-9176-FA51CFF2A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79B481-7297-C14C-B067-64549A47C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314B-ADAA-CC42-A8E5-20343BBAEC6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49941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0C5A8B-C732-8F4F-A999-3609443B0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EC564D2-F8C5-D648-9B4A-6BB07C9F8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F50FCB-850C-784C-8B6D-23DA9C441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3E76-7576-9E42-800C-A6F8B06338A7}" type="datetimeFigureOut">
              <a:rPr lang="es-PE" smtClean="0"/>
              <a:t>16/08/2018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9309AE-7E4D-D14A-BF28-B55951CC9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8D0D23-2B39-0D4E-99BF-3E8D0D888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314B-ADAA-CC42-A8E5-20343BBAEC6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2636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352033-A1B1-8E40-AE35-D92DE6F44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6C3AC32-E1D1-7A41-B211-E6AE27692A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1C0940-D71E-444B-ABC3-0A2E2DA4A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3E76-7576-9E42-800C-A6F8B06338A7}" type="datetimeFigureOut">
              <a:rPr lang="es-PE" smtClean="0"/>
              <a:t>16/08/2018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D27A5B-5E81-194C-8F1E-6B47F16E7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64ED4F-4B56-A44C-B1BB-00F569583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314B-ADAA-CC42-A8E5-20343BBAEC6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2307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AD1554-984F-B641-BFF7-0EC4E683F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2F6A984-0458-134A-8BE4-3A9FED913A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3BF52B4-BB50-9A47-814E-3201842A3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D233CB-2F91-7C47-B445-6B2BE9131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3E76-7576-9E42-800C-A6F8B06338A7}" type="datetimeFigureOut">
              <a:rPr lang="es-PE" smtClean="0"/>
              <a:t>16/08/2018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90A479-CDB0-AB44-8C6E-A2A9C8C30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A806F47-DCB9-2D4A-B890-0E57DF6BB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314B-ADAA-CC42-A8E5-20343BBAEC6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8135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1B005B-B9D7-F54E-AE14-5A9E01B09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7289E1F-BF98-064A-84EF-E905F3E46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7FE7421-9641-2641-A17A-1DF5575E17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3555038-99B8-A54E-B6AE-38C364401D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0813F32-791B-7645-9C03-ECEF4BE2F0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1BE3925-ADCB-CA42-812D-45F7D0386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3E76-7576-9E42-800C-A6F8B06338A7}" type="datetimeFigureOut">
              <a:rPr lang="es-PE" smtClean="0"/>
              <a:t>16/08/2018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97828EF-AD2C-7743-95B9-FE8CD9F59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A354406-059C-E940-B903-497D392DE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314B-ADAA-CC42-A8E5-20343BBAEC6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5532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683E48-C748-AB45-A7D7-42F85F0B9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7119FBF-144F-C94D-A89D-A54EDFB67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3E76-7576-9E42-800C-A6F8B06338A7}" type="datetimeFigureOut">
              <a:rPr lang="es-PE" smtClean="0"/>
              <a:t>16/08/2018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24B31E2-7786-0846-BC63-27C224854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BC25C47-5CC8-E346-B665-BF6B02779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314B-ADAA-CC42-A8E5-20343BBAEC6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52496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9539998-A3E4-B244-947D-89BFAE703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3E76-7576-9E42-800C-A6F8B06338A7}" type="datetimeFigureOut">
              <a:rPr lang="es-PE" smtClean="0"/>
              <a:t>16/08/2018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5EE5B72-59ED-4842-9BAC-63A29C57F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8665A94-3237-ED46-A5AE-800739D56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314B-ADAA-CC42-A8E5-20343BBAEC6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33785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2F7210-2881-B842-A73F-F753B914F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F5AC46-5A5B-5D4A-98AD-99964EF4B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2C73980-75A6-8941-9D03-C7E2E2CC87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4499EB6-6CFC-E94B-A732-7DA9688A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3E76-7576-9E42-800C-A6F8B06338A7}" type="datetimeFigureOut">
              <a:rPr lang="es-PE" smtClean="0"/>
              <a:t>16/08/2018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974656-49D8-E246-B92C-10A8224DC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6A7D67-0B4A-D245-AA5A-E560EAC75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314B-ADAA-CC42-A8E5-20343BBAEC6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41254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EAF48A-8117-0E47-AB8F-97845E10F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9F67F3C-8BF8-194E-A2B3-B8D8D721C9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58A0D10-45F0-7D4A-AA8A-5ADE298B42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00C273F-67C8-8F4D-A444-5BC2D15B7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3E76-7576-9E42-800C-A6F8B06338A7}" type="datetimeFigureOut">
              <a:rPr lang="es-PE" smtClean="0"/>
              <a:t>16/08/2018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B74B44-E190-734C-B79A-9CF712C3E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853E5DA-AFC2-D84F-B67E-D254F846F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314B-ADAA-CC42-A8E5-20343BBAEC6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45917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D3AF6BA-61C0-374A-A4DE-A6E9C2C61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FF30825-D0D1-8D4A-A5EA-2D3FDB657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8674B5-1F8C-4146-8641-40024973CE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E3E76-7576-9E42-800C-A6F8B06338A7}" type="datetimeFigureOut">
              <a:rPr lang="es-PE" smtClean="0"/>
              <a:t>16/08/2018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9FA812-E3BF-A447-B492-1E3BB770FE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5A4432-A679-8847-9C8D-24588E87B9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6314B-ADAA-CC42-A8E5-20343BBAEC6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6711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0DDBFB1-8086-B24D-8F1D-D18B4C2FA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1" y="0"/>
            <a:ext cx="12162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62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A042779-7589-5347-9F20-80F3F7B91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8" y="0"/>
            <a:ext cx="12170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78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57DF50F-1D28-6A46-AD61-7275CA9AD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8" y="0"/>
            <a:ext cx="12170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32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28B2FA2-2F0F-7441-924A-81DD6F405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1" y="0"/>
            <a:ext cx="12162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76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CAD408A-C63D-8F49-82BC-E7C2FD0B1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1" y="0"/>
            <a:ext cx="12162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00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A6EAACB-0329-2348-8BE0-22DE9899F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1" y="0"/>
            <a:ext cx="12162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63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2D926FD-B28A-6C4F-AEAC-DA055F40C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8" y="0"/>
            <a:ext cx="12170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89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B83D31B-1015-FE44-8976-B17B9C683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8" y="0"/>
            <a:ext cx="12170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0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37D836F-9F7C-754C-AF71-FE8079DE2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8" y="0"/>
            <a:ext cx="12170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57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F58F0F7C-EDFC-974B-8DB8-0824B2583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1" y="0"/>
            <a:ext cx="12162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80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FA8B42E-4630-EF4D-B62D-BA316E435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1" y="0"/>
            <a:ext cx="12162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90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6781B97-2AA1-F344-BCB2-79F89E8A3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8" y="0"/>
            <a:ext cx="12170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90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0EB88BA-CE7A-0C47-B60B-55929CC83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8" y="0"/>
            <a:ext cx="12170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78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932CE7A-300E-1C41-BFA0-2E89DF9DA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1" y="0"/>
            <a:ext cx="12162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41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D5C9B83-33C6-C844-BC70-1273ED8BE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1" y="0"/>
            <a:ext cx="12162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97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89997A5-16A0-2748-AB2C-914986D37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1" y="0"/>
            <a:ext cx="12162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78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F233B5E-A3D8-7E4A-B452-DE3BFBBDE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8" y="0"/>
            <a:ext cx="12170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164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Panorámica</PresentationFormat>
  <Paragraphs>0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Gianmarco Higuchi</dc:creator>
  <cp:lastModifiedBy>Nelly Soledad Arevalo Leveau</cp:lastModifiedBy>
  <cp:revision>1</cp:revision>
  <dcterms:created xsi:type="dcterms:W3CDTF">2018-08-16T02:10:52Z</dcterms:created>
  <dcterms:modified xsi:type="dcterms:W3CDTF">2018-08-16T16:42:54Z</dcterms:modified>
</cp:coreProperties>
</file>