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17"/>
  </p:notesMasterIdLst>
  <p:handoutMasterIdLst>
    <p:handoutMasterId r:id="rId18"/>
  </p:handoutMasterIdLst>
  <p:sldIdLst>
    <p:sldId id="256" r:id="rId2"/>
    <p:sldId id="302" r:id="rId3"/>
    <p:sldId id="304" r:id="rId4"/>
    <p:sldId id="307" r:id="rId5"/>
    <p:sldId id="291" r:id="rId6"/>
    <p:sldId id="292" r:id="rId7"/>
    <p:sldId id="293" r:id="rId8"/>
    <p:sldId id="305" r:id="rId9"/>
    <p:sldId id="297" r:id="rId10"/>
    <p:sldId id="309" r:id="rId11"/>
    <p:sldId id="311" r:id="rId12"/>
    <p:sldId id="312" r:id="rId13"/>
    <p:sldId id="269" r:id="rId14"/>
    <p:sldId id="306" r:id="rId15"/>
    <p:sldId id="285" r:id="rId16"/>
  </p:sldIdLst>
  <p:sldSz cx="9144000" cy="5143500" type="screen16x9"/>
  <p:notesSz cx="6797675" cy="9928225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B7C4"/>
    <a:srgbClr val="00FF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859ADB7-30A3-4E18-8224-9DA115A50106}">
  <a:tblStyle styleId="{8859ADB7-30A3-4E18-8224-9DA115A5010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9704" autoAdjust="0"/>
  </p:normalViewPr>
  <p:slideViewPr>
    <p:cSldViewPr snapToGrid="0" snapToObjects="1">
      <p:cViewPr varScale="1">
        <p:scale>
          <a:sx n="149" d="100"/>
          <a:sy n="149" d="100"/>
        </p:scale>
        <p:origin x="426" y="11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25C0DB-39F3-49C1-9BB4-02826DD94637}" type="datetimeFigureOut">
              <a:rPr lang="es-PE" smtClean="0"/>
              <a:t>19/07/2018</a:t>
            </a:fld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72B620-248B-4636-878B-CD4AA0DDB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798949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7870351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35f391192_00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42075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fdfd5af0b_2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" name="Google Shape;383;gfdfd5af0b_2_23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67500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35ed75ccf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35ed75ccf_00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464508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" name="Google Shape;866;g143b0c2087_1539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7" name="Google Shape;867;g143b0c2087_1539_0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48664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10800000">
            <a:off x="-150" y="4156675"/>
            <a:ext cx="9144000" cy="276600"/>
          </a:xfrm>
          <a:prstGeom prst="rect">
            <a:avLst/>
          </a:prstGeom>
          <a:solidFill>
            <a:srgbClr val="000000">
              <a:alpha val="3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-150" y="0"/>
            <a:ext cx="9144000" cy="4156800"/>
          </a:xfrm>
          <a:prstGeom prst="rect">
            <a:avLst/>
          </a:prstGeom>
          <a:solidFill>
            <a:srgbClr val="0DB7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685800" y="2525225"/>
            <a:ext cx="5309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 rot="10800000">
            <a:off x="-150" y="3082200"/>
            <a:ext cx="9144000" cy="687600"/>
          </a:xfrm>
          <a:prstGeom prst="rect">
            <a:avLst/>
          </a:prstGeom>
          <a:solidFill>
            <a:srgbClr val="000000">
              <a:alpha val="3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3"/>
          <p:cNvSpPr/>
          <p:nvPr/>
        </p:nvSpPr>
        <p:spPr>
          <a:xfrm flipH="1">
            <a:off x="-150" y="0"/>
            <a:ext cx="9144000" cy="3082200"/>
          </a:xfrm>
          <a:prstGeom prst="rect">
            <a:avLst/>
          </a:prstGeom>
          <a:solidFill>
            <a:srgbClr val="0DB7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685800" y="1907659"/>
            <a:ext cx="5008200" cy="1045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685800" y="3082250"/>
            <a:ext cx="5008200" cy="6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-75" y="3420000"/>
            <a:ext cx="669600" cy="172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buNone/>
              <a:defRPr>
                <a:solidFill>
                  <a:srgbClr val="0DB7C4"/>
                </a:solidFill>
              </a:defRPr>
            </a:lvl1pPr>
            <a:lvl2pPr lvl="1" rtl="0">
              <a:buNone/>
              <a:defRPr>
                <a:solidFill>
                  <a:srgbClr val="0DB7C4"/>
                </a:solidFill>
              </a:defRPr>
            </a:lvl2pPr>
            <a:lvl3pPr lvl="2" rtl="0">
              <a:buNone/>
              <a:defRPr>
                <a:solidFill>
                  <a:srgbClr val="0DB7C4"/>
                </a:solidFill>
              </a:defRPr>
            </a:lvl3pPr>
            <a:lvl4pPr lvl="3" rtl="0">
              <a:buNone/>
              <a:defRPr>
                <a:solidFill>
                  <a:srgbClr val="0DB7C4"/>
                </a:solidFill>
              </a:defRPr>
            </a:lvl4pPr>
            <a:lvl5pPr lvl="4" rtl="0">
              <a:buNone/>
              <a:defRPr>
                <a:solidFill>
                  <a:srgbClr val="0DB7C4"/>
                </a:solidFill>
              </a:defRPr>
            </a:lvl5pPr>
            <a:lvl6pPr lvl="5" rtl="0">
              <a:buNone/>
              <a:defRPr>
                <a:solidFill>
                  <a:srgbClr val="0DB7C4"/>
                </a:solidFill>
              </a:defRPr>
            </a:lvl6pPr>
            <a:lvl7pPr lvl="6" rtl="0">
              <a:buNone/>
              <a:defRPr>
                <a:solidFill>
                  <a:srgbClr val="0DB7C4"/>
                </a:solidFill>
              </a:defRPr>
            </a:lvl7pPr>
            <a:lvl8pPr lvl="7" rtl="0">
              <a:buNone/>
              <a:defRPr>
                <a:solidFill>
                  <a:srgbClr val="0DB7C4"/>
                </a:solidFill>
              </a:defRPr>
            </a:lvl8pPr>
            <a:lvl9pPr lvl="8" rtl="0">
              <a:buNone/>
              <a:defRPr>
                <a:solidFill>
                  <a:srgbClr val="0DB7C4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8"/>
          <p:cNvSpPr/>
          <p:nvPr/>
        </p:nvSpPr>
        <p:spPr>
          <a:xfrm flipH="1">
            <a:off x="-75" y="0"/>
            <a:ext cx="669600" cy="5143500"/>
          </a:xfrm>
          <a:prstGeom prst="rect">
            <a:avLst/>
          </a:prstGeom>
          <a:solidFill>
            <a:srgbClr val="000000">
              <a:alpha val="3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8"/>
          <p:cNvSpPr/>
          <p:nvPr/>
        </p:nvSpPr>
        <p:spPr>
          <a:xfrm flipH="1">
            <a:off x="-75" y="0"/>
            <a:ext cx="669600" cy="1140000"/>
          </a:xfrm>
          <a:prstGeom prst="rect">
            <a:avLst/>
          </a:prstGeom>
          <a:solidFill>
            <a:srgbClr val="0DB7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title"/>
          </p:nvPr>
        </p:nvSpPr>
        <p:spPr>
          <a:xfrm>
            <a:off x="844425" y="5598"/>
            <a:ext cx="3552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image background">
  <p:cSld name="TITLE_ONLY_1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9"/>
          <p:cNvSpPr/>
          <p:nvPr/>
        </p:nvSpPr>
        <p:spPr>
          <a:xfrm flipH="1">
            <a:off x="-75" y="0"/>
            <a:ext cx="1851600" cy="5143500"/>
          </a:xfrm>
          <a:prstGeom prst="rect">
            <a:avLst/>
          </a:prstGeom>
          <a:solidFill>
            <a:srgbClr val="0DB7C4">
              <a:alpha val="365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9"/>
          <p:cNvSpPr/>
          <p:nvPr/>
        </p:nvSpPr>
        <p:spPr>
          <a:xfrm flipH="1">
            <a:off x="-75" y="0"/>
            <a:ext cx="1851600" cy="1140000"/>
          </a:xfrm>
          <a:prstGeom prst="rect">
            <a:avLst/>
          </a:prstGeom>
          <a:solidFill>
            <a:srgbClr val="0DB7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title"/>
          </p:nvPr>
        </p:nvSpPr>
        <p:spPr>
          <a:xfrm>
            <a:off x="235225" y="1292400"/>
            <a:ext cx="1381200" cy="1140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1851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0"/>
          <p:cNvSpPr/>
          <p:nvPr/>
        </p:nvSpPr>
        <p:spPr>
          <a:xfrm flipH="1">
            <a:off x="-75" y="0"/>
            <a:ext cx="1851600" cy="5143500"/>
          </a:xfrm>
          <a:prstGeom prst="rect">
            <a:avLst/>
          </a:prstGeom>
          <a:solidFill>
            <a:srgbClr val="000000">
              <a:alpha val="3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10"/>
          <p:cNvSpPr/>
          <p:nvPr/>
        </p:nvSpPr>
        <p:spPr>
          <a:xfrm flipH="1">
            <a:off x="-75" y="0"/>
            <a:ext cx="1851600" cy="1140000"/>
          </a:xfrm>
          <a:prstGeom prst="rect">
            <a:avLst/>
          </a:prstGeom>
          <a:solidFill>
            <a:srgbClr val="0DB7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1851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body" idx="1"/>
          </p:nvPr>
        </p:nvSpPr>
        <p:spPr>
          <a:xfrm>
            <a:off x="223150" y="1284100"/>
            <a:ext cx="1393200" cy="1932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228600">
              <a:spcBef>
                <a:spcPts val="360"/>
              </a:spcBef>
              <a:spcAft>
                <a:spcPts val="0"/>
              </a:spcAft>
              <a:buClr>
                <a:srgbClr val="415665"/>
              </a:buClr>
              <a:buSzPts val="1200"/>
              <a:buNone/>
              <a:defRPr sz="1200"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/>
          <p:nvPr/>
        </p:nvSpPr>
        <p:spPr>
          <a:xfrm flipH="1">
            <a:off x="-75" y="0"/>
            <a:ext cx="669600" cy="5143500"/>
          </a:xfrm>
          <a:prstGeom prst="rect">
            <a:avLst/>
          </a:prstGeom>
          <a:solidFill>
            <a:srgbClr val="000000">
              <a:alpha val="3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11"/>
          <p:cNvSpPr/>
          <p:nvPr/>
        </p:nvSpPr>
        <p:spPr>
          <a:xfrm flipH="1">
            <a:off x="-75" y="0"/>
            <a:ext cx="669600" cy="1140000"/>
          </a:xfrm>
          <a:prstGeom prst="rect">
            <a:avLst/>
          </a:prstGeom>
          <a:solidFill>
            <a:srgbClr val="0DB7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11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44425" y="5598"/>
            <a:ext cx="3552600" cy="11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Dosis"/>
              <a:buNone/>
              <a:defRPr sz="2400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Dosis"/>
              <a:buNone/>
              <a:defRPr sz="2400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Dosis"/>
              <a:buNone/>
              <a:defRPr sz="2400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Dosis"/>
              <a:buNone/>
              <a:defRPr sz="2400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Dosis"/>
              <a:buNone/>
              <a:defRPr sz="2400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Dosis"/>
              <a:buNone/>
              <a:defRPr sz="2400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Dosis"/>
              <a:buNone/>
              <a:defRPr sz="2400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Dosis"/>
              <a:buNone/>
              <a:defRPr sz="2400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Dosis"/>
              <a:buNone/>
              <a:defRPr sz="2400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44425" y="1538075"/>
            <a:ext cx="5169000" cy="33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rgbClr val="0DB7C4"/>
              </a:buClr>
              <a:buSzPts val="3000"/>
              <a:buFont typeface="Source Sans Pro"/>
              <a:buChar char="▹"/>
              <a:defRPr sz="300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Source Sans Pro"/>
              <a:buChar char="▸"/>
              <a:defRPr sz="240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Source Sans Pro"/>
              <a:buChar char="⬩"/>
              <a:defRPr sz="240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1800"/>
              <a:buFont typeface="Source Sans Pro"/>
              <a:buChar char="⬞"/>
              <a:defRPr sz="180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1800"/>
              <a:buFont typeface="Source Sans Pro"/>
              <a:buChar char="○"/>
              <a:defRPr sz="180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1800"/>
              <a:buFont typeface="Source Sans Pro"/>
              <a:buChar char="■"/>
              <a:defRPr sz="180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1800"/>
              <a:buFont typeface="Source Sans Pro"/>
              <a:buChar char="●"/>
              <a:defRPr sz="180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1800"/>
              <a:buFont typeface="Source Sans Pro"/>
              <a:buChar char="○"/>
              <a:defRPr sz="180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1800"/>
              <a:buFont typeface="Source Sans Pro"/>
              <a:buChar char="■"/>
              <a:defRPr sz="180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600" cy="11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1pPr>
            <a:lvl2pPr lvl="1" algn="ctr" rtl="0"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2pPr>
            <a:lvl3pPr lvl="2" algn="ctr" rtl="0"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3pPr>
            <a:lvl4pPr lvl="3" algn="ctr" rtl="0"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4pPr>
            <a:lvl5pPr lvl="4" algn="ctr" rtl="0"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5pPr>
            <a:lvl6pPr lvl="5" algn="ctr" rtl="0"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6pPr>
            <a:lvl7pPr lvl="6" algn="ctr" rtl="0"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7pPr>
            <a:lvl8pPr lvl="7" algn="ctr" rtl="0"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8pPr>
            <a:lvl9pPr lvl="8" algn="ctr" rtl="0"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4" r:id="rId3"/>
    <p:sldLayoutId id="2147483655" r:id="rId4"/>
    <p:sldLayoutId id="2147483656" r:id="rId5"/>
    <p:sldLayoutId id="2147483657" r:id="rId6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rodolfo.ramirez@cualitycorporation.com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oogle Shape;69;p12"/>
          <p:cNvGrpSpPr/>
          <p:nvPr/>
        </p:nvGrpSpPr>
        <p:grpSpPr>
          <a:xfrm>
            <a:off x="6911253" y="157197"/>
            <a:ext cx="2120985" cy="4361089"/>
            <a:chOff x="5160100" y="1609475"/>
            <a:chExt cx="975300" cy="2005375"/>
          </a:xfrm>
        </p:grpSpPr>
        <p:sp>
          <p:nvSpPr>
            <p:cNvPr id="70" name="Google Shape;70;p12"/>
            <p:cNvSpPr/>
            <p:nvPr/>
          </p:nvSpPr>
          <p:spPr>
            <a:xfrm>
              <a:off x="5160100" y="1609475"/>
              <a:ext cx="975300" cy="2005375"/>
            </a:xfrm>
            <a:custGeom>
              <a:avLst/>
              <a:gdLst/>
              <a:ahLst/>
              <a:cxnLst/>
              <a:rect l="0" t="0" r="0" b="0"/>
              <a:pathLst>
                <a:path w="39012" h="80215" extrusionOk="0">
                  <a:moveTo>
                    <a:pt x="19506" y="53273"/>
                  </a:moveTo>
                  <a:lnTo>
                    <a:pt x="19628" y="54309"/>
                  </a:lnTo>
                  <a:lnTo>
                    <a:pt x="19689" y="54858"/>
                  </a:lnTo>
                  <a:lnTo>
                    <a:pt x="19689" y="55406"/>
                  </a:lnTo>
                  <a:lnTo>
                    <a:pt x="19567" y="56442"/>
                  </a:lnTo>
                  <a:lnTo>
                    <a:pt x="19567" y="56930"/>
                  </a:lnTo>
                  <a:lnTo>
                    <a:pt x="19628" y="57418"/>
                  </a:lnTo>
                  <a:lnTo>
                    <a:pt x="19689" y="57844"/>
                  </a:lnTo>
                  <a:lnTo>
                    <a:pt x="19872" y="58210"/>
                  </a:lnTo>
                  <a:lnTo>
                    <a:pt x="19933" y="58454"/>
                  </a:lnTo>
                  <a:lnTo>
                    <a:pt x="19933" y="58698"/>
                  </a:lnTo>
                  <a:lnTo>
                    <a:pt x="19933" y="59246"/>
                  </a:lnTo>
                  <a:lnTo>
                    <a:pt x="19872" y="60283"/>
                  </a:lnTo>
                  <a:lnTo>
                    <a:pt x="19750" y="61319"/>
                  </a:lnTo>
                  <a:lnTo>
                    <a:pt x="19689" y="62843"/>
                  </a:lnTo>
                  <a:lnTo>
                    <a:pt x="19628" y="64305"/>
                  </a:lnTo>
                  <a:lnTo>
                    <a:pt x="19628" y="65281"/>
                  </a:lnTo>
                  <a:lnTo>
                    <a:pt x="19628" y="66195"/>
                  </a:lnTo>
                  <a:lnTo>
                    <a:pt x="19750" y="68267"/>
                  </a:lnTo>
                  <a:lnTo>
                    <a:pt x="19811" y="69486"/>
                  </a:lnTo>
                  <a:lnTo>
                    <a:pt x="19750" y="70645"/>
                  </a:lnTo>
                  <a:lnTo>
                    <a:pt x="19506" y="73022"/>
                  </a:lnTo>
                  <a:lnTo>
                    <a:pt x="19323" y="70888"/>
                  </a:lnTo>
                  <a:lnTo>
                    <a:pt x="19262" y="69791"/>
                  </a:lnTo>
                  <a:lnTo>
                    <a:pt x="19262" y="68694"/>
                  </a:lnTo>
                  <a:lnTo>
                    <a:pt x="19323" y="67658"/>
                  </a:lnTo>
                  <a:lnTo>
                    <a:pt x="19384" y="66561"/>
                  </a:lnTo>
                  <a:lnTo>
                    <a:pt x="19445" y="65464"/>
                  </a:lnTo>
                  <a:lnTo>
                    <a:pt x="19445" y="64366"/>
                  </a:lnTo>
                  <a:lnTo>
                    <a:pt x="19384" y="62599"/>
                  </a:lnTo>
                  <a:lnTo>
                    <a:pt x="19323" y="61745"/>
                  </a:lnTo>
                  <a:lnTo>
                    <a:pt x="19262" y="60831"/>
                  </a:lnTo>
                  <a:lnTo>
                    <a:pt x="19140" y="59612"/>
                  </a:lnTo>
                  <a:lnTo>
                    <a:pt x="19079" y="59002"/>
                  </a:lnTo>
                  <a:lnTo>
                    <a:pt x="19079" y="58698"/>
                  </a:lnTo>
                  <a:lnTo>
                    <a:pt x="19140" y="58393"/>
                  </a:lnTo>
                  <a:lnTo>
                    <a:pt x="19262" y="57844"/>
                  </a:lnTo>
                  <a:lnTo>
                    <a:pt x="19445" y="57235"/>
                  </a:lnTo>
                  <a:lnTo>
                    <a:pt x="19445" y="56625"/>
                  </a:lnTo>
                  <a:lnTo>
                    <a:pt x="19445" y="56016"/>
                  </a:lnTo>
                  <a:lnTo>
                    <a:pt x="19384" y="55345"/>
                  </a:lnTo>
                  <a:lnTo>
                    <a:pt x="19384" y="54614"/>
                  </a:lnTo>
                  <a:lnTo>
                    <a:pt x="19506" y="53273"/>
                  </a:lnTo>
                  <a:close/>
                  <a:moveTo>
                    <a:pt x="19445" y="0"/>
                  </a:moveTo>
                  <a:lnTo>
                    <a:pt x="18957" y="61"/>
                  </a:lnTo>
                  <a:lnTo>
                    <a:pt x="18287" y="183"/>
                  </a:lnTo>
                  <a:lnTo>
                    <a:pt x="17677" y="366"/>
                  </a:lnTo>
                  <a:lnTo>
                    <a:pt x="17068" y="670"/>
                  </a:lnTo>
                  <a:lnTo>
                    <a:pt x="16824" y="853"/>
                  </a:lnTo>
                  <a:lnTo>
                    <a:pt x="16580" y="1097"/>
                  </a:lnTo>
                  <a:lnTo>
                    <a:pt x="16336" y="1402"/>
                  </a:lnTo>
                  <a:lnTo>
                    <a:pt x="16153" y="1646"/>
                  </a:lnTo>
                  <a:lnTo>
                    <a:pt x="15788" y="2316"/>
                  </a:lnTo>
                  <a:lnTo>
                    <a:pt x="15605" y="2987"/>
                  </a:lnTo>
                  <a:lnTo>
                    <a:pt x="15483" y="3657"/>
                  </a:lnTo>
                  <a:lnTo>
                    <a:pt x="15422" y="4389"/>
                  </a:lnTo>
                  <a:lnTo>
                    <a:pt x="15422" y="5059"/>
                  </a:lnTo>
                  <a:lnTo>
                    <a:pt x="15422" y="5730"/>
                  </a:lnTo>
                  <a:lnTo>
                    <a:pt x="15544" y="6400"/>
                  </a:lnTo>
                  <a:lnTo>
                    <a:pt x="15666" y="7132"/>
                  </a:lnTo>
                  <a:lnTo>
                    <a:pt x="15849" y="7802"/>
                  </a:lnTo>
                  <a:lnTo>
                    <a:pt x="16275" y="9082"/>
                  </a:lnTo>
                  <a:lnTo>
                    <a:pt x="16397" y="9387"/>
                  </a:lnTo>
                  <a:lnTo>
                    <a:pt x="16580" y="9631"/>
                  </a:lnTo>
                  <a:lnTo>
                    <a:pt x="16824" y="9874"/>
                  </a:lnTo>
                  <a:lnTo>
                    <a:pt x="16946" y="9996"/>
                  </a:lnTo>
                  <a:lnTo>
                    <a:pt x="16946" y="10179"/>
                  </a:lnTo>
                  <a:lnTo>
                    <a:pt x="16946" y="10362"/>
                  </a:lnTo>
                  <a:lnTo>
                    <a:pt x="16763" y="11886"/>
                  </a:lnTo>
                  <a:lnTo>
                    <a:pt x="16763" y="12069"/>
                  </a:lnTo>
                  <a:lnTo>
                    <a:pt x="16702" y="12252"/>
                  </a:lnTo>
                  <a:lnTo>
                    <a:pt x="16641" y="12313"/>
                  </a:lnTo>
                  <a:lnTo>
                    <a:pt x="16458" y="12373"/>
                  </a:lnTo>
                  <a:lnTo>
                    <a:pt x="16093" y="12617"/>
                  </a:lnTo>
                  <a:lnTo>
                    <a:pt x="15422" y="13044"/>
                  </a:lnTo>
                  <a:lnTo>
                    <a:pt x="14752" y="13471"/>
                  </a:lnTo>
                  <a:lnTo>
                    <a:pt x="14508" y="13653"/>
                  </a:lnTo>
                  <a:lnTo>
                    <a:pt x="14325" y="13775"/>
                  </a:lnTo>
                  <a:lnTo>
                    <a:pt x="13350" y="13775"/>
                  </a:lnTo>
                  <a:lnTo>
                    <a:pt x="12496" y="13836"/>
                  </a:lnTo>
                  <a:lnTo>
                    <a:pt x="11765" y="13958"/>
                  </a:lnTo>
                  <a:lnTo>
                    <a:pt x="11033" y="14141"/>
                  </a:lnTo>
                  <a:lnTo>
                    <a:pt x="10668" y="14263"/>
                  </a:lnTo>
                  <a:lnTo>
                    <a:pt x="10363" y="14385"/>
                  </a:lnTo>
                  <a:lnTo>
                    <a:pt x="9997" y="14629"/>
                  </a:lnTo>
                  <a:lnTo>
                    <a:pt x="9753" y="14812"/>
                  </a:lnTo>
                  <a:lnTo>
                    <a:pt x="9510" y="15116"/>
                  </a:lnTo>
                  <a:lnTo>
                    <a:pt x="9266" y="15421"/>
                  </a:lnTo>
                  <a:lnTo>
                    <a:pt x="8900" y="16031"/>
                  </a:lnTo>
                  <a:lnTo>
                    <a:pt x="8534" y="16701"/>
                  </a:lnTo>
                  <a:lnTo>
                    <a:pt x="8230" y="17372"/>
                  </a:lnTo>
                  <a:lnTo>
                    <a:pt x="8108" y="17737"/>
                  </a:lnTo>
                  <a:lnTo>
                    <a:pt x="8047" y="18103"/>
                  </a:lnTo>
                  <a:lnTo>
                    <a:pt x="7986" y="18895"/>
                  </a:lnTo>
                  <a:lnTo>
                    <a:pt x="7986" y="19688"/>
                  </a:lnTo>
                  <a:lnTo>
                    <a:pt x="8047" y="20480"/>
                  </a:lnTo>
                  <a:lnTo>
                    <a:pt x="8047" y="20846"/>
                  </a:lnTo>
                  <a:lnTo>
                    <a:pt x="8047" y="21212"/>
                  </a:lnTo>
                  <a:lnTo>
                    <a:pt x="7864" y="22004"/>
                  </a:lnTo>
                  <a:lnTo>
                    <a:pt x="7620" y="23589"/>
                  </a:lnTo>
                  <a:lnTo>
                    <a:pt x="7376" y="25174"/>
                  </a:lnTo>
                  <a:lnTo>
                    <a:pt x="7315" y="26758"/>
                  </a:lnTo>
                  <a:lnTo>
                    <a:pt x="7254" y="27124"/>
                  </a:lnTo>
                  <a:lnTo>
                    <a:pt x="7193" y="27490"/>
                  </a:lnTo>
                  <a:lnTo>
                    <a:pt x="7132" y="27856"/>
                  </a:lnTo>
                  <a:lnTo>
                    <a:pt x="6950" y="28160"/>
                  </a:lnTo>
                  <a:lnTo>
                    <a:pt x="6706" y="28526"/>
                  </a:lnTo>
                  <a:lnTo>
                    <a:pt x="6523" y="28892"/>
                  </a:lnTo>
                  <a:lnTo>
                    <a:pt x="5974" y="30172"/>
                  </a:lnTo>
                  <a:lnTo>
                    <a:pt x="5609" y="31452"/>
                  </a:lnTo>
                  <a:lnTo>
                    <a:pt x="5304" y="32732"/>
                  </a:lnTo>
                  <a:lnTo>
                    <a:pt x="5121" y="34073"/>
                  </a:lnTo>
                  <a:lnTo>
                    <a:pt x="4938" y="35536"/>
                  </a:lnTo>
                  <a:lnTo>
                    <a:pt x="4755" y="36267"/>
                  </a:lnTo>
                  <a:lnTo>
                    <a:pt x="4572" y="36998"/>
                  </a:lnTo>
                  <a:lnTo>
                    <a:pt x="4329" y="37669"/>
                  </a:lnTo>
                  <a:lnTo>
                    <a:pt x="4207" y="38035"/>
                  </a:lnTo>
                  <a:lnTo>
                    <a:pt x="4146" y="38218"/>
                  </a:lnTo>
                  <a:lnTo>
                    <a:pt x="4024" y="38400"/>
                  </a:lnTo>
                  <a:lnTo>
                    <a:pt x="3963" y="38461"/>
                  </a:lnTo>
                  <a:lnTo>
                    <a:pt x="3475" y="38461"/>
                  </a:lnTo>
                  <a:lnTo>
                    <a:pt x="3109" y="38583"/>
                  </a:lnTo>
                  <a:lnTo>
                    <a:pt x="2805" y="38766"/>
                  </a:lnTo>
                  <a:lnTo>
                    <a:pt x="2256" y="39315"/>
                  </a:lnTo>
                  <a:lnTo>
                    <a:pt x="1768" y="39863"/>
                  </a:lnTo>
                  <a:lnTo>
                    <a:pt x="1342" y="40412"/>
                  </a:lnTo>
                  <a:lnTo>
                    <a:pt x="854" y="41021"/>
                  </a:lnTo>
                  <a:lnTo>
                    <a:pt x="306" y="41387"/>
                  </a:lnTo>
                  <a:lnTo>
                    <a:pt x="123" y="41570"/>
                  </a:lnTo>
                  <a:lnTo>
                    <a:pt x="62" y="41692"/>
                  </a:lnTo>
                  <a:lnTo>
                    <a:pt x="1" y="41814"/>
                  </a:lnTo>
                  <a:lnTo>
                    <a:pt x="62" y="42058"/>
                  </a:lnTo>
                  <a:lnTo>
                    <a:pt x="245" y="42179"/>
                  </a:lnTo>
                  <a:lnTo>
                    <a:pt x="427" y="42240"/>
                  </a:lnTo>
                  <a:lnTo>
                    <a:pt x="610" y="42240"/>
                  </a:lnTo>
                  <a:lnTo>
                    <a:pt x="1098" y="42119"/>
                  </a:lnTo>
                  <a:lnTo>
                    <a:pt x="1525" y="41936"/>
                  </a:lnTo>
                  <a:lnTo>
                    <a:pt x="1768" y="41753"/>
                  </a:lnTo>
                  <a:lnTo>
                    <a:pt x="2012" y="41570"/>
                  </a:lnTo>
                  <a:lnTo>
                    <a:pt x="2195" y="41387"/>
                  </a:lnTo>
                  <a:lnTo>
                    <a:pt x="2317" y="41265"/>
                  </a:lnTo>
                  <a:lnTo>
                    <a:pt x="2439" y="41204"/>
                  </a:lnTo>
                  <a:lnTo>
                    <a:pt x="2439" y="41204"/>
                  </a:lnTo>
                  <a:lnTo>
                    <a:pt x="2317" y="41509"/>
                  </a:lnTo>
                  <a:lnTo>
                    <a:pt x="2256" y="41753"/>
                  </a:lnTo>
                  <a:lnTo>
                    <a:pt x="1951" y="42240"/>
                  </a:lnTo>
                  <a:lnTo>
                    <a:pt x="1281" y="43459"/>
                  </a:lnTo>
                  <a:lnTo>
                    <a:pt x="976" y="44008"/>
                  </a:lnTo>
                  <a:lnTo>
                    <a:pt x="854" y="44252"/>
                  </a:lnTo>
                  <a:lnTo>
                    <a:pt x="854" y="44435"/>
                  </a:lnTo>
                  <a:lnTo>
                    <a:pt x="915" y="44557"/>
                  </a:lnTo>
                  <a:lnTo>
                    <a:pt x="1037" y="44739"/>
                  </a:lnTo>
                  <a:lnTo>
                    <a:pt x="1159" y="44861"/>
                  </a:lnTo>
                  <a:lnTo>
                    <a:pt x="1342" y="44800"/>
                  </a:lnTo>
                  <a:lnTo>
                    <a:pt x="1525" y="44739"/>
                  </a:lnTo>
                  <a:lnTo>
                    <a:pt x="1829" y="44435"/>
                  </a:lnTo>
                  <a:lnTo>
                    <a:pt x="2073" y="44130"/>
                  </a:lnTo>
                  <a:lnTo>
                    <a:pt x="2561" y="43399"/>
                  </a:lnTo>
                  <a:lnTo>
                    <a:pt x="2805" y="43033"/>
                  </a:lnTo>
                  <a:lnTo>
                    <a:pt x="3048" y="42789"/>
                  </a:lnTo>
                  <a:lnTo>
                    <a:pt x="3048" y="42789"/>
                  </a:lnTo>
                  <a:lnTo>
                    <a:pt x="2988" y="43094"/>
                  </a:lnTo>
                  <a:lnTo>
                    <a:pt x="2927" y="43459"/>
                  </a:lnTo>
                  <a:lnTo>
                    <a:pt x="2622" y="44191"/>
                  </a:lnTo>
                  <a:lnTo>
                    <a:pt x="2378" y="44861"/>
                  </a:lnTo>
                  <a:lnTo>
                    <a:pt x="2256" y="45227"/>
                  </a:lnTo>
                  <a:lnTo>
                    <a:pt x="2256" y="45593"/>
                  </a:lnTo>
                  <a:lnTo>
                    <a:pt x="2378" y="45776"/>
                  </a:lnTo>
                  <a:lnTo>
                    <a:pt x="2500" y="45898"/>
                  </a:lnTo>
                  <a:lnTo>
                    <a:pt x="2683" y="45959"/>
                  </a:lnTo>
                  <a:lnTo>
                    <a:pt x="2866" y="45898"/>
                  </a:lnTo>
                  <a:lnTo>
                    <a:pt x="3048" y="45776"/>
                  </a:lnTo>
                  <a:lnTo>
                    <a:pt x="3170" y="45532"/>
                  </a:lnTo>
                  <a:lnTo>
                    <a:pt x="3353" y="45166"/>
                  </a:lnTo>
                  <a:lnTo>
                    <a:pt x="3719" y="44252"/>
                  </a:lnTo>
                  <a:lnTo>
                    <a:pt x="4085" y="43277"/>
                  </a:lnTo>
                  <a:lnTo>
                    <a:pt x="4024" y="44130"/>
                  </a:lnTo>
                  <a:lnTo>
                    <a:pt x="3963" y="44922"/>
                  </a:lnTo>
                  <a:lnTo>
                    <a:pt x="3963" y="45349"/>
                  </a:lnTo>
                  <a:lnTo>
                    <a:pt x="4024" y="45593"/>
                  </a:lnTo>
                  <a:lnTo>
                    <a:pt x="4146" y="45776"/>
                  </a:lnTo>
                  <a:lnTo>
                    <a:pt x="4268" y="45837"/>
                  </a:lnTo>
                  <a:lnTo>
                    <a:pt x="4450" y="45837"/>
                  </a:lnTo>
                  <a:lnTo>
                    <a:pt x="4633" y="45776"/>
                  </a:lnTo>
                  <a:lnTo>
                    <a:pt x="4755" y="45654"/>
                  </a:lnTo>
                  <a:lnTo>
                    <a:pt x="4816" y="45349"/>
                  </a:lnTo>
                  <a:lnTo>
                    <a:pt x="4877" y="45105"/>
                  </a:lnTo>
                  <a:lnTo>
                    <a:pt x="4938" y="44496"/>
                  </a:lnTo>
                  <a:lnTo>
                    <a:pt x="4999" y="43642"/>
                  </a:lnTo>
                  <a:lnTo>
                    <a:pt x="5060" y="43338"/>
                  </a:lnTo>
                  <a:lnTo>
                    <a:pt x="5060" y="43216"/>
                  </a:lnTo>
                  <a:lnTo>
                    <a:pt x="5182" y="43094"/>
                  </a:lnTo>
                  <a:lnTo>
                    <a:pt x="5243" y="43277"/>
                  </a:lnTo>
                  <a:lnTo>
                    <a:pt x="5243" y="43459"/>
                  </a:lnTo>
                  <a:lnTo>
                    <a:pt x="5182" y="43886"/>
                  </a:lnTo>
                  <a:lnTo>
                    <a:pt x="5121" y="44374"/>
                  </a:lnTo>
                  <a:lnTo>
                    <a:pt x="5121" y="44800"/>
                  </a:lnTo>
                  <a:lnTo>
                    <a:pt x="5182" y="45044"/>
                  </a:lnTo>
                  <a:lnTo>
                    <a:pt x="5365" y="45227"/>
                  </a:lnTo>
                  <a:lnTo>
                    <a:pt x="5426" y="45288"/>
                  </a:lnTo>
                  <a:lnTo>
                    <a:pt x="5609" y="45288"/>
                  </a:lnTo>
                  <a:lnTo>
                    <a:pt x="5730" y="45227"/>
                  </a:lnTo>
                  <a:lnTo>
                    <a:pt x="5852" y="45044"/>
                  </a:lnTo>
                  <a:lnTo>
                    <a:pt x="5913" y="44861"/>
                  </a:lnTo>
                  <a:lnTo>
                    <a:pt x="6035" y="44496"/>
                  </a:lnTo>
                  <a:lnTo>
                    <a:pt x="6035" y="43642"/>
                  </a:lnTo>
                  <a:lnTo>
                    <a:pt x="6157" y="42484"/>
                  </a:lnTo>
                  <a:lnTo>
                    <a:pt x="6218" y="42240"/>
                  </a:lnTo>
                  <a:lnTo>
                    <a:pt x="6340" y="41997"/>
                  </a:lnTo>
                  <a:lnTo>
                    <a:pt x="6645" y="41082"/>
                  </a:lnTo>
                  <a:lnTo>
                    <a:pt x="6767" y="40595"/>
                  </a:lnTo>
                  <a:lnTo>
                    <a:pt x="6828" y="40107"/>
                  </a:lnTo>
                  <a:lnTo>
                    <a:pt x="6767" y="39802"/>
                  </a:lnTo>
                  <a:lnTo>
                    <a:pt x="6706" y="39558"/>
                  </a:lnTo>
                  <a:lnTo>
                    <a:pt x="6767" y="39315"/>
                  </a:lnTo>
                  <a:lnTo>
                    <a:pt x="6889" y="39132"/>
                  </a:lnTo>
                  <a:lnTo>
                    <a:pt x="7376" y="37974"/>
                  </a:lnTo>
                  <a:lnTo>
                    <a:pt x="7925" y="36877"/>
                  </a:lnTo>
                  <a:lnTo>
                    <a:pt x="9266" y="34256"/>
                  </a:lnTo>
                  <a:lnTo>
                    <a:pt x="9875" y="32915"/>
                  </a:lnTo>
                  <a:lnTo>
                    <a:pt x="10363" y="31574"/>
                  </a:lnTo>
                  <a:lnTo>
                    <a:pt x="10607" y="30781"/>
                  </a:lnTo>
                  <a:lnTo>
                    <a:pt x="10729" y="30050"/>
                  </a:lnTo>
                  <a:lnTo>
                    <a:pt x="11094" y="28526"/>
                  </a:lnTo>
                  <a:lnTo>
                    <a:pt x="11521" y="27185"/>
                  </a:lnTo>
                  <a:lnTo>
                    <a:pt x="12009" y="25844"/>
                  </a:lnTo>
                  <a:lnTo>
                    <a:pt x="12374" y="27307"/>
                  </a:lnTo>
                  <a:lnTo>
                    <a:pt x="12557" y="27856"/>
                  </a:lnTo>
                  <a:lnTo>
                    <a:pt x="12679" y="28465"/>
                  </a:lnTo>
                  <a:lnTo>
                    <a:pt x="12679" y="29136"/>
                  </a:lnTo>
                  <a:lnTo>
                    <a:pt x="12679" y="29806"/>
                  </a:lnTo>
                  <a:lnTo>
                    <a:pt x="12618" y="31878"/>
                  </a:lnTo>
                  <a:lnTo>
                    <a:pt x="12618" y="32427"/>
                  </a:lnTo>
                  <a:lnTo>
                    <a:pt x="12618" y="33037"/>
                  </a:lnTo>
                  <a:lnTo>
                    <a:pt x="12679" y="33280"/>
                  </a:lnTo>
                  <a:lnTo>
                    <a:pt x="12801" y="33524"/>
                  </a:lnTo>
                  <a:lnTo>
                    <a:pt x="12801" y="33768"/>
                  </a:lnTo>
                  <a:lnTo>
                    <a:pt x="12801" y="34012"/>
                  </a:lnTo>
                  <a:lnTo>
                    <a:pt x="12679" y="34560"/>
                  </a:lnTo>
                  <a:lnTo>
                    <a:pt x="12313" y="36633"/>
                  </a:lnTo>
                  <a:lnTo>
                    <a:pt x="12192" y="37669"/>
                  </a:lnTo>
                  <a:lnTo>
                    <a:pt x="12131" y="38705"/>
                  </a:lnTo>
                  <a:lnTo>
                    <a:pt x="12070" y="40839"/>
                  </a:lnTo>
                  <a:lnTo>
                    <a:pt x="12131" y="42972"/>
                  </a:lnTo>
                  <a:lnTo>
                    <a:pt x="12252" y="45044"/>
                  </a:lnTo>
                  <a:lnTo>
                    <a:pt x="12435" y="47178"/>
                  </a:lnTo>
                  <a:lnTo>
                    <a:pt x="12740" y="49250"/>
                  </a:lnTo>
                  <a:lnTo>
                    <a:pt x="13106" y="51261"/>
                  </a:lnTo>
                  <a:lnTo>
                    <a:pt x="13593" y="53334"/>
                  </a:lnTo>
                  <a:lnTo>
                    <a:pt x="14081" y="55041"/>
                  </a:lnTo>
                  <a:lnTo>
                    <a:pt x="14264" y="55955"/>
                  </a:lnTo>
                  <a:lnTo>
                    <a:pt x="14325" y="56869"/>
                  </a:lnTo>
                  <a:lnTo>
                    <a:pt x="14264" y="57601"/>
                  </a:lnTo>
                  <a:lnTo>
                    <a:pt x="14203" y="58393"/>
                  </a:lnTo>
                  <a:lnTo>
                    <a:pt x="13837" y="59856"/>
                  </a:lnTo>
                  <a:lnTo>
                    <a:pt x="13654" y="60892"/>
                  </a:lnTo>
                  <a:lnTo>
                    <a:pt x="13532" y="61928"/>
                  </a:lnTo>
                  <a:lnTo>
                    <a:pt x="13472" y="62964"/>
                  </a:lnTo>
                  <a:lnTo>
                    <a:pt x="13532" y="64001"/>
                  </a:lnTo>
                  <a:lnTo>
                    <a:pt x="13715" y="65037"/>
                  </a:lnTo>
                  <a:lnTo>
                    <a:pt x="13898" y="66012"/>
                  </a:lnTo>
                  <a:lnTo>
                    <a:pt x="14508" y="67963"/>
                  </a:lnTo>
                  <a:lnTo>
                    <a:pt x="15605" y="71681"/>
                  </a:lnTo>
                  <a:lnTo>
                    <a:pt x="16032" y="73144"/>
                  </a:lnTo>
                  <a:lnTo>
                    <a:pt x="16458" y="74606"/>
                  </a:lnTo>
                  <a:lnTo>
                    <a:pt x="16580" y="75094"/>
                  </a:lnTo>
                  <a:lnTo>
                    <a:pt x="16641" y="75399"/>
                  </a:lnTo>
                  <a:lnTo>
                    <a:pt x="16641" y="75643"/>
                  </a:lnTo>
                  <a:lnTo>
                    <a:pt x="16519" y="76069"/>
                  </a:lnTo>
                  <a:lnTo>
                    <a:pt x="16336" y="76496"/>
                  </a:lnTo>
                  <a:lnTo>
                    <a:pt x="15849" y="77227"/>
                  </a:lnTo>
                  <a:lnTo>
                    <a:pt x="15422" y="77959"/>
                  </a:lnTo>
                  <a:lnTo>
                    <a:pt x="15117" y="78264"/>
                  </a:lnTo>
                  <a:lnTo>
                    <a:pt x="14813" y="78507"/>
                  </a:lnTo>
                  <a:lnTo>
                    <a:pt x="14569" y="78690"/>
                  </a:lnTo>
                  <a:lnTo>
                    <a:pt x="14386" y="78873"/>
                  </a:lnTo>
                  <a:lnTo>
                    <a:pt x="14386" y="79056"/>
                  </a:lnTo>
                  <a:lnTo>
                    <a:pt x="14447" y="79239"/>
                  </a:lnTo>
                  <a:lnTo>
                    <a:pt x="14569" y="79361"/>
                  </a:lnTo>
                  <a:lnTo>
                    <a:pt x="14752" y="79483"/>
                  </a:lnTo>
                  <a:lnTo>
                    <a:pt x="15117" y="79605"/>
                  </a:lnTo>
                  <a:lnTo>
                    <a:pt x="15483" y="79666"/>
                  </a:lnTo>
                  <a:lnTo>
                    <a:pt x="16032" y="79787"/>
                  </a:lnTo>
                  <a:lnTo>
                    <a:pt x="16580" y="79848"/>
                  </a:lnTo>
                  <a:lnTo>
                    <a:pt x="17007" y="79848"/>
                  </a:lnTo>
                  <a:lnTo>
                    <a:pt x="17434" y="79787"/>
                  </a:lnTo>
                  <a:lnTo>
                    <a:pt x="17555" y="79787"/>
                  </a:lnTo>
                  <a:lnTo>
                    <a:pt x="17677" y="79970"/>
                  </a:lnTo>
                  <a:lnTo>
                    <a:pt x="17921" y="80092"/>
                  </a:lnTo>
                  <a:lnTo>
                    <a:pt x="18165" y="80153"/>
                  </a:lnTo>
                  <a:lnTo>
                    <a:pt x="18592" y="80214"/>
                  </a:lnTo>
                  <a:lnTo>
                    <a:pt x="18957" y="80092"/>
                  </a:lnTo>
                  <a:lnTo>
                    <a:pt x="19140" y="80031"/>
                  </a:lnTo>
                  <a:lnTo>
                    <a:pt x="19323" y="79909"/>
                  </a:lnTo>
                  <a:lnTo>
                    <a:pt x="19445" y="79727"/>
                  </a:lnTo>
                  <a:lnTo>
                    <a:pt x="19506" y="79544"/>
                  </a:lnTo>
                  <a:lnTo>
                    <a:pt x="19689" y="79787"/>
                  </a:lnTo>
                  <a:lnTo>
                    <a:pt x="19872" y="80031"/>
                  </a:lnTo>
                  <a:lnTo>
                    <a:pt x="20115" y="80153"/>
                  </a:lnTo>
                  <a:lnTo>
                    <a:pt x="20420" y="80214"/>
                  </a:lnTo>
                  <a:lnTo>
                    <a:pt x="20725" y="80214"/>
                  </a:lnTo>
                  <a:lnTo>
                    <a:pt x="21091" y="80153"/>
                  </a:lnTo>
                  <a:lnTo>
                    <a:pt x="21335" y="79970"/>
                  </a:lnTo>
                  <a:lnTo>
                    <a:pt x="21456" y="79848"/>
                  </a:lnTo>
                  <a:lnTo>
                    <a:pt x="21517" y="79727"/>
                  </a:lnTo>
                  <a:lnTo>
                    <a:pt x="21700" y="79787"/>
                  </a:lnTo>
                  <a:lnTo>
                    <a:pt x="21944" y="79848"/>
                  </a:lnTo>
                  <a:lnTo>
                    <a:pt x="22371" y="79848"/>
                  </a:lnTo>
                  <a:lnTo>
                    <a:pt x="22858" y="79787"/>
                  </a:lnTo>
                  <a:lnTo>
                    <a:pt x="23285" y="79727"/>
                  </a:lnTo>
                  <a:lnTo>
                    <a:pt x="24138" y="79544"/>
                  </a:lnTo>
                  <a:lnTo>
                    <a:pt x="24260" y="79483"/>
                  </a:lnTo>
                  <a:lnTo>
                    <a:pt x="24443" y="79422"/>
                  </a:lnTo>
                  <a:lnTo>
                    <a:pt x="24565" y="79300"/>
                  </a:lnTo>
                  <a:lnTo>
                    <a:pt x="24687" y="79117"/>
                  </a:lnTo>
                  <a:lnTo>
                    <a:pt x="24687" y="78934"/>
                  </a:lnTo>
                  <a:lnTo>
                    <a:pt x="24626" y="78812"/>
                  </a:lnTo>
                  <a:lnTo>
                    <a:pt x="24382" y="78629"/>
                  </a:lnTo>
                  <a:lnTo>
                    <a:pt x="23895" y="78203"/>
                  </a:lnTo>
                  <a:lnTo>
                    <a:pt x="23590" y="77898"/>
                  </a:lnTo>
                  <a:lnTo>
                    <a:pt x="23346" y="77471"/>
                  </a:lnTo>
                  <a:lnTo>
                    <a:pt x="22858" y="76679"/>
                  </a:lnTo>
                  <a:lnTo>
                    <a:pt x="22554" y="76008"/>
                  </a:lnTo>
                  <a:lnTo>
                    <a:pt x="22432" y="75643"/>
                  </a:lnTo>
                  <a:lnTo>
                    <a:pt x="22432" y="75277"/>
                  </a:lnTo>
                  <a:lnTo>
                    <a:pt x="22554" y="74667"/>
                  </a:lnTo>
                  <a:lnTo>
                    <a:pt x="22736" y="74058"/>
                  </a:lnTo>
                  <a:lnTo>
                    <a:pt x="23468" y="71559"/>
                  </a:lnTo>
                  <a:lnTo>
                    <a:pt x="24565" y="67902"/>
                  </a:lnTo>
                  <a:lnTo>
                    <a:pt x="25114" y="65951"/>
                  </a:lnTo>
                  <a:lnTo>
                    <a:pt x="25357" y="64976"/>
                  </a:lnTo>
                  <a:lnTo>
                    <a:pt x="25540" y="63940"/>
                  </a:lnTo>
                  <a:lnTo>
                    <a:pt x="25601" y="62964"/>
                  </a:lnTo>
                  <a:lnTo>
                    <a:pt x="25540" y="61928"/>
                  </a:lnTo>
                  <a:lnTo>
                    <a:pt x="25418" y="60953"/>
                  </a:lnTo>
                  <a:lnTo>
                    <a:pt x="25175" y="59978"/>
                  </a:lnTo>
                  <a:lnTo>
                    <a:pt x="24870" y="58393"/>
                  </a:lnTo>
                  <a:lnTo>
                    <a:pt x="24748" y="57662"/>
                  </a:lnTo>
                  <a:lnTo>
                    <a:pt x="24748" y="56869"/>
                  </a:lnTo>
                  <a:lnTo>
                    <a:pt x="24809" y="56016"/>
                  </a:lnTo>
                  <a:lnTo>
                    <a:pt x="24931" y="55162"/>
                  </a:lnTo>
                  <a:lnTo>
                    <a:pt x="25357" y="53456"/>
                  </a:lnTo>
                  <a:lnTo>
                    <a:pt x="25845" y="51505"/>
                  </a:lnTo>
                  <a:lnTo>
                    <a:pt x="26272" y="49555"/>
                  </a:lnTo>
                  <a:lnTo>
                    <a:pt x="26516" y="47543"/>
                  </a:lnTo>
                  <a:lnTo>
                    <a:pt x="26759" y="45532"/>
                  </a:lnTo>
                  <a:lnTo>
                    <a:pt x="26881" y="43459"/>
                  </a:lnTo>
                  <a:lnTo>
                    <a:pt x="26942" y="41387"/>
                  </a:lnTo>
                  <a:lnTo>
                    <a:pt x="26942" y="39376"/>
                  </a:lnTo>
                  <a:lnTo>
                    <a:pt x="26881" y="38339"/>
                  </a:lnTo>
                  <a:lnTo>
                    <a:pt x="26820" y="37364"/>
                  </a:lnTo>
                  <a:lnTo>
                    <a:pt x="26455" y="35414"/>
                  </a:lnTo>
                  <a:lnTo>
                    <a:pt x="26272" y="34377"/>
                  </a:lnTo>
                  <a:lnTo>
                    <a:pt x="26150" y="33890"/>
                  </a:lnTo>
                  <a:lnTo>
                    <a:pt x="26089" y="33646"/>
                  </a:lnTo>
                  <a:lnTo>
                    <a:pt x="26150" y="33402"/>
                  </a:lnTo>
                  <a:lnTo>
                    <a:pt x="26211" y="32976"/>
                  </a:lnTo>
                  <a:lnTo>
                    <a:pt x="26211" y="32610"/>
                  </a:lnTo>
                  <a:lnTo>
                    <a:pt x="26150" y="31817"/>
                  </a:lnTo>
                  <a:lnTo>
                    <a:pt x="26150" y="28770"/>
                  </a:lnTo>
                  <a:lnTo>
                    <a:pt x="26211" y="28282"/>
                  </a:lnTo>
                  <a:lnTo>
                    <a:pt x="26333" y="27856"/>
                  </a:lnTo>
                  <a:lnTo>
                    <a:pt x="26881" y="26027"/>
                  </a:lnTo>
                  <a:lnTo>
                    <a:pt x="27003" y="25661"/>
                  </a:lnTo>
                  <a:lnTo>
                    <a:pt x="27369" y="26758"/>
                  </a:lnTo>
                  <a:lnTo>
                    <a:pt x="27735" y="27856"/>
                  </a:lnTo>
                  <a:lnTo>
                    <a:pt x="27918" y="28526"/>
                  </a:lnTo>
                  <a:lnTo>
                    <a:pt x="28100" y="29196"/>
                  </a:lnTo>
                  <a:lnTo>
                    <a:pt x="28405" y="30598"/>
                  </a:lnTo>
                  <a:lnTo>
                    <a:pt x="28588" y="31269"/>
                  </a:lnTo>
                  <a:lnTo>
                    <a:pt x="28832" y="32000"/>
                  </a:lnTo>
                  <a:lnTo>
                    <a:pt x="29380" y="33341"/>
                  </a:lnTo>
                  <a:lnTo>
                    <a:pt x="29990" y="34682"/>
                  </a:lnTo>
                  <a:lnTo>
                    <a:pt x="30660" y="36023"/>
                  </a:lnTo>
                  <a:lnTo>
                    <a:pt x="31270" y="37242"/>
                  </a:lnTo>
                  <a:lnTo>
                    <a:pt x="31879" y="38522"/>
                  </a:lnTo>
                  <a:lnTo>
                    <a:pt x="32123" y="39010"/>
                  </a:lnTo>
                  <a:lnTo>
                    <a:pt x="32306" y="39498"/>
                  </a:lnTo>
                  <a:lnTo>
                    <a:pt x="32306" y="39680"/>
                  </a:lnTo>
                  <a:lnTo>
                    <a:pt x="32245" y="39924"/>
                  </a:lnTo>
                  <a:lnTo>
                    <a:pt x="32245" y="40168"/>
                  </a:lnTo>
                  <a:lnTo>
                    <a:pt x="32245" y="40473"/>
                  </a:lnTo>
                  <a:lnTo>
                    <a:pt x="32367" y="40899"/>
                  </a:lnTo>
                  <a:lnTo>
                    <a:pt x="32489" y="41387"/>
                  </a:lnTo>
                  <a:lnTo>
                    <a:pt x="32794" y="42240"/>
                  </a:lnTo>
                  <a:lnTo>
                    <a:pt x="32855" y="42606"/>
                  </a:lnTo>
                  <a:lnTo>
                    <a:pt x="32916" y="42972"/>
                  </a:lnTo>
                  <a:lnTo>
                    <a:pt x="32977" y="44069"/>
                  </a:lnTo>
                  <a:lnTo>
                    <a:pt x="33038" y="44496"/>
                  </a:lnTo>
                  <a:lnTo>
                    <a:pt x="33160" y="44922"/>
                  </a:lnTo>
                  <a:lnTo>
                    <a:pt x="33281" y="45166"/>
                  </a:lnTo>
                  <a:lnTo>
                    <a:pt x="33464" y="45288"/>
                  </a:lnTo>
                  <a:lnTo>
                    <a:pt x="33647" y="45288"/>
                  </a:lnTo>
                  <a:lnTo>
                    <a:pt x="33769" y="45166"/>
                  </a:lnTo>
                  <a:lnTo>
                    <a:pt x="33830" y="45044"/>
                  </a:lnTo>
                  <a:lnTo>
                    <a:pt x="33891" y="44800"/>
                  </a:lnTo>
                  <a:lnTo>
                    <a:pt x="33952" y="44557"/>
                  </a:lnTo>
                  <a:lnTo>
                    <a:pt x="33891" y="44008"/>
                  </a:lnTo>
                  <a:lnTo>
                    <a:pt x="33830" y="43520"/>
                  </a:lnTo>
                  <a:lnTo>
                    <a:pt x="33830" y="43277"/>
                  </a:lnTo>
                  <a:lnTo>
                    <a:pt x="33830" y="43216"/>
                  </a:lnTo>
                  <a:lnTo>
                    <a:pt x="33891" y="43094"/>
                  </a:lnTo>
                  <a:lnTo>
                    <a:pt x="33952" y="43216"/>
                  </a:lnTo>
                  <a:lnTo>
                    <a:pt x="34013" y="43338"/>
                  </a:lnTo>
                  <a:lnTo>
                    <a:pt x="34013" y="43642"/>
                  </a:lnTo>
                  <a:lnTo>
                    <a:pt x="34135" y="44496"/>
                  </a:lnTo>
                  <a:lnTo>
                    <a:pt x="34135" y="45105"/>
                  </a:lnTo>
                  <a:lnTo>
                    <a:pt x="34196" y="45349"/>
                  </a:lnTo>
                  <a:lnTo>
                    <a:pt x="34318" y="45654"/>
                  </a:lnTo>
                  <a:lnTo>
                    <a:pt x="34440" y="45776"/>
                  </a:lnTo>
                  <a:lnTo>
                    <a:pt x="34561" y="45837"/>
                  </a:lnTo>
                  <a:lnTo>
                    <a:pt x="34744" y="45837"/>
                  </a:lnTo>
                  <a:lnTo>
                    <a:pt x="34866" y="45776"/>
                  </a:lnTo>
                  <a:lnTo>
                    <a:pt x="34988" y="45593"/>
                  </a:lnTo>
                  <a:lnTo>
                    <a:pt x="35049" y="45410"/>
                  </a:lnTo>
                  <a:lnTo>
                    <a:pt x="35049" y="44922"/>
                  </a:lnTo>
                  <a:lnTo>
                    <a:pt x="34988" y="44130"/>
                  </a:lnTo>
                  <a:lnTo>
                    <a:pt x="34988" y="43703"/>
                  </a:lnTo>
                  <a:lnTo>
                    <a:pt x="34988" y="43277"/>
                  </a:lnTo>
                  <a:lnTo>
                    <a:pt x="35354" y="44252"/>
                  </a:lnTo>
                  <a:lnTo>
                    <a:pt x="35659" y="45166"/>
                  </a:lnTo>
                  <a:lnTo>
                    <a:pt x="35902" y="45593"/>
                  </a:lnTo>
                  <a:lnTo>
                    <a:pt x="36024" y="45776"/>
                  </a:lnTo>
                  <a:lnTo>
                    <a:pt x="36207" y="45898"/>
                  </a:lnTo>
                  <a:lnTo>
                    <a:pt x="36390" y="45959"/>
                  </a:lnTo>
                  <a:lnTo>
                    <a:pt x="36573" y="45898"/>
                  </a:lnTo>
                  <a:lnTo>
                    <a:pt x="36695" y="45776"/>
                  </a:lnTo>
                  <a:lnTo>
                    <a:pt x="36756" y="45593"/>
                  </a:lnTo>
                  <a:lnTo>
                    <a:pt x="36756" y="45227"/>
                  </a:lnTo>
                  <a:lnTo>
                    <a:pt x="36695" y="44861"/>
                  </a:lnTo>
                  <a:lnTo>
                    <a:pt x="36390" y="44191"/>
                  </a:lnTo>
                  <a:lnTo>
                    <a:pt x="36146" y="43459"/>
                  </a:lnTo>
                  <a:lnTo>
                    <a:pt x="36024" y="43094"/>
                  </a:lnTo>
                  <a:lnTo>
                    <a:pt x="35963" y="42789"/>
                  </a:lnTo>
                  <a:lnTo>
                    <a:pt x="35963" y="42789"/>
                  </a:lnTo>
                  <a:lnTo>
                    <a:pt x="36207" y="43033"/>
                  </a:lnTo>
                  <a:lnTo>
                    <a:pt x="36451" y="43338"/>
                  </a:lnTo>
                  <a:lnTo>
                    <a:pt x="36878" y="43947"/>
                  </a:lnTo>
                  <a:lnTo>
                    <a:pt x="37061" y="44252"/>
                  </a:lnTo>
                  <a:lnTo>
                    <a:pt x="37304" y="44557"/>
                  </a:lnTo>
                  <a:lnTo>
                    <a:pt x="37487" y="44739"/>
                  </a:lnTo>
                  <a:lnTo>
                    <a:pt x="37670" y="44800"/>
                  </a:lnTo>
                  <a:lnTo>
                    <a:pt x="37853" y="44800"/>
                  </a:lnTo>
                  <a:lnTo>
                    <a:pt x="37975" y="44739"/>
                  </a:lnTo>
                  <a:lnTo>
                    <a:pt x="38097" y="44618"/>
                  </a:lnTo>
                  <a:lnTo>
                    <a:pt x="38158" y="44496"/>
                  </a:lnTo>
                  <a:lnTo>
                    <a:pt x="38158" y="44313"/>
                  </a:lnTo>
                  <a:lnTo>
                    <a:pt x="38097" y="44130"/>
                  </a:lnTo>
                  <a:lnTo>
                    <a:pt x="37975" y="43825"/>
                  </a:lnTo>
                  <a:lnTo>
                    <a:pt x="37792" y="43581"/>
                  </a:lnTo>
                  <a:lnTo>
                    <a:pt x="37182" y="42423"/>
                  </a:lnTo>
                  <a:lnTo>
                    <a:pt x="36878" y="41814"/>
                  </a:lnTo>
                  <a:lnTo>
                    <a:pt x="36695" y="41509"/>
                  </a:lnTo>
                  <a:lnTo>
                    <a:pt x="36634" y="41204"/>
                  </a:lnTo>
                  <a:lnTo>
                    <a:pt x="36817" y="41326"/>
                  </a:lnTo>
                  <a:lnTo>
                    <a:pt x="37000" y="41509"/>
                  </a:lnTo>
                  <a:lnTo>
                    <a:pt x="37182" y="41692"/>
                  </a:lnTo>
                  <a:lnTo>
                    <a:pt x="37365" y="41875"/>
                  </a:lnTo>
                  <a:lnTo>
                    <a:pt x="37792" y="42119"/>
                  </a:lnTo>
                  <a:lnTo>
                    <a:pt x="38219" y="42179"/>
                  </a:lnTo>
                  <a:lnTo>
                    <a:pt x="38584" y="42240"/>
                  </a:lnTo>
                  <a:lnTo>
                    <a:pt x="38706" y="42179"/>
                  </a:lnTo>
                  <a:lnTo>
                    <a:pt x="38889" y="42119"/>
                  </a:lnTo>
                  <a:lnTo>
                    <a:pt x="38950" y="41997"/>
                  </a:lnTo>
                  <a:lnTo>
                    <a:pt x="39011" y="41936"/>
                  </a:lnTo>
                  <a:lnTo>
                    <a:pt x="39011" y="41753"/>
                  </a:lnTo>
                  <a:lnTo>
                    <a:pt x="38889" y="41570"/>
                  </a:lnTo>
                  <a:lnTo>
                    <a:pt x="38706" y="41387"/>
                  </a:lnTo>
                  <a:lnTo>
                    <a:pt x="38402" y="41204"/>
                  </a:lnTo>
                  <a:lnTo>
                    <a:pt x="38158" y="40960"/>
                  </a:lnTo>
                  <a:lnTo>
                    <a:pt x="37609" y="40412"/>
                  </a:lnTo>
                  <a:lnTo>
                    <a:pt x="37182" y="39802"/>
                  </a:lnTo>
                  <a:lnTo>
                    <a:pt x="36695" y="39254"/>
                  </a:lnTo>
                  <a:lnTo>
                    <a:pt x="36451" y="39010"/>
                  </a:lnTo>
                  <a:lnTo>
                    <a:pt x="36207" y="38766"/>
                  </a:lnTo>
                  <a:lnTo>
                    <a:pt x="35902" y="38583"/>
                  </a:lnTo>
                  <a:lnTo>
                    <a:pt x="35598" y="38461"/>
                  </a:lnTo>
                  <a:lnTo>
                    <a:pt x="35110" y="38461"/>
                  </a:lnTo>
                  <a:lnTo>
                    <a:pt x="34988" y="38400"/>
                  </a:lnTo>
                  <a:lnTo>
                    <a:pt x="34927" y="38218"/>
                  </a:lnTo>
                  <a:lnTo>
                    <a:pt x="34866" y="38096"/>
                  </a:lnTo>
                  <a:lnTo>
                    <a:pt x="34683" y="37669"/>
                  </a:lnTo>
                  <a:lnTo>
                    <a:pt x="34440" y="36938"/>
                  </a:lnTo>
                  <a:lnTo>
                    <a:pt x="34257" y="36145"/>
                  </a:lnTo>
                  <a:lnTo>
                    <a:pt x="34074" y="35414"/>
                  </a:lnTo>
                  <a:lnTo>
                    <a:pt x="33952" y="34621"/>
                  </a:lnTo>
                  <a:lnTo>
                    <a:pt x="33891" y="33646"/>
                  </a:lnTo>
                  <a:lnTo>
                    <a:pt x="33769" y="32732"/>
                  </a:lnTo>
                  <a:lnTo>
                    <a:pt x="33586" y="31939"/>
                  </a:lnTo>
                  <a:lnTo>
                    <a:pt x="33342" y="31147"/>
                  </a:lnTo>
                  <a:lnTo>
                    <a:pt x="33099" y="30355"/>
                  </a:lnTo>
                  <a:lnTo>
                    <a:pt x="32794" y="29562"/>
                  </a:lnTo>
                  <a:lnTo>
                    <a:pt x="32550" y="28953"/>
                  </a:lnTo>
                  <a:lnTo>
                    <a:pt x="32428" y="28648"/>
                  </a:lnTo>
                  <a:lnTo>
                    <a:pt x="32245" y="28343"/>
                  </a:lnTo>
                  <a:lnTo>
                    <a:pt x="32001" y="27916"/>
                  </a:lnTo>
                  <a:lnTo>
                    <a:pt x="31879" y="27734"/>
                  </a:lnTo>
                  <a:lnTo>
                    <a:pt x="31819" y="27490"/>
                  </a:lnTo>
                  <a:lnTo>
                    <a:pt x="31758" y="27124"/>
                  </a:lnTo>
                  <a:lnTo>
                    <a:pt x="31697" y="26697"/>
                  </a:lnTo>
                  <a:lnTo>
                    <a:pt x="31697" y="25905"/>
                  </a:lnTo>
                  <a:lnTo>
                    <a:pt x="31514" y="24320"/>
                  </a:lnTo>
                  <a:lnTo>
                    <a:pt x="31270" y="22735"/>
                  </a:lnTo>
                  <a:lnTo>
                    <a:pt x="30965" y="21212"/>
                  </a:lnTo>
                  <a:lnTo>
                    <a:pt x="30965" y="20846"/>
                  </a:lnTo>
                  <a:lnTo>
                    <a:pt x="31026" y="20480"/>
                  </a:lnTo>
                  <a:lnTo>
                    <a:pt x="31026" y="19688"/>
                  </a:lnTo>
                  <a:lnTo>
                    <a:pt x="31026" y="18834"/>
                  </a:lnTo>
                  <a:lnTo>
                    <a:pt x="30965" y="18042"/>
                  </a:lnTo>
                  <a:lnTo>
                    <a:pt x="30904" y="17676"/>
                  </a:lnTo>
                  <a:lnTo>
                    <a:pt x="30782" y="17311"/>
                  </a:lnTo>
                  <a:lnTo>
                    <a:pt x="30478" y="16640"/>
                  </a:lnTo>
                  <a:lnTo>
                    <a:pt x="30112" y="16031"/>
                  </a:lnTo>
                  <a:lnTo>
                    <a:pt x="29746" y="15421"/>
                  </a:lnTo>
                  <a:lnTo>
                    <a:pt x="29502" y="15116"/>
                  </a:lnTo>
                  <a:lnTo>
                    <a:pt x="29258" y="14812"/>
                  </a:lnTo>
                  <a:lnTo>
                    <a:pt x="28954" y="14629"/>
                  </a:lnTo>
                  <a:lnTo>
                    <a:pt x="28649" y="14446"/>
                  </a:lnTo>
                  <a:lnTo>
                    <a:pt x="27978" y="14141"/>
                  </a:lnTo>
                  <a:lnTo>
                    <a:pt x="27247" y="13958"/>
                  </a:lnTo>
                  <a:lnTo>
                    <a:pt x="26455" y="13836"/>
                  </a:lnTo>
                  <a:lnTo>
                    <a:pt x="25662" y="13775"/>
                  </a:lnTo>
                  <a:lnTo>
                    <a:pt x="24748" y="13775"/>
                  </a:lnTo>
                  <a:lnTo>
                    <a:pt x="24565" y="13653"/>
                  </a:lnTo>
                  <a:lnTo>
                    <a:pt x="24260" y="13471"/>
                  </a:lnTo>
                  <a:lnTo>
                    <a:pt x="22919" y="12617"/>
                  </a:lnTo>
                  <a:lnTo>
                    <a:pt x="22554" y="12373"/>
                  </a:lnTo>
                  <a:lnTo>
                    <a:pt x="22432" y="12313"/>
                  </a:lnTo>
                  <a:lnTo>
                    <a:pt x="22310" y="12252"/>
                  </a:lnTo>
                  <a:lnTo>
                    <a:pt x="22310" y="12130"/>
                  </a:lnTo>
                  <a:lnTo>
                    <a:pt x="22127" y="10728"/>
                  </a:lnTo>
                  <a:lnTo>
                    <a:pt x="22066" y="10118"/>
                  </a:lnTo>
                  <a:lnTo>
                    <a:pt x="22066" y="9996"/>
                  </a:lnTo>
                  <a:lnTo>
                    <a:pt x="22188" y="9874"/>
                  </a:lnTo>
                  <a:lnTo>
                    <a:pt x="22493" y="9631"/>
                  </a:lnTo>
                  <a:lnTo>
                    <a:pt x="22615" y="9448"/>
                  </a:lnTo>
                  <a:lnTo>
                    <a:pt x="22676" y="9204"/>
                  </a:lnTo>
                  <a:lnTo>
                    <a:pt x="22858" y="8777"/>
                  </a:lnTo>
                  <a:lnTo>
                    <a:pt x="23224" y="7497"/>
                  </a:lnTo>
                  <a:lnTo>
                    <a:pt x="23407" y="6766"/>
                  </a:lnTo>
                  <a:lnTo>
                    <a:pt x="23529" y="6034"/>
                  </a:lnTo>
                  <a:lnTo>
                    <a:pt x="23651" y="5303"/>
                  </a:lnTo>
                  <a:lnTo>
                    <a:pt x="23651" y="4511"/>
                  </a:lnTo>
                  <a:lnTo>
                    <a:pt x="23590" y="3779"/>
                  </a:lnTo>
                  <a:lnTo>
                    <a:pt x="23468" y="3048"/>
                  </a:lnTo>
                  <a:lnTo>
                    <a:pt x="23285" y="2316"/>
                  </a:lnTo>
                  <a:lnTo>
                    <a:pt x="22919" y="1646"/>
                  </a:lnTo>
                  <a:lnTo>
                    <a:pt x="22493" y="1158"/>
                  </a:lnTo>
                  <a:lnTo>
                    <a:pt x="22005" y="731"/>
                  </a:lnTo>
                  <a:lnTo>
                    <a:pt x="21456" y="366"/>
                  </a:lnTo>
                  <a:lnTo>
                    <a:pt x="20786" y="122"/>
                  </a:lnTo>
                  <a:lnTo>
                    <a:pt x="19994" y="61"/>
                  </a:lnTo>
                  <a:lnTo>
                    <a:pt x="1944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12"/>
            <p:cNvSpPr/>
            <p:nvPr/>
          </p:nvSpPr>
          <p:spPr>
            <a:xfrm>
              <a:off x="5160100" y="1609475"/>
              <a:ext cx="975300" cy="2005375"/>
            </a:xfrm>
            <a:custGeom>
              <a:avLst/>
              <a:gdLst/>
              <a:ahLst/>
              <a:cxnLst/>
              <a:rect l="0" t="0" r="0" b="0"/>
              <a:pathLst>
                <a:path w="39012" h="80215" extrusionOk="0">
                  <a:moveTo>
                    <a:pt x="20115" y="366"/>
                  </a:moveTo>
                  <a:lnTo>
                    <a:pt x="20725" y="488"/>
                  </a:lnTo>
                  <a:lnTo>
                    <a:pt x="21274" y="731"/>
                  </a:lnTo>
                  <a:lnTo>
                    <a:pt x="21822" y="1036"/>
                  </a:lnTo>
                  <a:lnTo>
                    <a:pt x="22127" y="1219"/>
                  </a:lnTo>
                  <a:lnTo>
                    <a:pt x="22371" y="1524"/>
                  </a:lnTo>
                  <a:lnTo>
                    <a:pt x="22554" y="1768"/>
                  </a:lnTo>
                  <a:lnTo>
                    <a:pt x="22736" y="2072"/>
                  </a:lnTo>
                  <a:lnTo>
                    <a:pt x="23041" y="2743"/>
                  </a:lnTo>
                  <a:lnTo>
                    <a:pt x="23163" y="3413"/>
                  </a:lnTo>
                  <a:lnTo>
                    <a:pt x="23285" y="4206"/>
                  </a:lnTo>
                  <a:lnTo>
                    <a:pt x="23346" y="4998"/>
                  </a:lnTo>
                  <a:lnTo>
                    <a:pt x="23285" y="5791"/>
                  </a:lnTo>
                  <a:lnTo>
                    <a:pt x="23163" y="6583"/>
                  </a:lnTo>
                  <a:lnTo>
                    <a:pt x="22858" y="7924"/>
                  </a:lnTo>
                  <a:lnTo>
                    <a:pt x="22615" y="8533"/>
                  </a:lnTo>
                  <a:lnTo>
                    <a:pt x="22371" y="9204"/>
                  </a:lnTo>
                  <a:lnTo>
                    <a:pt x="22310" y="9326"/>
                  </a:lnTo>
                  <a:lnTo>
                    <a:pt x="22188" y="9509"/>
                  </a:lnTo>
                  <a:lnTo>
                    <a:pt x="21883" y="9752"/>
                  </a:lnTo>
                  <a:lnTo>
                    <a:pt x="21152" y="10179"/>
                  </a:lnTo>
                  <a:lnTo>
                    <a:pt x="20420" y="10606"/>
                  </a:lnTo>
                  <a:lnTo>
                    <a:pt x="19994" y="10789"/>
                  </a:lnTo>
                  <a:lnTo>
                    <a:pt x="19567" y="10850"/>
                  </a:lnTo>
                  <a:lnTo>
                    <a:pt x="19201" y="10850"/>
                  </a:lnTo>
                  <a:lnTo>
                    <a:pt x="18774" y="10667"/>
                  </a:lnTo>
                  <a:lnTo>
                    <a:pt x="17982" y="10240"/>
                  </a:lnTo>
                  <a:lnTo>
                    <a:pt x="17251" y="9813"/>
                  </a:lnTo>
                  <a:lnTo>
                    <a:pt x="16946" y="9570"/>
                  </a:lnTo>
                  <a:lnTo>
                    <a:pt x="16763" y="9387"/>
                  </a:lnTo>
                  <a:lnTo>
                    <a:pt x="16702" y="9265"/>
                  </a:lnTo>
                  <a:lnTo>
                    <a:pt x="16519" y="8777"/>
                  </a:lnTo>
                  <a:lnTo>
                    <a:pt x="16336" y="8351"/>
                  </a:lnTo>
                  <a:lnTo>
                    <a:pt x="16093" y="7497"/>
                  </a:lnTo>
                  <a:lnTo>
                    <a:pt x="15910" y="6705"/>
                  </a:lnTo>
                  <a:lnTo>
                    <a:pt x="15788" y="5912"/>
                  </a:lnTo>
                  <a:lnTo>
                    <a:pt x="15727" y="5120"/>
                  </a:lnTo>
                  <a:lnTo>
                    <a:pt x="15727" y="4328"/>
                  </a:lnTo>
                  <a:lnTo>
                    <a:pt x="15849" y="3474"/>
                  </a:lnTo>
                  <a:lnTo>
                    <a:pt x="15971" y="2804"/>
                  </a:lnTo>
                  <a:lnTo>
                    <a:pt x="16275" y="2194"/>
                  </a:lnTo>
                  <a:lnTo>
                    <a:pt x="16641" y="1585"/>
                  </a:lnTo>
                  <a:lnTo>
                    <a:pt x="16824" y="1341"/>
                  </a:lnTo>
                  <a:lnTo>
                    <a:pt x="17129" y="1097"/>
                  </a:lnTo>
                  <a:lnTo>
                    <a:pt x="17677" y="731"/>
                  </a:lnTo>
                  <a:lnTo>
                    <a:pt x="18226" y="549"/>
                  </a:lnTo>
                  <a:lnTo>
                    <a:pt x="18896" y="427"/>
                  </a:lnTo>
                  <a:lnTo>
                    <a:pt x="19506" y="366"/>
                  </a:lnTo>
                  <a:close/>
                  <a:moveTo>
                    <a:pt x="27491" y="19566"/>
                  </a:moveTo>
                  <a:lnTo>
                    <a:pt x="27491" y="19566"/>
                  </a:lnTo>
                  <a:lnTo>
                    <a:pt x="27491" y="19566"/>
                  </a:lnTo>
                  <a:close/>
                  <a:moveTo>
                    <a:pt x="19323" y="32732"/>
                  </a:moveTo>
                  <a:lnTo>
                    <a:pt x="19201" y="32854"/>
                  </a:lnTo>
                  <a:lnTo>
                    <a:pt x="19140" y="33037"/>
                  </a:lnTo>
                  <a:lnTo>
                    <a:pt x="19140" y="33219"/>
                  </a:lnTo>
                  <a:lnTo>
                    <a:pt x="19201" y="33341"/>
                  </a:lnTo>
                  <a:lnTo>
                    <a:pt x="19262" y="33463"/>
                  </a:lnTo>
                  <a:lnTo>
                    <a:pt x="19567" y="33463"/>
                  </a:lnTo>
                  <a:lnTo>
                    <a:pt x="19628" y="33341"/>
                  </a:lnTo>
                  <a:lnTo>
                    <a:pt x="19689" y="33280"/>
                  </a:lnTo>
                  <a:lnTo>
                    <a:pt x="19628" y="33097"/>
                  </a:lnTo>
                  <a:lnTo>
                    <a:pt x="19567" y="33280"/>
                  </a:lnTo>
                  <a:lnTo>
                    <a:pt x="19445" y="33280"/>
                  </a:lnTo>
                  <a:lnTo>
                    <a:pt x="19384" y="33097"/>
                  </a:lnTo>
                  <a:lnTo>
                    <a:pt x="19384" y="32915"/>
                  </a:lnTo>
                  <a:lnTo>
                    <a:pt x="19384" y="32854"/>
                  </a:lnTo>
                  <a:lnTo>
                    <a:pt x="19506" y="32793"/>
                  </a:lnTo>
                  <a:lnTo>
                    <a:pt x="19384" y="32732"/>
                  </a:lnTo>
                  <a:close/>
                  <a:moveTo>
                    <a:pt x="5060" y="39437"/>
                  </a:moveTo>
                  <a:lnTo>
                    <a:pt x="4877" y="39619"/>
                  </a:lnTo>
                  <a:lnTo>
                    <a:pt x="4572" y="40046"/>
                  </a:lnTo>
                  <a:lnTo>
                    <a:pt x="4146" y="40412"/>
                  </a:lnTo>
                  <a:lnTo>
                    <a:pt x="3597" y="40717"/>
                  </a:lnTo>
                  <a:lnTo>
                    <a:pt x="3109" y="40960"/>
                  </a:lnTo>
                  <a:lnTo>
                    <a:pt x="3414" y="40960"/>
                  </a:lnTo>
                  <a:lnTo>
                    <a:pt x="3780" y="40899"/>
                  </a:lnTo>
                  <a:lnTo>
                    <a:pt x="4085" y="40778"/>
                  </a:lnTo>
                  <a:lnTo>
                    <a:pt x="4329" y="40534"/>
                  </a:lnTo>
                  <a:lnTo>
                    <a:pt x="4572" y="40290"/>
                  </a:lnTo>
                  <a:lnTo>
                    <a:pt x="4816" y="40046"/>
                  </a:lnTo>
                  <a:lnTo>
                    <a:pt x="4938" y="39741"/>
                  </a:lnTo>
                  <a:lnTo>
                    <a:pt x="5060" y="39437"/>
                  </a:lnTo>
                  <a:close/>
                  <a:moveTo>
                    <a:pt x="34013" y="39437"/>
                  </a:moveTo>
                  <a:lnTo>
                    <a:pt x="34074" y="39741"/>
                  </a:lnTo>
                  <a:lnTo>
                    <a:pt x="34257" y="40046"/>
                  </a:lnTo>
                  <a:lnTo>
                    <a:pt x="34440" y="40290"/>
                  </a:lnTo>
                  <a:lnTo>
                    <a:pt x="34683" y="40534"/>
                  </a:lnTo>
                  <a:lnTo>
                    <a:pt x="34988" y="40778"/>
                  </a:lnTo>
                  <a:lnTo>
                    <a:pt x="35293" y="40899"/>
                  </a:lnTo>
                  <a:lnTo>
                    <a:pt x="35598" y="40960"/>
                  </a:lnTo>
                  <a:lnTo>
                    <a:pt x="35963" y="40960"/>
                  </a:lnTo>
                  <a:lnTo>
                    <a:pt x="35598" y="40839"/>
                  </a:lnTo>
                  <a:lnTo>
                    <a:pt x="35232" y="40656"/>
                  </a:lnTo>
                  <a:lnTo>
                    <a:pt x="35171" y="40595"/>
                  </a:lnTo>
                  <a:lnTo>
                    <a:pt x="34805" y="40351"/>
                  </a:lnTo>
                  <a:lnTo>
                    <a:pt x="34500" y="40046"/>
                  </a:lnTo>
                  <a:lnTo>
                    <a:pt x="34013" y="39437"/>
                  </a:lnTo>
                  <a:close/>
                  <a:moveTo>
                    <a:pt x="20908" y="57905"/>
                  </a:moveTo>
                  <a:lnTo>
                    <a:pt x="20908" y="57905"/>
                  </a:lnTo>
                  <a:lnTo>
                    <a:pt x="20908" y="57905"/>
                  </a:lnTo>
                  <a:close/>
                  <a:moveTo>
                    <a:pt x="15361" y="56138"/>
                  </a:moveTo>
                  <a:lnTo>
                    <a:pt x="15239" y="56442"/>
                  </a:lnTo>
                  <a:lnTo>
                    <a:pt x="15117" y="56747"/>
                  </a:lnTo>
                  <a:lnTo>
                    <a:pt x="15117" y="57052"/>
                  </a:lnTo>
                  <a:lnTo>
                    <a:pt x="15178" y="57418"/>
                  </a:lnTo>
                  <a:lnTo>
                    <a:pt x="15239" y="57722"/>
                  </a:lnTo>
                  <a:lnTo>
                    <a:pt x="15422" y="57966"/>
                  </a:lnTo>
                  <a:lnTo>
                    <a:pt x="15605" y="58210"/>
                  </a:lnTo>
                  <a:lnTo>
                    <a:pt x="15910" y="58454"/>
                  </a:lnTo>
                  <a:lnTo>
                    <a:pt x="16153" y="58576"/>
                  </a:lnTo>
                  <a:lnTo>
                    <a:pt x="16519" y="58698"/>
                  </a:lnTo>
                  <a:lnTo>
                    <a:pt x="16824" y="58698"/>
                  </a:lnTo>
                  <a:lnTo>
                    <a:pt x="17129" y="58637"/>
                  </a:lnTo>
                  <a:lnTo>
                    <a:pt x="17434" y="58576"/>
                  </a:lnTo>
                  <a:lnTo>
                    <a:pt x="17738" y="58393"/>
                  </a:lnTo>
                  <a:lnTo>
                    <a:pt x="17982" y="58210"/>
                  </a:lnTo>
                  <a:lnTo>
                    <a:pt x="18165" y="57905"/>
                  </a:lnTo>
                  <a:lnTo>
                    <a:pt x="17860" y="58149"/>
                  </a:lnTo>
                  <a:lnTo>
                    <a:pt x="17555" y="58332"/>
                  </a:lnTo>
                  <a:lnTo>
                    <a:pt x="17312" y="58454"/>
                  </a:lnTo>
                  <a:lnTo>
                    <a:pt x="17068" y="58515"/>
                  </a:lnTo>
                  <a:lnTo>
                    <a:pt x="16763" y="58515"/>
                  </a:lnTo>
                  <a:lnTo>
                    <a:pt x="16519" y="58454"/>
                  </a:lnTo>
                  <a:lnTo>
                    <a:pt x="16275" y="58393"/>
                  </a:lnTo>
                  <a:lnTo>
                    <a:pt x="16032" y="58271"/>
                  </a:lnTo>
                  <a:lnTo>
                    <a:pt x="15849" y="58088"/>
                  </a:lnTo>
                  <a:lnTo>
                    <a:pt x="15666" y="57905"/>
                  </a:lnTo>
                  <a:lnTo>
                    <a:pt x="15422" y="57540"/>
                  </a:lnTo>
                  <a:lnTo>
                    <a:pt x="15300" y="57052"/>
                  </a:lnTo>
                  <a:lnTo>
                    <a:pt x="15300" y="56625"/>
                  </a:lnTo>
                  <a:lnTo>
                    <a:pt x="15361" y="56138"/>
                  </a:lnTo>
                  <a:close/>
                  <a:moveTo>
                    <a:pt x="23651" y="56138"/>
                  </a:moveTo>
                  <a:lnTo>
                    <a:pt x="23712" y="56442"/>
                  </a:lnTo>
                  <a:lnTo>
                    <a:pt x="23773" y="56747"/>
                  </a:lnTo>
                  <a:lnTo>
                    <a:pt x="23773" y="57052"/>
                  </a:lnTo>
                  <a:lnTo>
                    <a:pt x="23712" y="57357"/>
                  </a:lnTo>
                  <a:lnTo>
                    <a:pt x="23590" y="57601"/>
                  </a:lnTo>
                  <a:lnTo>
                    <a:pt x="23407" y="57905"/>
                  </a:lnTo>
                  <a:lnTo>
                    <a:pt x="23224" y="58088"/>
                  </a:lnTo>
                  <a:lnTo>
                    <a:pt x="22919" y="58271"/>
                  </a:lnTo>
                  <a:lnTo>
                    <a:pt x="22676" y="58393"/>
                  </a:lnTo>
                  <a:lnTo>
                    <a:pt x="22432" y="58454"/>
                  </a:lnTo>
                  <a:lnTo>
                    <a:pt x="22127" y="58515"/>
                  </a:lnTo>
                  <a:lnTo>
                    <a:pt x="21883" y="58454"/>
                  </a:lnTo>
                  <a:lnTo>
                    <a:pt x="21578" y="58393"/>
                  </a:lnTo>
                  <a:lnTo>
                    <a:pt x="21335" y="58271"/>
                  </a:lnTo>
                  <a:lnTo>
                    <a:pt x="21091" y="58088"/>
                  </a:lnTo>
                  <a:lnTo>
                    <a:pt x="20908" y="57905"/>
                  </a:lnTo>
                  <a:lnTo>
                    <a:pt x="21091" y="58210"/>
                  </a:lnTo>
                  <a:lnTo>
                    <a:pt x="21335" y="58393"/>
                  </a:lnTo>
                  <a:lnTo>
                    <a:pt x="21578" y="58576"/>
                  </a:lnTo>
                  <a:lnTo>
                    <a:pt x="21883" y="58637"/>
                  </a:lnTo>
                  <a:lnTo>
                    <a:pt x="22249" y="58698"/>
                  </a:lnTo>
                  <a:lnTo>
                    <a:pt x="22554" y="58698"/>
                  </a:lnTo>
                  <a:lnTo>
                    <a:pt x="22858" y="58576"/>
                  </a:lnTo>
                  <a:lnTo>
                    <a:pt x="23163" y="58454"/>
                  </a:lnTo>
                  <a:lnTo>
                    <a:pt x="23407" y="58210"/>
                  </a:lnTo>
                  <a:lnTo>
                    <a:pt x="23590" y="57966"/>
                  </a:lnTo>
                  <a:lnTo>
                    <a:pt x="23773" y="57722"/>
                  </a:lnTo>
                  <a:lnTo>
                    <a:pt x="23895" y="57357"/>
                  </a:lnTo>
                  <a:lnTo>
                    <a:pt x="23895" y="57052"/>
                  </a:lnTo>
                  <a:lnTo>
                    <a:pt x="23895" y="56747"/>
                  </a:lnTo>
                  <a:lnTo>
                    <a:pt x="23834" y="56442"/>
                  </a:lnTo>
                  <a:lnTo>
                    <a:pt x="23651" y="56138"/>
                  </a:lnTo>
                  <a:close/>
                  <a:moveTo>
                    <a:pt x="19506" y="53273"/>
                  </a:moveTo>
                  <a:lnTo>
                    <a:pt x="19628" y="54309"/>
                  </a:lnTo>
                  <a:lnTo>
                    <a:pt x="19689" y="54858"/>
                  </a:lnTo>
                  <a:lnTo>
                    <a:pt x="19689" y="55406"/>
                  </a:lnTo>
                  <a:lnTo>
                    <a:pt x="19567" y="56442"/>
                  </a:lnTo>
                  <a:lnTo>
                    <a:pt x="19567" y="56930"/>
                  </a:lnTo>
                  <a:lnTo>
                    <a:pt x="19628" y="57418"/>
                  </a:lnTo>
                  <a:lnTo>
                    <a:pt x="19689" y="57844"/>
                  </a:lnTo>
                  <a:lnTo>
                    <a:pt x="19872" y="58210"/>
                  </a:lnTo>
                  <a:lnTo>
                    <a:pt x="19933" y="58454"/>
                  </a:lnTo>
                  <a:lnTo>
                    <a:pt x="19933" y="58698"/>
                  </a:lnTo>
                  <a:lnTo>
                    <a:pt x="19933" y="59246"/>
                  </a:lnTo>
                  <a:lnTo>
                    <a:pt x="19872" y="60283"/>
                  </a:lnTo>
                  <a:lnTo>
                    <a:pt x="19750" y="61319"/>
                  </a:lnTo>
                  <a:lnTo>
                    <a:pt x="19689" y="62843"/>
                  </a:lnTo>
                  <a:lnTo>
                    <a:pt x="19628" y="64305"/>
                  </a:lnTo>
                  <a:lnTo>
                    <a:pt x="19628" y="65281"/>
                  </a:lnTo>
                  <a:lnTo>
                    <a:pt x="19628" y="66195"/>
                  </a:lnTo>
                  <a:lnTo>
                    <a:pt x="19750" y="68267"/>
                  </a:lnTo>
                  <a:lnTo>
                    <a:pt x="19811" y="69486"/>
                  </a:lnTo>
                  <a:lnTo>
                    <a:pt x="19750" y="70645"/>
                  </a:lnTo>
                  <a:lnTo>
                    <a:pt x="19506" y="73022"/>
                  </a:lnTo>
                  <a:lnTo>
                    <a:pt x="19323" y="70888"/>
                  </a:lnTo>
                  <a:lnTo>
                    <a:pt x="19262" y="69791"/>
                  </a:lnTo>
                  <a:lnTo>
                    <a:pt x="19262" y="68694"/>
                  </a:lnTo>
                  <a:lnTo>
                    <a:pt x="19323" y="67658"/>
                  </a:lnTo>
                  <a:lnTo>
                    <a:pt x="19384" y="66561"/>
                  </a:lnTo>
                  <a:lnTo>
                    <a:pt x="19445" y="65464"/>
                  </a:lnTo>
                  <a:lnTo>
                    <a:pt x="19445" y="64366"/>
                  </a:lnTo>
                  <a:lnTo>
                    <a:pt x="19384" y="62599"/>
                  </a:lnTo>
                  <a:lnTo>
                    <a:pt x="19323" y="61745"/>
                  </a:lnTo>
                  <a:lnTo>
                    <a:pt x="19262" y="60831"/>
                  </a:lnTo>
                  <a:lnTo>
                    <a:pt x="19140" y="59612"/>
                  </a:lnTo>
                  <a:lnTo>
                    <a:pt x="19079" y="59002"/>
                  </a:lnTo>
                  <a:lnTo>
                    <a:pt x="19079" y="58698"/>
                  </a:lnTo>
                  <a:lnTo>
                    <a:pt x="19140" y="58393"/>
                  </a:lnTo>
                  <a:lnTo>
                    <a:pt x="19262" y="57844"/>
                  </a:lnTo>
                  <a:lnTo>
                    <a:pt x="19445" y="57235"/>
                  </a:lnTo>
                  <a:lnTo>
                    <a:pt x="19445" y="56625"/>
                  </a:lnTo>
                  <a:lnTo>
                    <a:pt x="19445" y="56016"/>
                  </a:lnTo>
                  <a:lnTo>
                    <a:pt x="19384" y="55345"/>
                  </a:lnTo>
                  <a:lnTo>
                    <a:pt x="19384" y="54614"/>
                  </a:lnTo>
                  <a:lnTo>
                    <a:pt x="19506" y="53273"/>
                  </a:lnTo>
                  <a:close/>
                  <a:moveTo>
                    <a:pt x="21883" y="10118"/>
                  </a:moveTo>
                  <a:lnTo>
                    <a:pt x="22066" y="12191"/>
                  </a:lnTo>
                  <a:lnTo>
                    <a:pt x="22066" y="12313"/>
                  </a:lnTo>
                  <a:lnTo>
                    <a:pt x="22127" y="12434"/>
                  </a:lnTo>
                  <a:lnTo>
                    <a:pt x="22371" y="12617"/>
                  </a:lnTo>
                  <a:lnTo>
                    <a:pt x="22676" y="12739"/>
                  </a:lnTo>
                  <a:lnTo>
                    <a:pt x="23224" y="13105"/>
                  </a:lnTo>
                  <a:lnTo>
                    <a:pt x="24321" y="13836"/>
                  </a:lnTo>
                  <a:lnTo>
                    <a:pt x="22493" y="14141"/>
                  </a:lnTo>
                  <a:lnTo>
                    <a:pt x="22493" y="14141"/>
                  </a:lnTo>
                  <a:lnTo>
                    <a:pt x="24138" y="14080"/>
                  </a:lnTo>
                  <a:lnTo>
                    <a:pt x="25784" y="14080"/>
                  </a:lnTo>
                  <a:lnTo>
                    <a:pt x="26637" y="14141"/>
                  </a:lnTo>
                  <a:lnTo>
                    <a:pt x="27491" y="14324"/>
                  </a:lnTo>
                  <a:lnTo>
                    <a:pt x="27918" y="14446"/>
                  </a:lnTo>
                  <a:lnTo>
                    <a:pt x="28344" y="14629"/>
                  </a:lnTo>
                  <a:lnTo>
                    <a:pt x="28710" y="14812"/>
                  </a:lnTo>
                  <a:lnTo>
                    <a:pt x="29076" y="15055"/>
                  </a:lnTo>
                  <a:lnTo>
                    <a:pt x="29319" y="15421"/>
                  </a:lnTo>
                  <a:lnTo>
                    <a:pt x="29624" y="15787"/>
                  </a:lnTo>
                  <a:lnTo>
                    <a:pt x="30051" y="16518"/>
                  </a:lnTo>
                  <a:lnTo>
                    <a:pt x="30417" y="17311"/>
                  </a:lnTo>
                  <a:lnTo>
                    <a:pt x="30539" y="17676"/>
                  </a:lnTo>
                  <a:lnTo>
                    <a:pt x="30599" y="18103"/>
                  </a:lnTo>
                  <a:lnTo>
                    <a:pt x="30660" y="19017"/>
                  </a:lnTo>
                  <a:lnTo>
                    <a:pt x="30660" y="19932"/>
                  </a:lnTo>
                  <a:lnTo>
                    <a:pt x="30599" y="20846"/>
                  </a:lnTo>
                  <a:lnTo>
                    <a:pt x="30599" y="21151"/>
                  </a:lnTo>
                  <a:lnTo>
                    <a:pt x="30660" y="21455"/>
                  </a:lnTo>
                  <a:lnTo>
                    <a:pt x="31026" y="23345"/>
                  </a:lnTo>
                  <a:lnTo>
                    <a:pt x="31270" y="25235"/>
                  </a:lnTo>
                  <a:lnTo>
                    <a:pt x="31331" y="26149"/>
                  </a:lnTo>
                  <a:lnTo>
                    <a:pt x="31331" y="27063"/>
                  </a:lnTo>
                  <a:lnTo>
                    <a:pt x="31392" y="27429"/>
                  </a:lnTo>
                  <a:lnTo>
                    <a:pt x="31514" y="27795"/>
                  </a:lnTo>
                  <a:lnTo>
                    <a:pt x="31697" y="28160"/>
                  </a:lnTo>
                  <a:lnTo>
                    <a:pt x="31879" y="28465"/>
                  </a:lnTo>
                  <a:lnTo>
                    <a:pt x="32123" y="28770"/>
                  </a:lnTo>
                  <a:lnTo>
                    <a:pt x="32306" y="29136"/>
                  </a:lnTo>
                  <a:lnTo>
                    <a:pt x="32611" y="29928"/>
                  </a:lnTo>
                  <a:lnTo>
                    <a:pt x="32916" y="30781"/>
                  </a:lnTo>
                  <a:lnTo>
                    <a:pt x="33220" y="31696"/>
                  </a:lnTo>
                  <a:lnTo>
                    <a:pt x="33342" y="32366"/>
                  </a:lnTo>
                  <a:lnTo>
                    <a:pt x="33525" y="33097"/>
                  </a:lnTo>
                  <a:lnTo>
                    <a:pt x="33708" y="34499"/>
                  </a:lnTo>
                  <a:lnTo>
                    <a:pt x="33830" y="35536"/>
                  </a:lnTo>
                  <a:lnTo>
                    <a:pt x="34074" y="36511"/>
                  </a:lnTo>
                  <a:lnTo>
                    <a:pt x="34379" y="37547"/>
                  </a:lnTo>
                  <a:lnTo>
                    <a:pt x="34805" y="38461"/>
                  </a:lnTo>
                  <a:lnTo>
                    <a:pt x="34440" y="38522"/>
                  </a:lnTo>
                  <a:lnTo>
                    <a:pt x="34257" y="38644"/>
                  </a:lnTo>
                  <a:lnTo>
                    <a:pt x="34196" y="38705"/>
                  </a:lnTo>
                  <a:lnTo>
                    <a:pt x="34135" y="38827"/>
                  </a:lnTo>
                  <a:lnTo>
                    <a:pt x="34257" y="38888"/>
                  </a:lnTo>
                  <a:lnTo>
                    <a:pt x="34500" y="38827"/>
                  </a:lnTo>
                  <a:lnTo>
                    <a:pt x="34927" y="38705"/>
                  </a:lnTo>
                  <a:lnTo>
                    <a:pt x="35354" y="38705"/>
                  </a:lnTo>
                  <a:lnTo>
                    <a:pt x="35720" y="38766"/>
                  </a:lnTo>
                  <a:lnTo>
                    <a:pt x="36085" y="39010"/>
                  </a:lnTo>
                  <a:lnTo>
                    <a:pt x="36512" y="39376"/>
                  </a:lnTo>
                  <a:lnTo>
                    <a:pt x="36878" y="39802"/>
                  </a:lnTo>
                  <a:lnTo>
                    <a:pt x="37609" y="40717"/>
                  </a:lnTo>
                  <a:lnTo>
                    <a:pt x="37975" y="41143"/>
                  </a:lnTo>
                  <a:lnTo>
                    <a:pt x="38402" y="41509"/>
                  </a:lnTo>
                  <a:lnTo>
                    <a:pt x="38706" y="41753"/>
                  </a:lnTo>
                  <a:lnTo>
                    <a:pt x="38767" y="41814"/>
                  </a:lnTo>
                  <a:lnTo>
                    <a:pt x="38767" y="41875"/>
                  </a:lnTo>
                  <a:lnTo>
                    <a:pt x="38767" y="41936"/>
                  </a:lnTo>
                  <a:lnTo>
                    <a:pt x="38645" y="41997"/>
                  </a:lnTo>
                  <a:lnTo>
                    <a:pt x="38280" y="41997"/>
                  </a:lnTo>
                  <a:lnTo>
                    <a:pt x="37914" y="41875"/>
                  </a:lnTo>
                  <a:lnTo>
                    <a:pt x="37609" y="41753"/>
                  </a:lnTo>
                  <a:lnTo>
                    <a:pt x="37426" y="41570"/>
                  </a:lnTo>
                  <a:lnTo>
                    <a:pt x="37000" y="41204"/>
                  </a:lnTo>
                  <a:lnTo>
                    <a:pt x="36878" y="41082"/>
                  </a:lnTo>
                  <a:lnTo>
                    <a:pt x="36634" y="41021"/>
                  </a:lnTo>
                  <a:lnTo>
                    <a:pt x="36451" y="40960"/>
                  </a:lnTo>
                  <a:lnTo>
                    <a:pt x="36390" y="41021"/>
                  </a:lnTo>
                  <a:lnTo>
                    <a:pt x="36390" y="41143"/>
                  </a:lnTo>
                  <a:lnTo>
                    <a:pt x="36390" y="41326"/>
                  </a:lnTo>
                  <a:lnTo>
                    <a:pt x="36451" y="41570"/>
                  </a:lnTo>
                  <a:lnTo>
                    <a:pt x="36695" y="42119"/>
                  </a:lnTo>
                  <a:lnTo>
                    <a:pt x="37000" y="42667"/>
                  </a:lnTo>
                  <a:lnTo>
                    <a:pt x="37609" y="43764"/>
                  </a:lnTo>
                  <a:lnTo>
                    <a:pt x="37792" y="44069"/>
                  </a:lnTo>
                  <a:lnTo>
                    <a:pt x="37914" y="44191"/>
                  </a:lnTo>
                  <a:lnTo>
                    <a:pt x="37914" y="44374"/>
                  </a:lnTo>
                  <a:lnTo>
                    <a:pt x="37914" y="44496"/>
                  </a:lnTo>
                  <a:lnTo>
                    <a:pt x="37853" y="44557"/>
                  </a:lnTo>
                  <a:lnTo>
                    <a:pt x="37792" y="44557"/>
                  </a:lnTo>
                  <a:lnTo>
                    <a:pt x="37670" y="44496"/>
                  </a:lnTo>
                  <a:lnTo>
                    <a:pt x="37487" y="44374"/>
                  </a:lnTo>
                  <a:lnTo>
                    <a:pt x="37365" y="44252"/>
                  </a:lnTo>
                  <a:lnTo>
                    <a:pt x="36817" y="43399"/>
                  </a:lnTo>
                  <a:lnTo>
                    <a:pt x="36512" y="42972"/>
                  </a:lnTo>
                  <a:lnTo>
                    <a:pt x="36207" y="42606"/>
                  </a:lnTo>
                  <a:lnTo>
                    <a:pt x="36024" y="42545"/>
                  </a:lnTo>
                  <a:lnTo>
                    <a:pt x="35902" y="42484"/>
                  </a:lnTo>
                  <a:lnTo>
                    <a:pt x="35781" y="42606"/>
                  </a:lnTo>
                  <a:lnTo>
                    <a:pt x="35720" y="42789"/>
                  </a:lnTo>
                  <a:lnTo>
                    <a:pt x="35781" y="43094"/>
                  </a:lnTo>
                  <a:lnTo>
                    <a:pt x="35841" y="43399"/>
                  </a:lnTo>
                  <a:lnTo>
                    <a:pt x="36268" y="44496"/>
                  </a:lnTo>
                  <a:lnTo>
                    <a:pt x="36390" y="44861"/>
                  </a:lnTo>
                  <a:lnTo>
                    <a:pt x="36512" y="45288"/>
                  </a:lnTo>
                  <a:lnTo>
                    <a:pt x="36512" y="45471"/>
                  </a:lnTo>
                  <a:lnTo>
                    <a:pt x="36451" y="45593"/>
                  </a:lnTo>
                  <a:lnTo>
                    <a:pt x="36390" y="45654"/>
                  </a:lnTo>
                  <a:lnTo>
                    <a:pt x="36329" y="45715"/>
                  </a:lnTo>
                  <a:lnTo>
                    <a:pt x="36268" y="45654"/>
                  </a:lnTo>
                  <a:lnTo>
                    <a:pt x="36207" y="45593"/>
                  </a:lnTo>
                  <a:lnTo>
                    <a:pt x="36085" y="45410"/>
                  </a:lnTo>
                  <a:lnTo>
                    <a:pt x="35963" y="45166"/>
                  </a:lnTo>
                  <a:lnTo>
                    <a:pt x="35781" y="44739"/>
                  </a:lnTo>
                  <a:lnTo>
                    <a:pt x="35354" y="43642"/>
                  </a:lnTo>
                  <a:lnTo>
                    <a:pt x="35232" y="43216"/>
                  </a:lnTo>
                  <a:lnTo>
                    <a:pt x="35110" y="42972"/>
                  </a:lnTo>
                  <a:lnTo>
                    <a:pt x="35049" y="42911"/>
                  </a:lnTo>
                  <a:lnTo>
                    <a:pt x="34866" y="42911"/>
                  </a:lnTo>
                  <a:lnTo>
                    <a:pt x="34805" y="42972"/>
                  </a:lnTo>
                  <a:lnTo>
                    <a:pt x="34744" y="43216"/>
                  </a:lnTo>
                  <a:lnTo>
                    <a:pt x="34744" y="43642"/>
                  </a:lnTo>
                  <a:lnTo>
                    <a:pt x="34805" y="44739"/>
                  </a:lnTo>
                  <a:lnTo>
                    <a:pt x="34866" y="45166"/>
                  </a:lnTo>
                  <a:lnTo>
                    <a:pt x="34805" y="45410"/>
                  </a:lnTo>
                  <a:lnTo>
                    <a:pt x="34744" y="45593"/>
                  </a:lnTo>
                  <a:lnTo>
                    <a:pt x="34622" y="45654"/>
                  </a:lnTo>
                  <a:lnTo>
                    <a:pt x="34561" y="45593"/>
                  </a:lnTo>
                  <a:lnTo>
                    <a:pt x="34440" y="45349"/>
                  </a:lnTo>
                  <a:lnTo>
                    <a:pt x="34379" y="44800"/>
                  </a:lnTo>
                  <a:lnTo>
                    <a:pt x="34318" y="44130"/>
                  </a:lnTo>
                  <a:lnTo>
                    <a:pt x="34318" y="43825"/>
                  </a:lnTo>
                  <a:lnTo>
                    <a:pt x="34196" y="43338"/>
                  </a:lnTo>
                  <a:lnTo>
                    <a:pt x="34135" y="43094"/>
                  </a:lnTo>
                  <a:lnTo>
                    <a:pt x="34074" y="42911"/>
                  </a:lnTo>
                  <a:lnTo>
                    <a:pt x="33891" y="42850"/>
                  </a:lnTo>
                  <a:lnTo>
                    <a:pt x="33769" y="42911"/>
                  </a:lnTo>
                  <a:lnTo>
                    <a:pt x="33647" y="42972"/>
                  </a:lnTo>
                  <a:lnTo>
                    <a:pt x="33647" y="43094"/>
                  </a:lnTo>
                  <a:lnTo>
                    <a:pt x="33586" y="43338"/>
                  </a:lnTo>
                  <a:lnTo>
                    <a:pt x="33647" y="43825"/>
                  </a:lnTo>
                  <a:lnTo>
                    <a:pt x="33647" y="44252"/>
                  </a:lnTo>
                  <a:lnTo>
                    <a:pt x="33647" y="44618"/>
                  </a:lnTo>
                  <a:lnTo>
                    <a:pt x="33647" y="44800"/>
                  </a:lnTo>
                  <a:lnTo>
                    <a:pt x="33586" y="44983"/>
                  </a:lnTo>
                  <a:lnTo>
                    <a:pt x="33525" y="45044"/>
                  </a:lnTo>
                  <a:lnTo>
                    <a:pt x="33464" y="44983"/>
                  </a:lnTo>
                  <a:lnTo>
                    <a:pt x="33403" y="44922"/>
                  </a:lnTo>
                  <a:lnTo>
                    <a:pt x="33281" y="44679"/>
                  </a:lnTo>
                  <a:lnTo>
                    <a:pt x="33281" y="44435"/>
                  </a:lnTo>
                  <a:lnTo>
                    <a:pt x="33220" y="43886"/>
                  </a:lnTo>
                  <a:lnTo>
                    <a:pt x="33099" y="42667"/>
                  </a:lnTo>
                  <a:lnTo>
                    <a:pt x="33099" y="42423"/>
                  </a:lnTo>
                  <a:lnTo>
                    <a:pt x="33038" y="42240"/>
                  </a:lnTo>
                  <a:lnTo>
                    <a:pt x="32794" y="41509"/>
                  </a:lnTo>
                  <a:lnTo>
                    <a:pt x="32550" y="40717"/>
                  </a:lnTo>
                  <a:lnTo>
                    <a:pt x="32489" y="40412"/>
                  </a:lnTo>
                  <a:lnTo>
                    <a:pt x="32489" y="40046"/>
                  </a:lnTo>
                  <a:lnTo>
                    <a:pt x="32489" y="39863"/>
                  </a:lnTo>
                  <a:lnTo>
                    <a:pt x="32550" y="39741"/>
                  </a:lnTo>
                  <a:lnTo>
                    <a:pt x="32672" y="39619"/>
                  </a:lnTo>
                  <a:lnTo>
                    <a:pt x="32794" y="39498"/>
                  </a:lnTo>
                  <a:lnTo>
                    <a:pt x="32916" y="39437"/>
                  </a:lnTo>
                  <a:lnTo>
                    <a:pt x="32916" y="39376"/>
                  </a:lnTo>
                  <a:lnTo>
                    <a:pt x="32916" y="39315"/>
                  </a:lnTo>
                  <a:lnTo>
                    <a:pt x="32794" y="39254"/>
                  </a:lnTo>
                  <a:lnTo>
                    <a:pt x="32672" y="39254"/>
                  </a:lnTo>
                  <a:lnTo>
                    <a:pt x="32489" y="39376"/>
                  </a:lnTo>
                  <a:lnTo>
                    <a:pt x="32123" y="38400"/>
                  </a:lnTo>
                  <a:lnTo>
                    <a:pt x="31697" y="37364"/>
                  </a:lnTo>
                  <a:lnTo>
                    <a:pt x="30721" y="35414"/>
                  </a:lnTo>
                  <a:lnTo>
                    <a:pt x="29807" y="33463"/>
                  </a:lnTo>
                  <a:lnTo>
                    <a:pt x="29380" y="32488"/>
                  </a:lnTo>
                  <a:lnTo>
                    <a:pt x="29015" y="31452"/>
                  </a:lnTo>
                  <a:lnTo>
                    <a:pt x="28710" y="30355"/>
                  </a:lnTo>
                  <a:lnTo>
                    <a:pt x="28466" y="29257"/>
                  </a:lnTo>
                  <a:lnTo>
                    <a:pt x="28161" y="28160"/>
                  </a:lnTo>
                  <a:lnTo>
                    <a:pt x="27796" y="27063"/>
                  </a:lnTo>
                  <a:lnTo>
                    <a:pt x="27064" y="25356"/>
                  </a:lnTo>
                  <a:lnTo>
                    <a:pt x="27064" y="25174"/>
                  </a:lnTo>
                  <a:lnTo>
                    <a:pt x="27064" y="24991"/>
                  </a:lnTo>
                  <a:lnTo>
                    <a:pt x="27125" y="24747"/>
                  </a:lnTo>
                  <a:lnTo>
                    <a:pt x="27247" y="24625"/>
                  </a:lnTo>
                  <a:lnTo>
                    <a:pt x="27369" y="24503"/>
                  </a:lnTo>
                  <a:lnTo>
                    <a:pt x="27552" y="24259"/>
                  </a:lnTo>
                  <a:lnTo>
                    <a:pt x="27674" y="23955"/>
                  </a:lnTo>
                  <a:lnTo>
                    <a:pt x="27796" y="23345"/>
                  </a:lnTo>
                  <a:lnTo>
                    <a:pt x="27857" y="22735"/>
                  </a:lnTo>
                  <a:lnTo>
                    <a:pt x="27857" y="22126"/>
                  </a:lnTo>
                  <a:lnTo>
                    <a:pt x="27735" y="21455"/>
                  </a:lnTo>
                  <a:lnTo>
                    <a:pt x="27613" y="20846"/>
                  </a:lnTo>
                  <a:lnTo>
                    <a:pt x="27491" y="20541"/>
                  </a:lnTo>
                  <a:lnTo>
                    <a:pt x="27430" y="20236"/>
                  </a:lnTo>
                  <a:lnTo>
                    <a:pt x="27491" y="19566"/>
                  </a:lnTo>
                  <a:lnTo>
                    <a:pt x="27369" y="20175"/>
                  </a:lnTo>
                  <a:lnTo>
                    <a:pt x="27369" y="20358"/>
                  </a:lnTo>
                  <a:lnTo>
                    <a:pt x="27430" y="20602"/>
                  </a:lnTo>
                  <a:lnTo>
                    <a:pt x="27491" y="21212"/>
                  </a:lnTo>
                  <a:lnTo>
                    <a:pt x="27552" y="21821"/>
                  </a:lnTo>
                  <a:lnTo>
                    <a:pt x="27613" y="22370"/>
                  </a:lnTo>
                  <a:lnTo>
                    <a:pt x="27552" y="22979"/>
                  </a:lnTo>
                  <a:lnTo>
                    <a:pt x="27430" y="23589"/>
                  </a:lnTo>
                  <a:lnTo>
                    <a:pt x="27369" y="23833"/>
                  </a:lnTo>
                  <a:lnTo>
                    <a:pt x="27186" y="24076"/>
                  </a:lnTo>
                  <a:lnTo>
                    <a:pt x="27064" y="24320"/>
                  </a:lnTo>
                  <a:lnTo>
                    <a:pt x="26820" y="24503"/>
                  </a:lnTo>
                  <a:lnTo>
                    <a:pt x="26637" y="24686"/>
                  </a:lnTo>
                  <a:lnTo>
                    <a:pt x="26394" y="24808"/>
                  </a:lnTo>
                  <a:lnTo>
                    <a:pt x="25845" y="24991"/>
                  </a:lnTo>
                  <a:lnTo>
                    <a:pt x="25297" y="25052"/>
                  </a:lnTo>
                  <a:lnTo>
                    <a:pt x="24016" y="25235"/>
                  </a:lnTo>
                  <a:lnTo>
                    <a:pt x="23468" y="25295"/>
                  </a:lnTo>
                  <a:lnTo>
                    <a:pt x="22797" y="25295"/>
                  </a:lnTo>
                  <a:lnTo>
                    <a:pt x="22676" y="25235"/>
                  </a:lnTo>
                  <a:lnTo>
                    <a:pt x="22493" y="25174"/>
                  </a:lnTo>
                  <a:lnTo>
                    <a:pt x="22249" y="24991"/>
                  </a:lnTo>
                  <a:lnTo>
                    <a:pt x="21639" y="24625"/>
                  </a:lnTo>
                  <a:lnTo>
                    <a:pt x="20359" y="23894"/>
                  </a:lnTo>
                  <a:lnTo>
                    <a:pt x="21883" y="24991"/>
                  </a:lnTo>
                  <a:lnTo>
                    <a:pt x="22249" y="25295"/>
                  </a:lnTo>
                  <a:lnTo>
                    <a:pt x="22432" y="25417"/>
                  </a:lnTo>
                  <a:lnTo>
                    <a:pt x="22676" y="25539"/>
                  </a:lnTo>
                  <a:lnTo>
                    <a:pt x="22797" y="25600"/>
                  </a:lnTo>
                  <a:lnTo>
                    <a:pt x="23346" y="25600"/>
                  </a:lnTo>
                  <a:lnTo>
                    <a:pt x="24260" y="25539"/>
                  </a:lnTo>
                  <a:lnTo>
                    <a:pt x="25175" y="25417"/>
                  </a:lnTo>
                  <a:lnTo>
                    <a:pt x="26028" y="25295"/>
                  </a:lnTo>
                  <a:lnTo>
                    <a:pt x="26455" y="25174"/>
                  </a:lnTo>
                  <a:lnTo>
                    <a:pt x="26820" y="24991"/>
                  </a:lnTo>
                  <a:lnTo>
                    <a:pt x="26698" y="25539"/>
                  </a:lnTo>
                  <a:lnTo>
                    <a:pt x="25845" y="28099"/>
                  </a:lnTo>
                  <a:lnTo>
                    <a:pt x="25784" y="28282"/>
                  </a:lnTo>
                  <a:lnTo>
                    <a:pt x="25723" y="28709"/>
                  </a:lnTo>
                  <a:lnTo>
                    <a:pt x="25784" y="30416"/>
                  </a:lnTo>
                  <a:lnTo>
                    <a:pt x="25784" y="32610"/>
                  </a:lnTo>
                  <a:lnTo>
                    <a:pt x="25784" y="32976"/>
                  </a:lnTo>
                  <a:lnTo>
                    <a:pt x="25723" y="33280"/>
                  </a:lnTo>
                  <a:lnTo>
                    <a:pt x="25723" y="33585"/>
                  </a:lnTo>
                  <a:lnTo>
                    <a:pt x="25723" y="33890"/>
                  </a:lnTo>
                  <a:lnTo>
                    <a:pt x="25845" y="34195"/>
                  </a:lnTo>
                  <a:lnTo>
                    <a:pt x="26028" y="35109"/>
                  </a:lnTo>
                  <a:lnTo>
                    <a:pt x="26333" y="36877"/>
                  </a:lnTo>
                  <a:lnTo>
                    <a:pt x="26455" y="37730"/>
                  </a:lnTo>
                  <a:lnTo>
                    <a:pt x="26516" y="38644"/>
                  </a:lnTo>
                  <a:lnTo>
                    <a:pt x="26516" y="40412"/>
                  </a:lnTo>
                  <a:lnTo>
                    <a:pt x="26455" y="42240"/>
                  </a:lnTo>
                  <a:lnTo>
                    <a:pt x="26394" y="44008"/>
                  </a:lnTo>
                  <a:lnTo>
                    <a:pt x="26272" y="45776"/>
                  </a:lnTo>
                  <a:lnTo>
                    <a:pt x="26028" y="47543"/>
                  </a:lnTo>
                  <a:lnTo>
                    <a:pt x="25784" y="49311"/>
                  </a:lnTo>
                  <a:lnTo>
                    <a:pt x="25479" y="51079"/>
                  </a:lnTo>
                  <a:lnTo>
                    <a:pt x="25053" y="52846"/>
                  </a:lnTo>
                  <a:lnTo>
                    <a:pt x="24565" y="54553"/>
                  </a:lnTo>
                  <a:lnTo>
                    <a:pt x="24382" y="55406"/>
                  </a:lnTo>
                  <a:lnTo>
                    <a:pt x="24260" y="56260"/>
                  </a:lnTo>
                  <a:lnTo>
                    <a:pt x="24260" y="57235"/>
                  </a:lnTo>
                  <a:lnTo>
                    <a:pt x="24321" y="58210"/>
                  </a:lnTo>
                  <a:lnTo>
                    <a:pt x="24504" y="59063"/>
                  </a:lnTo>
                  <a:lnTo>
                    <a:pt x="24687" y="59917"/>
                  </a:lnTo>
                  <a:lnTo>
                    <a:pt x="24931" y="60770"/>
                  </a:lnTo>
                  <a:lnTo>
                    <a:pt x="25053" y="61684"/>
                  </a:lnTo>
                  <a:lnTo>
                    <a:pt x="25114" y="62538"/>
                  </a:lnTo>
                  <a:lnTo>
                    <a:pt x="25114" y="63391"/>
                  </a:lnTo>
                  <a:lnTo>
                    <a:pt x="24992" y="64244"/>
                  </a:lnTo>
                  <a:lnTo>
                    <a:pt x="24870" y="65098"/>
                  </a:lnTo>
                  <a:lnTo>
                    <a:pt x="24565" y="66317"/>
                  </a:lnTo>
                  <a:lnTo>
                    <a:pt x="24260" y="67475"/>
                  </a:lnTo>
                  <a:lnTo>
                    <a:pt x="23529" y="69791"/>
                  </a:lnTo>
                  <a:lnTo>
                    <a:pt x="22493" y="73326"/>
                  </a:lnTo>
                  <a:lnTo>
                    <a:pt x="22127" y="74789"/>
                  </a:lnTo>
                  <a:lnTo>
                    <a:pt x="22066" y="75216"/>
                  </a:lnTo>
                  <a:lnTo>
                    <a:pt x="22005" y="75460"/>
                  </a:lnTo>
                  <a:lnTo>
                    <a:pt x="22066" y="75704"/>
                  </a:lnTo>
                  <a:lnTo>
                    <a:pt x="22127" y="75947"/>
                  </a:lnTo>
                  <a:lnTo>
                    <a:pt x="22249" y="76252"/>
                  </a:lnTo>
                  <a:lnTo>
                    <a:pt x="22493" y="76740"/>
                  </a:lnTo>
                  <a:lnTo>
                    <a:pt x="22858" y="77410"/>
                  </a:lnTo>
                  <a:lnTo>
                    <a:pt x="23346" y="78081"/>
                  </a:lnTo>
                  <a:lnTo>
                    <a:pt x="23590" y="78386"/>
                  </a:lnTo>
                  <a:lnTo>
                    <a:pt x="23834" y="78568"/>
                  </a:lnTo>
                  <a:lnTo>
                    <a:pt x="24260" y="78873"/>
                  </a:lnTo>
                  <a:lnTo>
                    <a:pt x="24321" y="78995"/>
                  </a:lnTo>
                  <a:lnTo>
                    <a:pt x="24321" y="79056"/>
                  </a:lnTo>
                  <a:lnTo>
                    <a:pt x="24260" y="79117"/>
                  </a:lnTo>
                  <a:lnTo>
                    <a:pt x="24199" y="79178"/>
                  </a:lnTo>
                  <a:lnTo>
                    <a:pt x="23956" y="79239"/>
                  </a:lnTo>
                  <a:lnTo>
                    <a:pt x="23773" y="79300"/>
                  </a:lnTo>
                  <a:lnTo>
                    <a:pt x="22919" y="79483"/>
                  </a:lnTo>
                  <a:lnTo>
                    <a:pt x="22493" y="79544"/>
                  </a:lnTo>
                  <a:lnTo>
                    <a:pt x="22066" y="79605"/>
                  </a:lnTo>
                  <a:lnTo>
                    <a:pt x="21700" y="79544"/>
                  </a:lnTo>
                  <a:lnTo>
                    <a:pt x="21578" y="79422"/>
                  </a:lnTo>
                  <a:lnTo>
                    <a:pt x="21578" y="79300"/>
                  </a:lnTo>
                  <a:lnTo>
                    <a:pt x="21517" y="78995"/>
                  </a:lnTo>
                  <a:lnTo>
                    <a:pt x="21456" y="78873"/>
                  </a:lnTo>
                  <a:lnTo>
                    <a:pt x="21335" y="78751"/>
                  </a:lnTo>
                  <a:lnTo>
                    <a:pt x="21213" y="78751"/>
                  </a:lnTo>
                  <a:lnTo>
                    <a:pt x="21213" y="78873"/>
                  </a:lnTo>
                  <a:lnTo>
                    <a:pt x="21274" y="79117"/>
                  </a:lnTo>
                  <a:lnTo>
                    <a:pt x="21335" y="79422"/>
                  </a:lnTo>
                  <a:lnTo>
                    <a:pt x="21335" y="79605"/>
                  </a:lnTo>
                  <a:lnTo>
                    <a:pt x="21335" y="79727"/>
                  </a:lnTo>
                  <a:lnTo>
                    <a:pt x="21213" y="79848"/>
                  </a:lnTo>
                  <a:lnTo>
                    <a:pt x="21030" y="79909"/>
                  </a:lnTo>
                  <a:lnTo>
                    <a:pt x="20725" y="79970"/>
                  </a:lnTo>
                  <a:lnTo>
                    <a:pt x="20359" y="79970"/>
                  </a:lnTo>
                  <a:lnTo>
                    <a:pt x="20176" y="79909"/>
                  </a:lnTo>
                  <a:lnTo>
                    <a:pt x="19994" y="79848"/>
                  </a:lnTo>
                  <a:lnTo>
                    <a:pt x="19872" y="79666"/>
                  </a:lnTo>
                  <a:lnTo>
                    <a:pt x="19750" y="79422"/>
                  </a:lnTo>
                  <a:lnTo>
                    <a:pt x="19628" y="78995"/>
                  </a:lnTo>
                  <a:lnTo>
                    <a:pt x="19628" y="78507"/>
                  </a:lnTo>
                  <a:lnTo>
                    <a:pt x="19628" y="78020"/>
                  </a:lnTo>
                  <a:lnTo>
                    <a:pt x="19628" y="75582"/>
                  </a:lnTo>
                  <a:lnTo>
                    <a:pt x="19750" y="74119"/>
                  </a:lnTo>
                  <a:lnTo>
                    <a:pt x="19872" y="72656"/>
                  </a:lnTo>
                  <a:lnTo>
                    <a:pt x="19994" y="71193"/>
                  </a:lnTo>
                  <a:lnTo>
                    <a:pt x="20115" y="69669"/>
                  </a:lnTo>
                  <a:lnTo>
                    <a:pt x="20115" y="68816"/>
                  </a:lnTo>
                  <a:lnTo>
                    <a:pt x="20055" y="67963"/>
                  </a:lnTo>
                  <a:lnTo>
                    <a:pt x="19994" y="66195"/>
                  </a:lnTo>
                  <a:lnTo>
                    <a:pt x="19933" y="64915"/>
                  </a:lnTo>
                  <a:lnTo>
                    <a:pt x="19994" y="63696"/>
                  </a:lnTo>
                  <a:lnTo>
                    <a:pt x="20055" y="62172"/>
                  </a:lnTo>
                  <a:lnTo>
                    <a:pt x="20176" y="60587"/>
                  </a:lnTo>
                  <a:lnTo>
                    <a:pt x="20237" y="59734"/>
                  </a:lnTo>
                  <a:lnTo>
                    <a:pt x="20298" y="58820"/>
                  </a:lnTo>
                  <a:lnTo>
                    <a:pt x="20298" y="58515"/>
                  </a:lnTo>
                  <a:lnTo>
                    <a:pt x="20237" y="58271"/>
                  </a:lnTo>
                  <a:lnTo>
                    <a:pt x="20115" y="57905"/>
                  </a:lnTo>
                  <a:lnTo>
                    <a:pt x="19994" y="57540"/>
                  </a:lnTo>
                  <a:lnTo>
                    <a:pt x="19872" y="57113"/>
                  </a:lnTo>
                  <a:lnTo>
                    <a:pt x="19872" y="56625"/>
                  </a:lnTo>
                  <a:lnTo>
                    <a:pt x="19994" y="55772"/>
                  </a:lnTo>
                  <a:lnTo>
                    <a:pt x="19994" y="55345"/>
                  </a:lnTo>
                  <a:lnTo>
                    <a:pt x="19994" y="54919"/>
                  </a:lnTo>
                  <a:lnTo>
                    <a:pt x="19933" y="54065"/>
                  </a:lnTo>
                  <a:lnTo>
                    <a:pt x="19750" y="52359"/>
                  </a:lnTo>
                  <a:lnTo>
                    <a:pt x="19689" y="50652"/>
                  </a:lnTo>
                  <a:lnTo>
                    <a:pt x="19689" y="48275"/>
                  </a:lnTo>
                  <a:lnTo>
                    <a:pt x="19689" y="45898"/>
                  </a:lnTo>
                  <a:lnTo>
                    <a:pt x="19628" y="44130"/>
                  </a:lnTo>
                  <a:lnTo>
                    <a:pt x="19628" y="43338"/>
                  </a:lnTo>
                  <a:lnTo>
                    <a:pt x="19628" y="43155"/>
                  </a:lnTo>
                  <a:lnTo>
                    <a:pt x="19628" y="42911"/>
                  </a:lnTo>
                  <a:lnTo>
                    <a:pt x="19872" y="42911"/>
                  </a:lnTo>
                  <a:lnTo>
                    <a:pt x="20237" y="42789"/>
                  </a:lnTo>
                  <a:lnTo>
                    <a:pt x="20542" y="42667"/>
                  </a:lnTo>
                  <a:lnTo>
                    <a:pt x="20786" y="42423"/>
                  </a:lnTo>
                  <a:lnTo>
                    <a:pt x="20969" y="42119"/>
                  </a:lnTo>
                  <a:lnTo>
                    <a:pt x="21030" y="41814"/>
                  </a:lnTo>
                  <a:lnTo>
                    <a:pt x="21030" y="41509"/>
                  </a:lnTo>
                  <a:lnTo>
                    <a:pt x="20847" y="41936"/>
                  </a:lnTo>
                  <a:lnTo>
                    <a:pt x="20725" y="42119"/>
                  </a:lnTo>
                  <a:lnTo>
                    <a:pt x="20542" y="42301"/>
                  </a:lnTo>
                  <a:lnTo>
                    <a:pt x="20359" y="42423"/>
                  </a:lnTo>
                  <a:lnTo>
                    <a:pt x="20115" y="42484"/>
                  </a:lnTo>
                  <a:lnTo>
                    <a:pt x="19567" y="42545"/>
                  </a:lnTo>
                  <a:lnTo>
                    <a:pt x="19018" y="42484"/>
                  </a:lnTo>
                  <a:lnTo>
                    <a:pt x="18774" y="42423"/>
                  </a:lnTo>
                  <a:lnTo>
                    <a:pt x="18592" y="42301"/>
                  </a:lnTo>
                  <a:lnTo>
                    <a:pt x="18409" y="42119"/>
                  </a:lnTo>
                  <a:lnTo>
                    <a:pt x="18287" y="41936"/>
                  </a:lnTo>
                  <a:lnTo>
                    <a:pt x="18104" y="41509"/>
                  </a:lnTo>
                  <a:lnTo>
                    <a:pt x="18104" y="41753"/>
                  </a:lnTo>
                  <a:lnTo>
                    <a:pt x="18104" y="41997"/>
                  </a:lnTo>
                  <a:lnTo>
                    <a:pt x="18226" y="42240"/>
                  </a:lnTo>
                  <a:lnTo>
                    <a:pt x="18348" y="42484"/>
                  </a:lnTo>
                  <a:lnTo>
                    <a:pt x="18592" y="42667"/>
                  </a:lnTo>
                  <a:lnTo>
                    <a:pt x="18896" y="42789"/>
                  </a:lnTo>
                  <a:lnTo>
                    <a:pt x="19201" y="42850"/>
                  </a:lnTo>
                  <a:lnTo>
                    <a:pt x="19323" y="42911"/>
                  </a:lnTo>
                  <a:lnTo>
                    <a:pt x="19445" y="42911"/>
                  </a:lnTo>
                  <a:lnTo>
                    <a:pt x="19445" y="43033"/>
                  </a:lnTo>
                  <a:lnTo>
                    <a:pt x="19445" y="43094"/>
                  </a:lnTo>
                  <a:lnTo>
                    <a:pt x="19384" y="43642"/>
                  </a:lnTo>
                  <a:lnTo>
                    <a:pt x="19384" y="46324"/>
                  </a:lnTo>
                  <a:lnTo>
                    <a:pt x="19384" y="48458"/>
                  </a:lnTo>
                  <a:lnTo>
                    <a:pt x="19384" y="50652"/>
                  </a:lnTo>
                  <a:lnTo>
                    <a:pt x="19323" y="51993"/>
                  </a:lnTo>
                  <a:lnTo>
                    <a:pt x="19201" y="53395"/>
                  </a:lnTo>
                  <a:lnTo>
                    <a:pt x="19079" y="54858"/>
                  </a:lnTo>
                  <a:lnTo>
                    <a:pt x="19079" y="55528"/>
                  </a:lnTo>
                  <a:lnTo>
                    <a:pt x="19079" y="56260"/>
                  </a:lnTo>
                  <a:lnTo>
                    <a:pt x="19140" y="56930"/>
                  </a:lnTo>
                  <a:lnTo>
                    <a:pt x="19018" y="57662"/>
                  </a:lnTo>
                  <a:lnTo>
                    <a:pt x="18835" y="58149"/>
                  </a:lnTo>
                  <a:lnTo>
                    <a:pt x="18774" y="58393"/>
                  </a:lnTo>
                  <a:lnTo>
                    <a:pt x="18714" y="58637"/>
                  </a:lnTo>
                  <a:lnTo>
                    <a:pt x="18714" y="59368"/>
                  </a:lnTo>
                  <a:lnTo>
                    <a:pt x="18835" y="60100"/>
                  </a:lnTo>
                  <a:lnTo>
                    <a:pt x="18896" y="60831"/>
                  </a:lnTo>
                  <a:lnTo>
                    <a:pt x="18957" y="61563"/>
                  </a:lnTo>
                  <a:lnTo>
                    <a:pt x="19018" y="63818"/>
                  </a:lnTo>
                  <a:lnTo>
                    <a:pt x="19079" y="64854"/>
                  </a:lnTo>
                  <a:lnTo>
                    <a:pt x="19079" y="65829"/>
                  </a:lnTo>
                  <a:lnTo>
                    <a:pt x="19018" y="67292"/>
                  </a:lnTo>
                  <a:lnTo>
                    <a:pt x="18896" y="68755"/>
                  </a:lnTo>
                  <a:lnTo>
                    <a:pt x="18957" y="70218"/>
                  </a:lnTo>
                  <a:lnTo>
                    <a:pt x="19079" y="71681"/>
                  </a:lnTo>
                  <a:lnTo>
                    <a:pt x="19262" y="73144"/>
                  </a:lnTo>
                  <a:lnTo>
                    <a:pt x="19384" y="74606"/>
                  </a:lnTo>
                  <a:lnTo>
                    <a:pt x="19384" y="75886"/>
                  </a:lnTo>
                  <a:lnTo>
                    <a:pt x="19384" y="77959"/>
                  </a:lnTo>
                  <a:lnTo>
                    <a:pt x="19384" y="78873"/>
                  </a:lnTo>
                  <a:lnTo>
                    <a:pt x="19384" y="79178"/>
                  </a:lnTo>
                  <a:lnTo>
                    <a:pt x="19323" y="79422"/>
                  </a:lnTo>
                  <a:lnTo>
                    <a:pt x="19140" y="79727"/>
                  </a:lnTo>
                  <a:lnTo>
                    <a:pt x="18957" y="79909"/>
                  </a:lnTo>
                  <a:lnTo>
                    <a:pt x="18653" y="79970"/>
                  </a:lnTo>
                  <a:lnTo>
                    <a:pt x="18348" y="79970"/>
                  </a:lnTo>
                  <a:lnTo>
                    <a:pt x="18043" y="79909"/>
                  </a:lnTo>
                  <a:lnTo>
                    <a:pt x="17799" y="79787"/>
                  </a:lnTo>
                  <a:lnTo>
                    <a:pt x="17738" y="79666"/>
                  </a:lnTo>
                  <a:lnTo>
                    <a:pt x="17677" y="79605"/>
                  </a:lnTo>
                  <a:lnTo>
                    <a:pt x="17738" y="79361"/>
                  </a:lnTo>
                  <a:lnTo>
                    <a:pt x="17799" y="79056"/>
                  </a:lnTo>
                  <a:lnTo>
                    <a:pt x="17860" y="78934"/>
                  </a:lnTo>
                  <a:lnTo>
                    <a:pt x="17921" y="78873"/>
                  </a:lnTo>
                  <a:lnTo>
                    <a:pt x="17860" y="78812"/>
                  </a:lnTo>
                  <a:lnTo>
                    <a:pt x="17799" y="78751"/>
                  </a:lnTo>
                  <a:lnTo>
                    <a:pt x="17677" y="78751"/>
                  </a:lnTo>
                  <a:lnTo>
                    <a:pt x="17616" y="78812"/>
                  </a:lnTo>
                  <a:lnTo>
                    <a:pt x="17555" y="78995"/>
                  </a:lnTo>
                  <a:lnTo>
                    <a:pt x="17555" y="79178"/>
                  </a:lnTo>
                  <a:lnTo>
                    <a:pt x="17494" y="79300"/>
                  </a:lnTo>
                  <a:lnTo>
                    <a:pt x="17434" y="79483"/>
                  </a:lnTo>
                  <a:lnTo>
                    <a:pt x="17312" y="79544"/>
                  </a:lnTo>
                  <a:lnTo>
                    <a:pt x="17129" y="79605"/>
                  </a:lnTo>
                  <a:lnTo>
                    <a:pt x="16824" y="79605"/>
                  </a:lnTo>
                  <a:lnTo>
                    <a:pt x="16458" y="79544"/>
                  </a:lnTo>
                  <a:lnTo>
                    <a:pt x="16032" y="79483"/>
                  </a:lnTo>
                  <a:lnTo>
                    <a:pt x="15361" y="79361"/>
                  </a:lnTo>
                  <a:lnTo>
                    <a:pt x="14995" y="79239"/>
                  </a:lnTo>
                  <a:lnTo>
                    <a:pt x="14813" y="79178"/>
                  </a:lnTo>
                  <a:lnTo>
                    <a:pt x="14752" y="79117"/>
                  </a:lnTo>
                  <a:lnTo>
                    <a:pt x="14691" y="79056"/>
                  </a:lnTo>
                  <a:lnTo>
                    <a:pt x="14691" y="78934"/>
                  </a:lnTo>
                  <a:lnTo>
                    <a:pt x="14813" y="78873"/>
                  </a:lnTo>
                  <a:lnTo>
                    <a:pt x="14995" y="78751"/>
                  </a:lnTo>
                  <a:lnTo>
                    <a:pt x="15483" y="78386"/>
                  </a:lnTo>
                  <a:lnTo>
                    <a:pt x="15910" y="77898"/>
                  </a:lnTo>
                  <a:lnTo>
                    <a:pt x="16214" y="77349"/>
                  </a:lnTo>
                  <a:lnTo>
                    <a:pt x="16519" y="76801"/>
                  </a:lnTo>
                  <a:lnTo>
                    <a:pt x="16824" y="76252"/>
                  </a:lnTo>
                  <a:lnTo>
                    <a:pt x="17007" y="75765"/>
                  </a:lnTo>
                  <a:lnTo>
                    <a:pt x="17007" y="75399"/>
                  </a:lnTo>
                  <a:lnTo>
                    <a:pt x="16946" y="75033"/>
                  </a:lnTo>
                  <a:lnTo>
                    <a:pt x="16763" y="74058"/>
                  </a:lnTo>
                  <a:lnTo>
                    <a:pt x="16519" y="73144"/>
                  </a:lnTo>
                  <a:lnTo>
                    <a:pt x="15910" y="71315"/>
                  </a:lnTo>
                  <a:lnTo>
                    <a:pt x="15239" y="68938"/>
                  </a:lnTo>
                  <a:lnTo>
                    <a:pt x="14813" y="67536"/>
                  </a:lnTo>
                  <a:lnTo>
                    <a:pt x="14386" y="66073"/>
                  </a:lnTo>
                  <a:lnTo>
                    <a:pt x="14081" y="64610"/>
                  </a:lnTo>
                  <a:lnTo>
                    <a:pt x="13959" y="63879"/>
                  </a:lnTo>
                  <a:lnTo>
                    <a:pt x="13898" y="63147"/>
                  </a:lnTo>
                  <a:lnTo>
                    <a:pt x="13959" y="62355"/>
                  </a:lnTo>
                  <a:lnTo>
                    <a:pt x="14020" y="61623"/>
                  </a:lnTo>
                  <a:lnTo>
                    <a:pt x="14142" y="60831"/>
                  </a:lnTo>
                  <a:lnTo>
                    <a:pt x="14325" y="60100"/>
                  </a:lnTo>
                  <a:lnTo>
                    <a:pt x="14630" y="58698"/>
                  </a:lnTo>
                  <a:lnTo>
                    <a:pt x="14752" y="57966"/>
                  </a:lnTo>
                  <a:lnTo>
                    <a:pt x="14813" y="57235"/>
                  </a:lnTo>
                  <a:lnTo>
                    <a:pt x="14752" y="56686"/>
                  </a:lnTo>
                  <a:lnTo>
                    <a:pt x="14752" y="56077"/>
                  </a:lnTo>
                  <a:lnTo>
                    <a:pt x="14508" y="54919"/>
                  </a:lnTo>
                  <a:lnTo>
                    <a:pt x="14264" y="53761"/>
                  </a:lnTo>
                  <a:lnTo>
                    <a:pt x="13959" y="52602"/>
                  </a:lnTo>
                  <a:lnTo>
                    <a:pt x="13593" y="51079"/>
                  </a:lnTo>
                  <a:lnTo>
                    <a:pt x="13289" y="49555"/>
                  </a:lnTo>
                  <a:lnTo>
                    <a:pt x="13045" y="48031"/>
                  </a:lnTo>
                  <a:lnTo>
                    <a:pt x="12862" y="46446"/>
                  </a:lnTo>
                  <a:lnTo>
                    <a:pt x="12618" y="43399"/>
                  </a:lnTo>
                  <a:lnTo>
                    <a:pt x="12557" y="40290"/>
                  </a:lnTo>
                  <a:lnTo>
                    <a:pt x="12557" y="38766"/>
                  </a:lnTo>
                  <a:lnTo>
                    <a:pt x="12557" y="38035"/>
                  </a:lnTo>
                  <a:lnTo>
                    <a:pt x="12679" y="37242"/>
                  </a:lnTo>
                  <a:lnTo>
                    <a:pt x="12862" y="35658"/>
                  </a:lnTo>
                  <a:lnTo>
                    <a:pt x="13167" y="34134"/>
                  </a:lnTo>
                  <a:lnTo>
                    <a:pt x="13228" y="33890"/>
                  </a:lnTo>
                  <a:lnTo>
                    <a:pt x="13228" y="33585"/>
                  </a:lnTo>
                  <a:lnTo>
                    <a:pt x="13167" y="33280"/>
                  </a:lnTo>
                  <a:lnTo>
                    <a:pt x="13045" y="32976"/>
                  </a:lnTo>
                  <a:lnTo>
                    <a:pt x="13045" y="29379"/>
                  </a:lnTo>
                  <a:lnTo>
                    <a:pt x="13045" y="28587"/>
                  </a:lnTo>
                  <a:lnTo>
                    <a:pt x="12984" y="28343"/>
                  </a:lnTo>
                  <a:lnTo>
                    <a:pt x="12923" y="28038"/>
                  </a:lnTo>
                  <a:lnTo>
                    <a:pt x="12801" y="27673"/>
                  </a:lnTo>
                  <a:lnTo>
                    <a:pt x="12496" y="26576"/>
                  </a:lnTo>
                  <a:lnTo>
                    <a:pt x="12192" y="25600"/>
                  </a:lnTo>
                  <a:lnTo>
                    <a:pt x="12192" y="25235"/>
                  </a:lnTo>
                  <a:lnTo>
                    <a:pt x="12131" y="24930"/>
                  </a:lnTo>
                  <a:lnTo>
                    <a:pt x="12496" y="25113"/>
                  </a:lnTo>
                  <a:lnTo>
                    <a:pt x="12923" y="25235"/>
                  </a:lnTo>
                  <a:lnTo>
                    <a:pt x="13776" y="25417"/>
                  </a:lnTo>
                  <a:lnTo>
                    <a:pt x="14691" y="25539"/>
                  </a:lnTo>
                  <a:lnTo>
                    <a:pt x="15666" y="25600"/>
                  </a:lnTo>
                  <a:lnTo>
                    <a:pt x="16214" y="25600"/>
                  </a:lnTo>
                  <a:lnTo>
                    <a:pt x="16397" y="25539"/>
                  </a:lnTo>
                  <a:lnTo>
                    <a:pt x="16519" y="25478"/>
                  </a:lnTo>
                  <a:lnTo>
                    <a:pt x="16702" y="25356"/>
                  </a:lnTo>
                  <a:lnTo>
                    <a:pt x="17068" y="25052"/>
                  </a:lnTo>
                  <a:lnTo>
                    <a:pt x="18653" y="23894"/>
                  </a:lnTo>
                  <a:lnTo>
                    <a:pt x="18653" y="23894"/>
                  </a:lnTo>
                  <a:lnTo>
                    <a:pt x="16519" y="25113"/>
                  </a:lnTo>
                  <a:lnTo>
                    <a:pt x="16397" y="25235"/>
                  </a:lnTo>
                  <a:lnTo>
                    <a:pt x="16275" y="25295"/>
                  </a:lnTo>
                  <a:lnTo>
                    <a:pt x="15971" y="25295"/>
                  </a:lnTo>
                  <a:lnTo>
                    <a:pt x="15361" y="25235"/>
                  </a:lnTo>
                  <a:lnTo>
                    <a:pt x="14081" y="25113"/>
                  </a:lnTo>
                  <a:lnTo>
                    <a:pt x="13532" y="25052"/>
                  </a:lnTo>
                  <a:lnTo>
                    <a:pt x="12923" y="24930"/>
                  </a:lnTo>
                  <a:lnTo>
                    <a:pt x="12435" y="24686"/>
                  </a:lnTo>
                  <a:lnTo>
                    <a:pt x="12192" y="24503"/>
                  </a:lnTo>
                  <a:lnTo>
                    <a:pt x="11948" y="24320"/>
                  </a:lnTo>
                  <a:lnTo>
                    <a:pt x="11826" y="24076"/>
                  </a:lnTo>
                  <a:lnTo>
                    <a:pt x="11704" y="23833"/>
                  </a:lnTo>
                  <a:lnTo>
                    <a:pt x="11521" y="23284"/>
                  </a:lnTo>
                  <a:lnTo>
                    <a:pt x="11460" y="22735"/>
                  </a:lnTo>
                  <a:lnTo>
                    <a:pt x="11460" y="22126"/>
                  </a:lnTo>
                  <a:lnTo>
                    <a:pt x="11521" y="21455"/>
                  </a:lnTo>
                  <a:lnTo>
                    <a:pt x="11582" y="20785"/>
                  </a:lnTo>
                  <a:lnTo>
                    <a:pt x="11643" y="20541"/>
                  </a:lnTo>
                  <a:lnTo>
                    <a:pt x="11704" y="20297"/>
                  </a:lnTo>
                  <a:lnTo>
                    <a:pt x="11521" y="19566"/>
                  </a:lnTo>
                  <a:lnTo>
                    <a:pt x="11582" y="20114"/>
                  </a:lnTo>
                  <a:lnTo>
                    <a:pt x="11582" y="20419"/>
                  </a:lnTo>
                  <a:lnTo>
                    <a:pt x="11460" y="20724"/>
                  </a:lnTo>
                  <a:lnTo>
                    <a:pt x="11338" y="21212"/>
                  </a:lnTo>
                  <a:lnTo>
                    <a:pt x="11216" y="21760"/>
                  </a:lnTo>
                  <a:lnTo>
                    <a:pt x="11216" y="22309"/>
                  </a:lnTo>
                  <a:lnTo>
                    <a:pt x="11216" y="22918"/>
                  </a:lnTo>
                  <a:lnTo>
                    <a:pt x="11277" y="23467"/>
                  </a:lnTo>
                  <a:lnTo>
                    <a:pt x="11399" y="24015"/>
                  </a:lnTo>
                  <a:lnTo>
                    <a:pt x="11643" y="24442"/>
                  </a:lnTo>
                  <a:lnTo>
                    <a:pt x="11765" y="24564"/>
                  </a:lnTo>
                  <a:lnTo>
                    <a:pt x="11826" y="24747"/>
                  </a:lnTo>
                  <a:lnTo>
                    <a:pt x="11887" y="24991"/>
                  </a:lnTo>
                  <a:lnTo>
                    <a:pt x="11887" y="25235"/>
                  </a:lnTo>
                  <a:lnTo>
                    <a:pt x="11887" y="25478"/>
                  </a:lnTo>
                  <a:lnTo>
                    <a:pt x="11765" y="25722"/>
                  </a:lnTo>
                  <a:lnTo>
                    <a:pt x="11460" y="26515"/>
                  </a:lnTo>
                  <a:lnTo>
                    <a:pt x="11033" y="27612"/>
                  </a:lnTo>
                  <a:lnTo>
                    <a:pt x="10729" y="28648"/>
                  </a:lnTo>
                  <a:lnTo>
                    <a:pt x="10485" y="29745"/>
                  </a:lnTo>
                  <a:lnTo>
                    <a:pt x="10241" y="30842"/>
                  </a:lnTo>
                  <a:lnTo>
                    <a:pt x="9875" y="31939"/>
                  </a:lnTo>
                  <a:lnTo>
                    <a:pt x="9449" y="33037"/>
                  </a:lnTo>
                  <a:lnTo>
                    <a:pt x="8961" y="34134"/>
                  </a:lnTo>
                  <a:lnTo>
                    <a:pt x="8412" y="35170"/>
                  </a:lnTo>
                  <a:lnTo>
                    <a:pt x="7437" y="37242"/>
                  </a:lnTo>
                  <a:lnTo>
                    <a:pt x="6950" y="38278"/>
                  </a:lnTo>
                  <a:lnTo>
                    <a:pt x="6523" y="39376"/>
                  </a:lnTo>
                  <a:lnTo>
                    <a:pt x="6340" y="39254"/>
                  </a:lnTo>
                  <a:lnTo>
                    <a:pt x="6157" y="39254"/>
                  </a:lnTo>
                  <a:lnTo>
                    <a:pt x="6157" y="39315"/>
                  </a:lnTo>
                  <a:lnTo>
                    <a:pt x="6096" y="39376"/>
                  </a:lnTo>
                  <a:lnTo>
                    <a:pt x="6157" y="39437"/>
                  </a:lnTo>
                  <a:lnTo>
                    <a:pt x="6157" y="39498"/>
                  </a:lnTo>
                  <a:lnTo>
                    <a:pt x="6279" y="39498"/>
                  </a:lnTo>
                  <a:lnTo>
                    <a:pt x="6462" y="39619"/>
                  </a:lnTo>
                  <a:lnTo>
                    <a:pt x="6523" y="39802"/>
                  </a:lnTo>
                  <a:lnTo>
                    <a:pt x="6584" y="39985"/>
                  </a:lnTo>
                  <a:lnTo>
                    <a:pt x="6584" y="40229"/>
                  </a:lnTo>
                  <a:lnTo>
                    <a:pt x="6523" y="40717"/>
                  </a:lnTo>
                  <a:lnTo>
                    <a:pt x="6401" y="41204"/>
                  </a:lnTo>
                  <a:lnTo>
                    <a:pt x="6035" y="42119"/>
                  </a:lnTo>
                  <a:lnTo>
                    <a:pt x="5974" y="42301"/>
                  </a:lnTo>
                  <a:lnTo>
                    <a:pt x="5913" y="42545"/>
                  </a:lnTo>
                  <a:lnTo>
                    <a:pt x="5791" y="43886"/>
                  </a:lnTo>
                  <a:lnTo>
                    <a:pt x="5791" y="44496"/>
                  </a:lnTo>
                  <a:lnTo>
                    <a:pt x="5730" y="44800"/>
                  </a:lnTo>
                  <a:lnTo>
                    <a:pt x="5669" y="44922"/>
                  </a:lnTo>
                  <a:lnTo>
                    <a:pt x="5609" y="45044"/>
                  </a:lnTo>
                  <a:lnTo>
                    <a:pt x="5487" y="45044"/>
                  </a:lnTo>
                  <a:lnTo>
                    <a:pt x="5426" y="44983"/>
                  </a:lnTo>
                  <a:lnTo>
                    <a:pt x="5365" y="44800"/>
                  </a:lnTo>
                  <a:lnTo>
                    <a:pt x="5365" y="44374"/>
                  </a:lnTo>
                  <a:lnTo>
                    <a:pt x="5426" y="43764"/>
                  </a:lnTo>
                  <a:lnTo>
                    <a:pt x="5426" y="43459"/>
                  </a:lnTo>
                  <a:lnTo>
                    <a:pt x="5426" y="43216"/>
                  </a:lnTo>
                  <a:lnTo>
                    <a:pt x="5365" y="43033"/>
                  </a:lnTo>
                  <a:lnTo>
                    <a:pt x="5243" y="42911"/>
                  </a:lnTo>
                  <a:lnTo>
                    <a:pt x="5121" y="42850"/>
                  </a:lnTo>
                  <a:lnTo>
                    <a:pt x="4938" y="42972"/>
                  </a:lnTo>
                  <a:lnTo>
                    <a:pt x="4816" y="43216"/>
                  </a:lnTo>
                  <a:lnTo>
                    <a:pt x="4755" y="43459"/>
                  </a:lnTo>
                  <a:lnTo>
                    <a:pt x="4694" y="43947"/>
                  </a:lnTo>
                  <a:lnTo>
                    <a:pt x="4633" y="44800"/>
                  </a:lnTo>
                  <a:lnTo>
                    <a:pt x="4572" y="45349"/>
                  </a:lnTo>
                  <a:lnTo>
                    <a:pt x="4450" y="45593"/>
                  </a:lnTo>
                  <a:lnTo>
                    <a:pt x="4389" y="45654"/>
                  </a:lnTo>
                  <a:lnTo>
                    <a:pt x="4268" y="45532"/>
                  </a:lnTo>
                  <a:lnTo>
                    <a:pt x="4207" y="45349"/>
                  </a:lnTo>
                  <a:lnTo>
                    <a:pt x="4207" y="45105"/>
                  </a:lnTo>
                  <a:lnTo>
                    <a:pt x="4268" y="44374"/>
                  </a:lnTo>
                  <a:lnTo>
                    <a:pt x="4268" y="43825"/>
                  </a:lnTo>
                  <a:lnTo>
                    <a:pt x="4329" y="43277"/>
                  </a:lnTo>
                  <a:lnTo>
                    <a:pt x="4268" y="43094"/>
                  </a:lnTo>
                  <a:lnTo>
                    <a:pt x="4207" y="42972"/>
                  </a:lnTo>
                  <a:lnTo>
                    <a:pt x="4146" y="42911"/>
                  </a:lnTo>
                  <a:lnTo>
                    <a:pt x="4085" y="42911"/>
                  </a:lnTo>
                  <a:lnTo>
                    <a:pt x="3963" y="42972"/>
                  </a:lnTo>
                  <a:lnTo>
                    <a:pt x="3841" y="43155"/>
                  </a:lnTo>
                  <a:lnTo>
                    <a:pt x="3658" y="43642"/>
                  </a:lnTo>
                  <a:lnTo>
                    <a:pt x="3231" y="44861"/>
                  </a:lnTo>
                  <a:lnTo>
                    <a:pt x="2988" y="45349"/>
                  </a:lnTo>
                  <a:lnTo>
                    <a:pt x="2866" y="45593"/>
                  </a:lnTo>
                  <a:lnTo>
                    <a:pt x="2744" y="45654"/>
                  </a:lnTo>
                  <a:lnTo>
                    <a:pt x="2683" y="45715"/>
                  </a:lnTo>
                  <a:lnTo>
                    <a:pt x="2622" y="45654"/>
                  </a:lnTo>
                  <a:lnTo>
                    <a:pt x="2561" y="45593"/>
                  </a:lnTo>
                  <a:lnTo>
                    <a:pt x="2561" y="45410"/>
                  </a:lnTo>
                  <a:lnTo>
                    <a:pt x="2561" y="45105"/>
                  </a:lnTo>
                  <a:lnTo>
                    <a:pt x="2683" y="44739"/>
                  </a:lnTo>
                  <a:lnTo>
                    <a:pt x="2927" y="44069"/>
                  </a:lnTo>
                  <a:lnTo>
                    <a:pt x="3048" y="43703"/>
                  </a:lnTo>
                  <a:lnTo>
                    <a:pt x="3292" y="43094"/>
                  </a:lnTo>
                  <a:lnTo>
                    <a:pt x="3292" y="42728"/>
                  </a:lnTo>
                  <a:lnTo>
                    <a:pt x="3292" y="42606"/>
                  </a:lnTo>
                  <a:lnTo>
                    <a:pt x="3170" y="42484"/>
                  </a:lnTo>
                  <a:lnTo>
                    <a:pt x="3109" y="42484"/>
                  </a:lnTo>
                  <a:lnTo>
                    <a:pt x="2988" y="42545"/>
                  </a:lnTo>
                  <a:lnTo>
                    <a:pt x="2805" y="42728"/>
                  </a:lnTo>
                  <a:lnTo>
                    <a:pt x="2378" y="43216"/>
                  </a:lnTo>
                  <a:lnTo>
                    <a:pt x="2012" y="43703"/>
                  </a:lnTo>
                  <a:lnTo>
                    <a:pt x="1708" y="44191"/>
                  </a:lnTo>
                  <a:lnTo>
                    <a:pt x="1525" y="44435"/>
                  </a:lnTo>
                  <a:lnTo>
                    <a:pt x="1403" y="44496"/>
                  </a:lnTo>
                  <a:lnTo>
                    <a:pt x="1281" y="44557"/>
                  </a:lnTo>
                  <a:lnTo>
                    <a:pt x="1159" y="44557"/>
                  </a:lnTo>
                  <a:lnTo>
                    <a:pt x="1098" y="44496"/>
                  </a:lnTo>
                  <a:lnTo>
                    <a:pt x="1098" y="44374"/>
                  </a:lnTo>
                  <a:lnTo>
                    <a:pt x="1159" y="44252"/>
                  </a:lnTo>
                  <a:lnTo>
                    <a:pt x="1281" y="43947"/>
                  </a:lnTo>
                  <a:lnTo>
                    <a:pt x="1403" y="43825"/>
                  </a:lnTo>
                  <a:lnTo>
                    <a:pt x="1951" y="42789"/>
                  </a:lnTo>
                  <a:lnTo>
                    <a:pt x="2317" y="42119"/>
                  </a:lnTo>
                  <a:lnTo>
                    <a:pt x="2500" y="41753"/>
                  </a:lnTo>
                  <a:lnTo>
                    <a:pt x="2622" y="41387"/>
                  </a:lnTo>
                  <a:lnTo>
                    <a:pt x="2683" y="41204"/>
                  </a:lnTo>
                  <a:lnTo>
                    <a:pt x="2622" y="41082"/>
                  </a:lnTo>
                  <a:lnTo>
                    <a:pt x="2561" y="41021"/>
                  </a:lnTo>
                  <a:lnTo>
                    <a:pt x="2378" y="40960"/>
                  </a:lnTo>
                  <a:lnTo>
                    <a:pt x="2134" y="41082"/>
                  </a:lnTo>
                  <a:lnTo>
                    <a:pt x="1890" y="41326"/>
                  </a:lnTo>
                  <a:lnTo>
                    <a:pt x="1647" y="41570"/>
                  </a:lnTo>
                  <a:lnTo>
                    <a:pt x="1403" y="41753"/>
                  </a:lnTo>
                  <a:lnTo>
                    <a:pt x="976" y="41936"/>
                  </a:lnTo>
                  <a:lnTo>
                    <a:pt x="732" y="41997"/>
                  </a:lnTo>
                  <a:lnTo>
                    <a:pt x="488" y="41997"/>
                  </a:lnTo>
                  <a:lnTo>
                    <a:pt x="306" y="41936"/>
                  </a:lnTo>
                  <a:lnTo>
                    <a:pt x="245" y="41875"/>
                  </a:lnTo>
                  <a:lnTo>
                    <a:pt x="306" y="41814"/>
                  </a:lnTo>
                  <a:lnTo>
                    <a:pt x="367" y="41692"/>
                  </a:lnTo>
                  <a:lnTo>
                    <a:pt x="793" y="41326"/>
                  </a:lnTo>
                  <a:lnTo>
                    <a:pt x="1342" y="40778"/>
                  </a:lnTo>
                  <a:lnTo>
                    <a:pt x="1829" y="40168"/>
                  </a:lnTo>
                  <a:lnTo>
                    <a:pt x="2317" y="39619"/>
                  </a:lnTo>
                  <a:lnTo>
                    <a:pt x="2866" y="39071"/>
                  </a:lnTo>
                  <a:lnTo>
                    <a:pt x="3170" y="38888"/>
                  </a:lnTo>
                  <a:lnTo>
                    <a:pt x="3414" y="38705"/>
                  </a:lnTo>
                  <a:lnTo>
                    <a:pt x="4085" y="38705"/>
                  </a:lnTo>
                  <a:lnTo>
                    <a:pt x="4511" y="38827"/>
                  </a:lnTo>
                  <a:lnTo>
                    <a:pt x="4633" y="38827"/>
                  </a:lnTo>
                  <a:lnTo>
                    <a:pt x="4755" y="38888"/>
                  </a:lnTo>
                  <a:lnTo>
                    <a:pt x="4877" y="38888"/>
                  </a:lnTo>
                  <a:lnTo>
                    <a:pt x="4877" y="38827"/>
                  </a:lnTo>
                  <a:lnTo>
                    <a:pt x="4816" y="38705"/>
                  </a:lnTo>
                  <a:lnTo>
                    <a:pt x="4755" y="38644"/>
                  </a:lnTo>
                  <a:lnTo>
                    <a:pt x="4511" y="38522"/>
                  </a:lnTo>
                  <a:lnTo>
                    <a:pt x="4207" y="38461"/>
                  </a:lnTo>
                  <a:lnTo>
                    <a:pt x="4633" y="37608"/>
                  </a:lnTo>
                  <a:lnTo>
                    <a:pt x="4877" y="36755"/>
                  </a:lnTo>
                  <a:lnTo>
                    <a:pt x="5121" y="35840"/>
                  </a:lnTo>
                  <a:lnTo>
                    <a:pt x="5304" y="34987"/>
                  </a:lnTo>
                  <a:lnTo>
                    <a:pt x="5426" y="33768"/>
                  </a:lnTo>
                  <a:lnTo>
                    <a:pt x="5609" y="32549"/>
                  </a:lnTo>
                  <a:lnTo>
                    <a:pt x="5852" y="31635"/>
                  </a:lnTo>
                  <a:lnTo>
                    <a:pt x="6096" y="30781"/>
                  </a:lnTo>
                  <a:lnTo>
                    <a:pt x="6462" y="29928"/>
                  </a:lnTo>
                  <a:lnTo>
                    <a:pt x="6828" y="29075"/>
                  </a:lnTo>
                  <a:lnTo>
                    <a:pt x="6950" y="28709"/>
                  </a:lnTo>
                  <a:lnTo>
                    <a:pt x="7132" y="28465"/>
                  </a:lnTo>
                  <a:lnTo>
                    <a:pt x="7376" y="28099"/>
                  </a:lnTo>
                  <a:lnTo>
                    <a:pt x="7559" y="27673"/>
                  </a:lnTo>
                  <a:lnTo>
                    <a:pt x="7681" y="27368"/>
                  </a:lnTo>
                  <a:lnTo>
                    <a:pt x="7681" y="27063"/>
                  </a:lnTo>
                  <a:lnTo>
                    <a:pt x="7742" y="26149"/>
                  </a:lnTo>
                  <a:lnTo>
                    <a:pt x="7803" y="25235"/>
                  </a:lnTo>
                  <a:lnTo>
                    <a:pt x="7925" y="24259"/>
                  </a:lnTo>
                  <a:lnTo>
                    <a:pt x="8169" y="22370"/>
                  </a:lnTo>
                  <a:lnTo>
                    <a:pt x="8351" y="21455"/>
                  </a:lnTo>
                  <a:lnTo>
                    <a:pt x="8412" y="21151"/>
                  </a:lnTo>
                  <a:lnTo>
                    <a:pt x="8412" y="20846"/>
                  </a:lnTo>
                  <a:lnTo>
                    <a:pt x="8351" y="19932"/>
                  </a:lnTo>
                  <a:lnTo>
                    <a:pt x="8351" y="19017"/>
                  </a:lnTo>
                  <a:lnTo>
                    <a:pt x="8412" y="18164"/>
                  </a:lnTo>
                  <a:lnTo>
                    <a:pt x="8534" y="17737"/>
                  </a:lnTo>
                  <a:lnTo>
                    <a:pt x="8656" y="17311"/>
                  </a:lnTo>
                  <a:lnTo>
                    <a:pt x="9022" y="16457"/>
                  </a:lnTo>
                  <a:lnTo>
                    <a:pt x="9510" y="15726"/>
                  </a:lnTo>
                  <a:lnTo>
                    <a:pt x="9753" y="15360"/>
                  </a:lnTo>
                  <a:lnTo>
                    <a:pt x="9997" y="15055"/>
                  </a:lnTo>
                  <a:lnTo>
                    <a:pt x="10302" y="14812"/>
                  </a:lnTo>
                  <a:lnTo>
                    <a:pt x="10668" y="14629"/>
                  </a:lnTo>
                  <a:lnTo>
                    <a:pt x="11094" y="14446"/>
                  </a:lnTo>
                  <a:lnTo>
                    <a:pt x="11521" y="14324"/>
                  </a:lnTo>
                  <a:lnTo>
                    <a:pt x="12374" y="14202"/>
                  </a:lnTo>
                  <a:lnTo>
                    <a:pt x="13411" y="14080"/>
                  </a:lnTo>
                  <a:lnTo>
                    <a:pt x="14447" y="14080"/>
                  </a:lnTo>
                  <a:lnTo>
                    <a:pt x="16519" y="14141"/>
                  </a:lnTo>
                  <a:lnTo>
                    <a:pt x="14691" y="13836"/>
                  </a:lnTo>
                  <a:lnTo>
                    <a:pt x="15727" y="13166"/>
                  </a:lnTo>
                  <a:lnTo>
                    <a:pt x="16336" y="12739"/>
                  </a:lnTo>
                  <a:lnTo>
                    <a:pt x="16641" y="12617"/>
                  </a:lnTo>
                  <a:lnTo>
                    <a:pt x="16885" y="12434"/>
                  </a:lnTo>
                  <a:lnTo>
                    <a:pt x="16946" y="12313"/>
                  </a:lnTo>
                  <a:lnTo>
                    <a:pt x="17007" y="12191"/>
                  </a:lnTo>
                  <a:lnTo>
                    <a:pt x="17190" y="10118"/>
                  </a:lnTo>
                  <a:lnTo>
                    <a:pt x="17738" y="10484"/>
                  </a:lnTo>
                  <a:lnTo>
                    <a:pt x="18348" y="10789"/>
                  </a:lnTo>
                  <a:lnTo>
                    <a:pt x="18896" y="11032"/>
                  </a:lnTo>
                  <a:lnTo>
                    <a:pt x="19201" y="11093"/>
                  </a:lnTo>
                  <a:lnTo>
                    <a:pt x="19506" y="11154"/>
                  </a:lnTo>
                  <a:lnTo>
                    <a:pt x="19811" y="11093"/>
                  </a:lnTo>
                  <a:lnTo>
                    <a:pt x="20115" y="11032"/>
                  </a:lnTo>
                  <a:lnTo>
                    <a:pt x="20664" y="10789"/>
                  </a:lnTo>
                  <a:lnTo>
                    <a:pt x="21274" y="10484"/>
                  </a:lnTo>
                  <a:lnTo>
                    <a:pt x="21883" y="10118"/>
                  </a:lnTo>
                  <a:close/>
                  <a:moveTo>
                    <a:pt x="19445" y="0"/>
                  </a:moveTo>
                  <a:lnTo>
                    <a:pt x="18957" y="61"/>
                  </a:lnTo>
                  <a:lnTo>
                    <a:pt x="18287" y="183"/>
                  </a:lnTo>
                  <a:lnTo>
                    <a:pt x="17677" y="366"/>
                  </a:lnTo>
                  <a:lnTo>
                    <a:pt x="17068" y="670"/>
                  </a:lnTo>
                  <a:lnTo>
                    <a:pt x="16824" y="853"/>
                  </a:lnTo>
                  <a:lnTo>
                    <a:pt x="16580" y="1097"/>
                  </a:lnTo>
                  <a:lnTo>
                    <a:pt x="16336" y="1402"/>
                  </a:lnTo>
                  <a:lnTo>
                    <a:pt x="16153" y="1646"/>
                  </a:lnTo>
                  <a:lnTo>
                    <a:pt x="15788" y="2316"/>
                  </a:lnTo>
                  <a:lnTo>
                    <a:pt x="15605" y="2987"/>
                  </a:lnTo>
                  <a:lnTo>
                    <a:pt x="15483" y="3657"/>
                  </a:lnTo>
                  <a:lnTo>
                    <a:pt x="15422" y="4389"/>
                  </a:lnTo>
                  <a:lnTo>
                    <a:pt x="15422" y="5059"/>
                  </a:lnTo>
                  <a:lnTo>
                    <a:pt x="15422" y="5730"/>
                  </a:lnTo>
                  <a:lnTo>
                    <a:pt x="15544" y="6400"/>
                  </a:lnTo>
                  <a:lnTo>
                    <a:pt x="15666" y="7132"/>
                  </a:lnTo>
                  <a:lnTo>
                    <a:pt x="15849" y="7802"/>
                  </a:lnTo>
                  <a:lnTo>
                    <a:pt x="16275" y="9082"/>
                  </a:lnTo>
                  <a:lnTo>
                    <a:pt x="16397" y="9387"/>
                  </a:lnTo>
                  <a:lnTo>
                    <a:pt x="16580" y="9631"/>
                  </a:lnTo>
                  <a:lnTo>
                    <a:pt x="16824" y="9874"/>
                  </a:lnTo>
                  <a:lnTo>
                    <a:pt x="16946" y="9996"/>
                  </a:lnTo>
                  <a:lnTo>
                    <a:pt x="16946" y="10179"/>
                  </a:lnTo>
                  <a:lnTo>
                    <a:pt x="16946" y="10362"/>
                  </a:lnTo>
                  <a:lnTo>
                    <a:pt x="16763" y="11886"/>
                  </a:lnTo>
                  <a:lnTo>
                    <a:pt x="16763" y="12069"/>
                  </a:lnTo>
                  <a:lnTo>
                    <a:pt x="16702" y="12252"/>
                  </a:lnTo>
                  <a:lnTo>
                    <a:pt x="16641" y="12313"/>
                  </a:lnTo>
                  <a:lnTo>
                    <a:pt x="16458" y="12373"/>
                  </a:lnTo>
                  <a:lnTo>
                    <a:pt x="16093" y="12617"/>
                  </a:lnTo>
                  <a:lnTo>
                    <a:pt x="15422" y="13044"/>
                  </a:lnTo>
                  <a:lnTo>
                    <a:pt x="14752" y="13471"/>
                  </a:lnTo>
                  <a:lnTo>
                    <a:pt x="14508" y="13653"/>
                  </a:lnTo>
                  <a:lnTo>
                    <a:pt x="14325" y="13775"/>
                  </a:lnTo>
                  <a:lnTo>
                    <a:pt x="13350" y="13775"/>
                  </a:lnTo>
                  <a:lnTo>
                    <a:pt x="12496" y="13836"/>
                  </a:lnTo>
                  <a:lnTo>
                    <a:pt x="11765" y="13958"/>
                  </a:lnTo>
                  <a:lnTo>
                    <a:pt x="11033" y="14141"/>
                  </a:lnTo>
                  <a:lnTo>
                    <a:pt x="10668" y="14263"/>
                  </a:lnTo>
                  <a:lnTo>
                    <a:pt x="10363" y="14385"/>
                  </a:lnTo>
                  <a:lnTo>
                    <a:pt x="9997" y="14629"/>
                  </a:lnTo>
                  <a:lnTo>
                    <a:pt x="9753" y="14812"/>
                  </a:lnTo>
                  <a:lnTo>
                    <a:pt x="9510" y="15116"/>
                  </a:lnTo>
                  <a:lnTo>
                    <a:pt x="9266" y="15421"/>
                  </a:lnTo>
                  <a:lnTo>
                    <a:pt x="8900" y="16031"/>
                  </a:lnTo>
                  <a:lnTo>
                    <a:pt x="8534" y="16701"/>
                  </a:lnTo>
                  <a:lnTo>
                    <a:pt x="8230" y="17372"/>
                  </a:lnTo>
                  <a:lnTo>
                    <a:pt x="8108" y="17737"/>
                  </a:lnTo>
                  <a:lnTo>
                    <a:pt x="8047" y="18103"/>
                  </a:lnTo>
                  <a:lnTo>
                    <a:pt x="7986" y="18895"/>
                  </a:lnTo>
                  <a:lnTo>
                    <a:pt x="7986" y="19688"/>
                  </a:lnTo>
                  <a:lnTo>
                    <a:pt x="8047" y="20480"/>
                  </a:lnTo>
                  <a:lnTo>
                    <a:pt x="8047" y="20846"/>
                  </a:lnTo>
                  <a:lnTo>
                    <a:pt x="8047" y="21212"/>
                  </a:lnTo>
                  <a:lnTo>
                    <a:pt x="7864" y="22004"/>
                  </a:lnTo>
                  <a:lnTo>
                    <a:pt x="7620" y="23589"/>
                  </a:lnTo>
                  <a:lnTo>
                    <a:pt x="7376" y="25174"/>
                  </a:lnTo>
                  <a:lnTo>
                    <a:pt x="7315" y="26758"/>
                  </a:lnTo>
                  <a:lnTo>
                    <a:pt x="7254" y="27124"/>
                  </a:lnTo>
                  <a:lnTo>
                    <a:pt x="7193" y="27490"/>
                  </a:lnTo>
                  <a:lnTo>
                    <a:pt x="7132" y="27856"/>
                  </a:lnTo>
                  <a:lnTo>
                    <a:pt x="6950" y="28160"/>
                  </a:lnTo>
                  <a:lnTo>
                    <a:pt x="6706" y="28526"/>
                  </a:lnTo>
                  <a:lnTo>
                    <a:pt x="6523" y="28892"/>
                  </a:lnTo>
                  <a:lnTo>
                    <a:pt x="5974" y="30172"/>
                  </a:lnTo>
                  <a:lnTo>
                    <a:pt x="5609" y="31452"/>
                  </a:lnTo>
                  <a:lnTo>
                    <a:pt x="5304" y="32732"/>
                  </a:lnTo>
                  <a:lnTo>
                    <a:pt x="5121" y="34073"/>
                  </a:lnTo>
                  <a:lnTo>
                    <a:pt x="4938" y="35536"/>
                  </a:lnTo>
                  <a:lnTo>
                    <a:pt x="4755" y="36267"/>
                  </a:lnTo>
                  <a:lnTo>
                    <a:pt x="4572" y="36998"/>
                  </a:lnTo>
                  <a:lnTo>
                    <a:pt x="4329" y="37669"/>
                  </a:lnTo>
                  <a:lnTo>
                    <a:pt x="4207" y="38035"/>
                  </a:lnTo>
                  <a:lnTo>
                    <a:pt x="4146" y="38218"/>
                  </a:lnTo>
                  <a:lnTo>
                    <a:pt x="4024" y="38400"/>
                  </a:lnTo>
                  <a:lnTo>
                    <a:pt x="3963" y="38461"/>
                  </a:lnTo>
                  <a:lnTo>
                    <a:pt x="3475" y="38461"/>
                  </a:lnTo>
                  <a:lnTo>
                    <a:pt x="3109" y="38583"/>
                  </a:lnTo>
                  <a:lnTo>
                    <a:pt x="2805" y="38766"/>
                  </a:lnTo>
                  <a:lnTo>
                    <a:pt x="2256" y="39315"/>
                  </a:lnTo>
                  <a:lnTo>
                    <a:pt x="1768" y="39863"/>
                  </a:lnTo>
                  <a:lnTo>
                    <a:pt x="1342" y="40412"/>
                  </a:lnTo>
                  <a:lnTo>
                    <a:pt x="854" y="41021"/>
                  </a:lnTo>
                  <a:lnTo>
                    <a:pt x="306" y="41387"/>
                  </a:lnTo>
                  <a:lnTo>
                    <a:pt x="123" y="41570"/>
                  </a:lnTo>
                  <a:lnTo>
                    <a:pt x="62" y="41692"/>
                  </a:lnTo>
                  <a:lnTo>
                    <a:pt x="1" y="41814"/>
                  </a:lnTo>
                  <a:lnTo>
                    <a:pt x="62" y="42058"/>
                  </a:lnTo>
                  <a:lnTo>
                    <a:pt x="245" y="42179"/>
                  </a:lnTo>
                  <a:lnTo>
                    <a:pt x="427" y="42240"/>
                  </a:lnTo>
                  <a:lnTo>
                    <a:pt x="610" y="42240"/>
                  </a:lnTo>
                  <a:lnTo>
                    <a:pt x="1098" y="42119"/>
                  </a:lnTo>
                  <a:lnTo>
                    <a:pt x="1525" y="41936"/>
                  </a:lnTo>
                  <a:lnTo>
                    <a:pt x="1768" y="41753"/>
                  </a:lnTo>
                  <a:lnTo>
                    <a:pt x="2012" y="41570"/>
                  </a:lnTo>
                  <a:lnTo>
                    <a:pt x="2195" y="41387"/>
                  </a:lnTo>
                  <a:lnTo>
                    <a:pt x="2317" y="41265"/>
                  </a:lnTo>
                  <a:lnTo>
                    <a:pt x="2439" y="41204"/>
                  </a:lnTo>
                  <a:lnTo>
                    <a:pt x="2439" y="41204"/>
                  </a:lnTo>
                  <a:lnTo>
                    <a:pt x="2317" y="41509"/>
                  </a:lnTo>
                  <a:lnTo>
                    <a:pt x="2256" y="41753"/>
                  </a:lnTo>
                  <a:lnTo>
                    <a:pt x="1951" y="42240"/>
                  </a:lnTo>
                  <a:lnTo>
                    <a:pt x="1281" y="43459"/>
                  </a:lnTo>
                  <a:lnTo>
                    <a:pt x="976" y="44008"/>
                  </a:lnTo>
                  <a:lnTo>
                    <a:pt x="854" y="44252"/>
                  </a:lnTo>
                  <a:lnTo>
                    <a:pt x="854" y="44435"/>
                  </a:lnTo>
                  <a:lnTo>
                    <a:pt x="915" y="44557"/>
                  </a:lnTo>
                  <a:lnTo>
                    <a:pt x="1037" y="44739"/>
                  </a:lnTo>
                  <a:lnTo>
                    <a:pt x="1159" y="44861"/>
                  </a:lnTo>
                  <a:lnTo>
                    <a:pt x="1342" y="44800"/>
                  </a:lnTo>
                  <a:lnTo>
                    <a:pt x="1525" y="44739"/>
                  </a:lnTo>
                  <a:lnTo>
                    <a:pt x="1829" y="44435"/>
                  </a:lnTo>
                  <a:lnTo>
                    <a:pt x="2073" y="44130"/>
                  </a:lnTo>
                  <a:lnTo>
                    <a:pt x="2561" y="43399"/>
                  </a:lnTo>
                  <a:lnTo>
                    <a:pt x="2805" y="43033"/>
                  </a:lnTo>
                  <a:lnTo>
                    <a:pt x="3048" y="42789"/>
                  </a:lnTo>
                  <a:lnTo>
                    <a:pt x="3048" y="42789"/>
                  </a:lnTo>
                  <a:lnTo>
                    <a:pt x="2988" y="43094"/>
                  </a:lnTo>
                  <a:lnTo>
                    <a:pt x="2927" y="43459"/>
                  </a:lnTo>
                  <a:lnTo>
                    <a:pt x="2622" y="44191"/>
                  </a:lnTo>
                  <a:lnTo>
                    <a:pt x="2378" y="44861"/>
                  </a:lnTo>
                  <a:lnTo>
                    <a:pt x="2256" y="45227"/>
                  </a:lnTo>
                  <a:lnTo>
                    <a:pt x="2256" y="45593"/>
                  </a:lnTo>
                  <a:lnTo>
                    <a:pt x="2378" y="45776"/>
                  </a:lnTo>
                  <a:lnTo>
                    <a:pt x="2500" y="45898"/>
                  </a:lnTo>
                  <a:lnTo>
                    <a:pt x="2683" y="45959"/>
                  </a:lnTo>
                  <a:lnTo>
                    <a:pt x="2866" y="45898"/>
                  </a:lnTo>
                  <a:lnTo>
                    <a:pt x="3048" y="45776"/>
                  </a:lnTo>
                  <a:lnTo>
                    <a:pt x="3170" y="45532"/>
                  </a:lnTo>
                  <a:lnTo>
                    <a:pt x="3353" y="45166"/>
                  </a:lnTo>
                  <a:lnTo>
                    <a:pt x="3719" y="44252"/>
                  </a:lnTo>
                  <a:lnTo>
                    <a:pt x="4085" y="43277"/>
                  </a:lnTo>
                  <a:lnTo>
                    <a:pt x="4024" y="44130"/>
                  </a:lnTo>
                  <a:lnTo>
                    <a:pt x="3963" y="44922"/>
                  </a:lnTo>
                  <a:lnTo>
                    <a:pt x="3963" y="45349"/>
                  </a:lnTo>
                  <a:lnTo>
                    <a:pt x="4024" y="45593"/>
                  </a:lnTo>
                  <a:lnTo>
                    <a:pt x="4146" y="45776"/>
                  </a:lnTo>
                  <a:lnTo>
                    <a:pt x="4268" y="45837"/>
                  </a:lnTo>
                  <a:lnTo>
                    <a:pt x="4450" y="45837"/>
                  </a:lnTo>
                  <a:lnTo>
                    <a:pt x="4633" y="45776"/>
                  </a:lnTo>
                  <a:lnTo>
                    <a:pt x="4755" y="45654"/>
                  </a:lnTo>
                  <a:lnTo>
                    <a:pt x="4816" y="45349"/>
                  </a:lnTo>
                  <a:lnTo>
                    <a:pt x="4877" y="45105"/>
                  </a:lnTo>
                  <a:lnTo>
                    <a:pt x="4938" y="44496"/>
                  </a:lnTo>
                  <a:lnTo>
                    <a:pt x="4999" y="43642"/>
                  </a:lnTo>
                  <a:lnTo>
                    <a:pt x="5060" y="43338"/>
                  </a:lnTo>
                  <a:lnTo>
                    <a:pt x="5060" y="43216"/>
                  </a:lnTo>
                  <a:lnTo>
                    <a:pt x="5182" y="43094"/>
                  </a:lnTo>
                  <a:lnTo>
                    <a:pt x="5243" y="43277"/>
                  </a:lnTo>
                  <a:lnTo>
                    <a:pt x="5243" y="43459"/>
                  </a:lnTo>
                  <a:lnTo>
                    <a:pt x="5182" y="43886"/>
                  </a:lnTo>
                  <a:lnTo>
                    <a:pt x="5121" y="44374"/>
                  </a:lnTo>
                  <a:lnTo>
                    <a:pt x="5121" y="44800"/>
                  </a:lnTo>
                  <a:lnTo>
                    <a:pt x="5182" y="45044"/>
                  </a:lnTo>
                  <a:lnTo>
                    <a:pt x="5365" y="45227"/>
                  </a:lnTo>
                  <a:lnTo>
                    <a:pt x="5426" y="45288"/>
                  </a:lnTo>
                  <a:lnTo>
                    <a:pt x="5609" y="45288"/>
                  </a:lnTo>
                  <a:lnTo>
                    <a:pt x="5730" y="45227"/>
                  </a:lnTo>
                  <a:lnTo>
                    <a:pt x="5852" y="45044"/>
                  </a:lnTo>
                  <a:lnTo>
                    <a:pt x="5913" y="44861"/>
                  </a:lnTo>
                  <a:lnTo>
                    <a:pt x="6035" y="44496"/>
                  </a:lnTo>
                  <a:lnTo>
                    <a:pt x="6035" y="43642"/>
                  </a:lnTo>
                  <a:lnTo>
                    <a:pt x="6157" y="42484"/>
                  </a:lnTo>
                  <a:lnTo>
                    <a:pt x="6218" y="42240"/>
                  </a:lnTo>
                  <a:lnTo>
                    <a:pt x="6340" y="41997"/>
                  </a:lnTo>
                  <a:lnTo>
                    <a:pt x="6645" y="41082"/>
                  </a:lnTo>
                  <a:lnTo>
                    <a:pt x="6767" y="40595"/>
                  </a:lnTo>
                  <a:lnTo>
                    <a:pt x="6828" y="40107"/>
                  </a:lnTo>
                  <a:lnTo>
                    <a:pt x="6767" y="39802"/>
                  </a:lnTo>
                  <a:lnTo>
                    <a:pt x="6706" y="39558"/>
                  </a:lnTo>
                  <a:lnTo>
                    <a:pt x="6767" y="39315"/>
                  </a:lnTo>
                  <a:lnTo>
                    <a:pt x="6889" y="39132"/>
                  </a:lnTo>
                  <a:lnTo>
                    <a:pt x="7376" y="37974"/>
                  </a:lnTo>
                  <a:lnTo>
                    <a:pt x="7925" y="36877"/>
                  </a:lnTo>
                  <a:lnTo>
                    <a:pt x="9266" y="34256"/>
                  </a:lnTo>
                  <a:lnTo>
                    <a:pt x="9875" y="32915"/>
                  </a:lnTo>
                  <a:lnTo>
                    <a:pt x="10363" y="31574"/>
                  </a:lnTo>
                  <a:lnTo>
                    <a:pt x="10607" y="30781"/>
                  </a:lnTo>
                  <a:lnTo>
                    <a:pt x="10729" y="30050"/>
                  </a:lnTo>
                  <a:lnTo>
                    <a:pt x="11094" y="28526"/>
                  </a:lnTo>
                  <a:lnTo>
                    <a:pt x="11521" y="27185"/>
                  </a:lnTo>
                  <a:lnTo>
                    <a:pt x="12009" y="25844"/>
                  </a:lnTo>
                  <a:lnTo>
                    <a:pt x="12374" y="27307"/>
                  </a:lnTo>
                  <a:lnTo>
                    <a:pt x="12557" y="27856"/>
                  </a:lnTo>
                  <a:lnTo>
                    <a:pt x="12679" y="28465"/>
                  </a:lnTo>
                  <a:lnTo>
                    <a:pt x="12679" y="29136"/>
                  </a:lnTo>
                  <a:lnTo>
                    <a:pt x="12679" y="29806"/>
                  </a:lnTo>
                  <a:lnTo>
                    <a:pt x="12618" y="31878"/>
                  </a:lnTo>
                  <a:lnTo>
                    <a:pt x="12618" y="32427"/>
                  </a:lnTo>
                  <a:lnTo>
                    <a:pt x="12618" y="33037"/>
                  </a:lnTo>
                  <a:lnTo>
                    <a:pt x="12679" y="33280"/>
                  </a:lnTo>
                  <a:lnTo>
                    <a:pt x="12801" y="33524"/>
                  </a:lnTo>
                  <a:lnTo>
                    <a:pt x="12801" y="33768"/>
                  </a:lnTo>
                  <a:lnTo>
                    <a:pt x="12801" y="34012"/>
                  </a:lnTo>
                  <a:lnTo>
                    <a:pt x="12679" y="34560"/>
                  </a:lnTo>
                  <a:lnTo>
                    <a:pt x="12313" y="36633"/>
                  </a:lnTo>
                  <a:lnTo>
                    <a:pt x="12192" y="37669"/>
                  </a:lnTo>
                  <a:lnTo>
                    <a:pt x="12131" y="38705"/>
                  </a:lnTo>
                  <a:lnTo>
                    <a:pt x="12070" y="40839"/>
                  </a:lnTo>
                  <a:lnTo>
                    <a:pt x="12131" y="42972"/>
                  </a:lnTo>
                  <a:lnTo>
                    <a:pt x="12252" y="45044"/>
                  </a:lnTo>
                  <a:lnTo>
                    <a:pt x="12435" y="47178"/>
                  </a:lnTo>
                  <a:lnTo>
                    <a:pt x="12740" y="49250"/>
                  </a:lnTo>
                  <a:lnTo>
                    <a:pt x="13106" y="51261"/>
                  </a:lnTo>
                  <a:lnTo>
                    <a:pt x="13593" y="53334"/>
                  </a:lnTo>
                  <a:lnTo>
                    <a:pt x="14081" y="55041"/>
                  </a:lnTo>
                  <a:lnTo>
                    <a:pt x="14264" y="55955"/>
                  </a:lnTo>
                  <a:lnTo>
                    <a:pt x="14325" y="56869"/>
                  </a:lnTo>
                  <a:lnTo>
                    <a:pt x="14264" y="57601"/>
                  </a:lnTo>
                  <a:lnTo>
                    <a:pt x="14203" y="58393"/>
                  </a:lnTo>
                  <a:lnTo>
                    <a:pt x="13837" y="59856"/>
                  </a:lnTo>
                  <a:lnTo>
                    <a:pt x="13654" y="60892"/>
                  </a:lnTo>
                  <a:lnTo>
                    <a:pt x="13532" y="61928"/>
                  </a:lnTo>
                  <a:lnTo>
                    <a:pt x="13472" y="62964"/>
                  </a:lnTo>
                  <a:lnTo>
                    <a:pt x="13532" y="64001"/>
                  </a:lnTo>
                  <a:lnTo>
                    <a:pt x="13715" y="65037"/>
                  </a:lnTo>
                  <a:lnTo>
                    <a:pt x="13898" y="66012"/>
                  </a:lnTo>
                  <a:lnTo>
                    <a:pt x="14508" y="67963"/>
                  </a:lnTo>
                  <a:lnTo>
                    <a:pt x="15605" y="71681"/>
                  </a:lnTo>
                  <a:lnTo>
                    <a:pt x="16032" y="73144"/>
                  </a:lnTo>
                  <a:lnTo>
                    <a:pt x="16458" y="74606"/>
                  </a:lnTo>
                  <a:lnTo>
                    <a:pt x="16580" y="75094"/>
                  </a:lnTo>
                  <a:lnTo>
                    <a:pt x="16641" y="75399"/>
                  </a:lnTo>
                  <a:lnTo>
                    <a:pt x="16641" y="75643"/>
                  </a:lnTo>
                  <a:lnTo>
                    <a:pt x="16519" y="76069"/>
                  </a:lnTo>
                  <a:lnTo>
                    <a:pt x="16336" y="76496"/>
                  </a:lnTo>
                  <a:lnTo>
                    <a:pt x="15849" y="77227"/>
                  </a:lnTo>
                  <a:lnTo>
                    <a:pt x="15422" y="77959"/>
                  </a:lnTo>
                  <a:lnTo>
                    <a:pt x="15117" y="78264"/>
                  </a:lnTo>
                  <a:lnTo>
                    <a:pt x="14813" y="78507"/>
                  </a:lnTo>
                  <a:lnTo>
                    <a:pt x="14569" y="78690"/>
                  </a:lnTo>
                  <a:lnTo>
                    <a:pt x="14386" y="78873"/>
                  </a:lnTo>
                  <a:lnTo>
                    <a:pt x="14386" y="79056"/>
                  </a:lnTo>
                  <a:lnTo>
                    <a:pt x="14447" y="79239"/>
                  </a:lnTo>
                  <a:lnTo>
                    <a:pt x="14569" y="79361"/>
                  </a:lnTo>
                  <a:lnTo>
                    <a:pt x="14752" y="79483"/>
                  </a:lnTo>
                  <a:lnTo>
                    <a:pt x="15117" y="79605"/>
                  </a:lnTo>
                  <a:lnTo>
                    <a:pt x="15483" y="79666"/>
                  </a:lnTo>
                  <a:lnTo>
                    <a:pt x="16032" y="79787"/>
                  </a:lnTo>
                  <a:lnTo>
                    <a:pt x="16580" y="79848"/>
                  </a:lnTo>
                  <a:lnTo>
                    <a:pt x="17007" y="79848"/>
                  </a:lnTo>
                  <a:lnTo>
                    <a:pt x="17434" y="79787"/>
                  </a:lnTo>
                  <a:lnTo>
                    <a:pt x="17555" y="79787"/>
                  </a:lnTo>
                  <a:lnTo>
                    <a:pt x="17677" y="79970"/>
                  </a:lnTo>
                  <a:lnTo>
                    <a:pt x="17921" y="80092"/>
                  </a:lnTo>
                  <a:lnTo>
                    <a:pt x="18165" y="80153"/>
                  </a:lnTo>
                  <a:lnTo>
                    <a:pt x="18592" y="80214"/>
                  </a:lnTo>
                  <a:lnTo>
                    <a:pt x="18957" y="80092"/>
                  </a:lnTo>
                  <a:lnTo>
                    <a:pt x="19140" y="80031"/>
                  </a:lnTo>
                  <a:lnTo>
                    <a:pt x="19323" y="79909"/>
                  </a:lnTo>
                  <a:lnTo>
                    <a:pt x="19445" y="79727"/>
                  </a:lnTo>
                  <a:lnTo>
                    <a:pt x="19506" y="79544"/>
                  </a:lnTo>
                  <a:lnTo>
                    <a:pt x="19689" y="79787"/>
                  </a:lnTo>
                  <a:lnTo>
                    <a:pt x="19872" y="80031"/>
                  </a:lnTo>
                  <a:lnTo>
                    <a:pt x="20115" y="80153"/>
                  </a:lnTo>
                  <a:lnTo>
                    <a:pt x="20420" y="80214"/>
                  </a:lnTo>
                  <a:lnTo>
                    <a:pt x="20725" y="80214"/>
                  </a:lnTo>
                  <a:lnTo>
                    <a:pt x="21091" y="80153"/>
                  </a:lnTo>
                  <a:lnTo>
                    <a:pt x="21335" y="79970"/>
                  </a:lnTo>
                  <a:lnTo>
                    <a:pt x="21456" y="79848"/>
                  </a:lnTo>
                  <a:lnTo>
                    <a:pt x="21517" y="79727"/>
                  </a:lnTo>
                  <a:lnTo>
                    <a:pt x="21700" y="79787"/>
                  </a:lnTo>
                  <a:lnTo>
                    <a:pt x="21944" y="79848"/>
                  </a:lnTo>
                  <a:lnTo>
                    <a:pt x="22371" y="79848"/>
                  </a:lnTo>
                  <a:lnTo>
                    <a:pt x="22858" y="79787"/>
                  </a:lnTo>
                  <a:lnTo>
                    <a:pt x="23285" y="79727"/>
                  </a:lnTo>
                  <a:lnTo>
                    <a:pt x="24138" y="79544"/>
                  </a:lnTo>
                  <a:lnTo>
                    <a:pt x="24260" y="79483"/>
                  </a:lnTo>
                  <a:lnTo>
                    <a:pt x="24443" y="79422"/>
                  </a:lnTo>
                  <a:lnTo>
                    <a:pt x="24565" y="79300"/>
                  </a:lnTo>
                  <a:lnTo>
                    <a:pt x="24687" y="79117"/>
                  </a:lnTo>
                  <a:lnTo>
                    <a:pt x="24687" y="78934"/>
                  </a:lnTo>
                  <a:lnTo>
                    <a:pt x="24626" y="78812"/>
                  </a:lnTo>
                  <a:lnTo>
                    <a:pt x="24382" y="78629"/>
                  </a:lnTo>
                  <a:lnTo>
                    <a:pt x="23895" y="78203"/>
                  </a:lnTo>
                  <a:lnTo>
                    <a:pt x="23590" y="77898"/>
                  </a:lnTo>
                  <a:lnTo>
                    <a:pt x="23346" y="77471"/>
                  </a:lnTo>
                  <a:lnTo>
                    <a:pt x="22858" y="76679"/>
                  </a:lnTo>
                  <a:lnTo>
                    <a:pt x="22554" y="76008"/>
                  </a:lnTo>
                  <a:lnTo>
                    <a:pt x="22432" y="75643"/>
                  </a:lnTo>
                  <a:lnTo>
                    <a:pt x="22432" y="75277"/>
                  </a:lnTo>
                  <a:lnTo>
                    <a:pt x="22554" y="74667"/>
                  </a:lnTo>
                  <a:lnTo>
                    <a:pt x="22736" y="74058"/>
                  </a:lnTo>
                  <a:lnTo>
                    <a:pt x="23468" y="71559"/>
                  </a:lnTo>
                  <a:lnTo>
                    <a:pt x="24565" y="67902"/>
                  </a:lnTo>
                  <a:lnTo>
                    <a:pt x="25114" y="65951"/>
                  </a:lnTo>
                  <a:lnTo>
                    <a:pt x="25357" y="64976"/>
                  </a:lnTo>
                  <a:lnTo>
                    <a:pt x="25540" y="63940"/>
                  </a:lnTo>
                  <a:lnTo>
                    <a:pt x="25601" y="62964"/>
                  </a:lnTo>
                  <a:lnTo>
                    <a:pt x="25540" y="61928"/>
                  </a:lnTo>
                  <a:lnTo>
                    <a:pt x="25418" y="60953"/>
                  </a:lnTo>
                  <a:lnTo>
                    <a:pt x="25175" y="59978"/>
                  </a:lnTo>
                  <a:lnTo>
                    <a:pt x="24870" y="58393"/>
                  </a:lnTo>
                  <a:lnTo>
                    <a:pt x="24748" y="57662"/>
                  </a:lnTo>
                  <a:lnTo>
                    <a:pt x="24748" y="56869"/>
                  </a:lnTo>
                  <a:lnTo>
                    <a:pt x="24809" y="56016"/>
                  </a:lnTo>
                  <a:lnTo>
                    <a:pt x="24931" y="55162"/>
                  </a:lnTo>
                  <a:lnTo>
                    <a:pt x="25357" y="53456"/>
                  </a:lnTo>
                  <a:lnTo>
                    <a:pt x="25845" y="51505"/>
                  </a:lnTo>
                  <a:lnTo>
                    <a:pt x="26272" y="49555"/>
                  </a:lnTo>
                  <a:lnTo>
                    <a:pt x="26516" y="47543"/>
                  </a:lnTo>
                  <a:lnTo>
                    <a:pt x="26759" y="45532"/>
                  </a:lnTo>
                  <a:lnTo>
                    <a:pt x="26881" y="43459"/>
                  </a:lnTo>
                  <a:lnTo>
                    <a:pt x="26942" y="41387"/>
                  </a:lnTo>
                  <a:lnTo>
                    <a:pt x="26942" y="39376"/>
                  </a:lnTo>
                  <a:lnTo>
                    <a:pt x="26881" y="38339"/>
                  </a:lnTo>
                  <a:lnTo>
                    <a:pt x="26820" y="37364"/>
                  </a:lnTo>
                  <a:lnTo>
                    <a:pt x="26455" y="35414"/>
                  </a:lnTo>
                  <a:lnTo>
                    <a:pt x="26272" y="34377"/>
                  </a:lnTo>
                  <a:lnTo>
                    <a:pt x="26150" y="33890"/>
                  </a:lnTo>
                  <a:lnTo>
                    <a:pt x="26089" y="33646"/>
                  </a:lnTo>
                  <a:lnTo>
                    <a:pt x="26150" y="33402"/>
                  </a:lnTo>
                  <a:lnTo>
                    <a:pt x="26211" y="32976"/>
                  </a:lnTo>
                  <a:lnTo>
                    <a:pt x="26211" y="32610"/>
                  </a:lnTo>
                  <a:lnTo>
                    <a:pt x="26150" y="31817"/>
                  </a:lnTo>
                  <a:lnTo>
                    <a:pt x="26150" y="28770"/>
                  </a:lnTo>
                  <a:lnTo>
                    <a:pt x="26211" y="28282"/>
                  </a:lnTo>
                  <a:lnTo>
                    <a:pt x="26333" y="27856"/>
                  </a:lnTo>
                  <a:lnTo>
                    <a:pt x="26881" y="26027"/>
                  </a:lnTo>
                  <a:lnTo>
                    <a:pt x="27003" y="25661"/>
                  </a:lnTo>
                  <a:lnTo>
                    <a:pt x="27369" y="26758"/>
                  </a:lnTo>
                  <a:lnTo>
                    <a:pt x="27735" y="27856"/>
                  </a:lnTo>
                  <a:lnTo>
                    <a:pt x="27918" y="28526"/>
                  </a:lnTo>
                  <a:lnTo>
                    <a:pt x="28100" y="29196"/>
                  </a:lnTo>
                  <a:lnTo>
                    <a:pt x="28405" y="30598"/>
                  </a:lnTo>
                  <a:lnTo>
                    <a:pt x="28588" y="31269"/>
                  </a:lnTo>
                  <a:lnTo>
                    <a:pt x="28832" y="32000"/>
                  </a:lnTo>
                  <a:lnTo>
                    <a:pt x="29380" y="33341"/>
                  </a:lnTo>
                  <a:lnTo>
                    <a:pt x="29990" y="34682"/>
                  </a:lnTo>
                  <a:lnTo>
                    <a:pt x="30660" y="36023"/>
                  </a:lnTo>
                  <a:lnTo>
                    <a:pt x="31270" y="37242"/>
                  </a:lnTo>
                  <a:lnTo>
                    <a:pt x="31879" y="38522"/>
                  </a:lnTo>
                  <a:lnTo>
                    <a:pt x="32123" y="39010"/>
                  </a:lnTo>
                  <a:lnTo>
                    <a:pt x="32306" y="39498"/>
                  </a:lnTo>
                  <a:lnTo>
                    <a:pt x="32306" y="39680"/>
                  </a:lnTo>
                  <a:lnTo>
                    <a:pt x="32245" y="39924"/>
                  </a:lnTo>
                  <a:lnTo>
                    <a:pt x="32245" y="40168"/>
                  </a:lnTo>
                  <a:lnTo>
                    <a:pt x="32245" y="40473"/>
                  </a:lnTo>
                  <a:lnTo>
                    <a:pt x="32367" y="40899"/>
                  </a:lnTo>
                  <a:lnTo>
                    <a:pt x="32489" y="41387"/>
                  </a:lnTo>
                  <a:lnTo>
                    <a:pt x="32794" y="42240"/>
                  </a:lnTo>
                  <a:lnTo>
                    <a:pt x="32855" y="42606"/>
                  </a:lnTo>
                  <a:lnTo>
                    <a:pt x="32916" y="42972"/>
                  </a:lnTo>
                  <a:lnTo>
                    <a:pt x="32977" y="44069"/>
                  </a:lnTo>
                  <a:lnTo>
                    <a:pt x="33038" y="44496"/>
                  </a:lnTo>
                  <a:lnTo>
                    <a:pt x="33160" y="44922"/>
                  </a:lnTo>
                  <a:lnTo>
                    <a:pt x="33281" y="45166"/>
                  </a:lnTo>
                  <a:lnTo>
                    <a:pt x="33464" y="45288"/>
                  </a:lnTo>
                  <a:lnTo>
                    <a:pt x="33647" y="45288"/>
                  </a:lnTo>
                  <a:lnTo>
                    <a:pt x="33769" y="45166"/>
                  </a:lnTo>
                  <a:lnTo>
                    <a:pt x="33830" y="45044"/>
                  </a:lnTo>
                  <a:lnTo>
                    <a:pt x="33891" y="44800"/>
                  </a:lnTo>
                  <a:lnTo>
                    <a:pt x="33952" y="44557"/>
                  </a:lnTo>
                  <a:lnTo>
                    <a:pt x="33891" y="44008"/>
                  </a:lnTo>
                  <a:lnTo>
                    <a:pt x="33830" y="43520"/>
                  </a:lnTo>
                  <a:lnTo>
                    <a:pt x="33830" y="43277"/>
                  </a:lnTo>
                  <a:lnTo>
                    <a:pt x="33830" y="43216"/>
                  </a:lnTo>
                  <a:lnTo>
                    <a:pt x="33891" y="43094"/>
                  </a:lnTo>
                  <a:lnTo>
                    <a:pt x="33952" y="43216"/>
                  </a:lnTo>
                  <a:lnTo>
                    <a:pt x="34013" y="43338"/>
                  </a:lnTo>
                  <a:lnTo>
                    <a:pt x="34013" y="43642"/>
                  </a:lnTo>
                  <a:lnTo>
                    <a:pt x="34135" y="44496"/>
                  </a:lnTo>
                  <a:lnTo>
                    <a:pt x="34135" y="45105"/>
                  </a:lnTo>
                  <a:lnTo>
                    <a:pt x="34196" y="45349"/>
                  </a:lnTo>
                  <a:lnTo>
                    <a:pt x="34318" y="45654"/>
                  </a:lnTo>
                  <a:lnTo>
                    <a:pt x="34440" y="45776"/>
                  </a:lnTo>
                  <a:lnTo>
                    <a:pt x="34561" y="45837"/>
                  </a:lnTo>
                  <a:lnTo>
                    <a:pt x="34744" y="45837"/>
                  </a:lnTo>
                  <a:lnTo>
                    <a:pt x="34866" y="45776"/>
                  </a:lnTo>
                  <a:lnTo>
                    <a:pt x="34988" y="45593"/>
                  </a:lnTo>
                  <a:lnTo>
                    <a:pt x="35049" y="45410"/>
                  </a:lnTo>
                  <a:lnTo>
                    <a:pt x="35049" y="44922"/>
                  </a:lnTo>
                  <a:lnTo>
                    <a:pt x="34988" y="44130"/>
                  </a:lnTo>
                  <a:lnTo>
                    <a:pt x="34988" y="43703"/>
                  </a:lnTo>
                  <a:lnTo>
                    <a:pt x="34988" y="43277"/>
                  </a:lnTo>
                  <a:lnTo>
                    <a:pt x="35354" y="44252"/>
                  </a:lnTo>
                  <a:lnTo>
                    <a:pt x="35659" y="45166"/>
                  </a:lnTo>
                  <a:lnTo>
                    <a:pt x="35902" y="45593"/>
                  </a:lnTo>
                  <a:lnTo>
                    <a:pt x="36024" y="45776"/>
                  </a:lnTo>
                  <a:lnTo>
                    <a:pt x="36207" y="45898"/>
                  </a:lnTo>
                  <a:lnTo>
                    <a:pt x="36390" y="45959"/>
                  </a:lnTo>
                  <a:lnTo>
                    <a:pt x="36573" y="45898"/>
                  </a:lnTo>
                  <a:lnTo>
                    <a:pt x="36695" y="45776"/>
                  </a:lnTo>
                  <a:lnTo>
                    <a:pt x="36756" y="45593"/>
                  </a:lnTo>
                  <a:lnTo>
                    <a:pt x="36756" y="45227"/>
                  </a:lnTo>
                  <a:lnTo>
                    <a:pt x="36695" y="44861"/>
                  </a:lnTo>
                  <a:lnTo>
                    <a:pt x="36390" y="44191"/>
                  </a:lnTo>
                  <a:lnTo>
                    <a:pt x="36146" y="43459"/>
                  </a:lnTo>
                  <a:lnTo>
                    <a:pt x="36024" y="43094"/>
                  </a:lnTo>
                  <a:lnTo>
                    <a:pt x="35963" y="42789"/>
                  </a:lnTo>
                  <a:lnTo>
                    <a:pt x="35963" y="42789"/>
                  </a:lnTo>
                  <a:lnTo>
                    <a:pt x="36207" y="43033"/>
                  </a:lnTo>
                  <a:lnTo>
                    <a:pt x="36451" y="43338"/>
                  </a:lnTo>
                  <a:lnTo>
                    <a:pt x="36878" y="43947"/>
                  </a:lnTo>
                  <a:lnTo>
                    <a:pt x="37061" y="44252"/>
                  </a:lnTo>
                  <a:lnTo>
                    <a:pt x="37304" y="44557"/>
                  </a:lnTo>
                  <a:lnTo>
                    <a:pt x="37487" y="44739"/>
                  </a:lnTo>
                  <a:lnTo>
                    <a:pt x="37670" y="44800"/>
                  </a:lnTo>
                  <a:lnTo>
                    <a:pt x="37853" y="44800"/>
                  </a:lnTo>
                  <a:lnTo>
                    <a:pt x="37975" y="44739"/>
                  </a:lnTo>
                  <a:lnTo>
                    <a:pt x="38097" y="44618"/>
                  </a:lnTo>
                  <a:lnTo>
                    <a:pt x="38158" y="44496"/>
                  </a:lnTo>
                  <a:lnTo>
                    <a:pt x="38158" y="44313"/>
                  </a:lnTo>
                  <a:lnTo>
                    <a:pt x="38097" y="44130"/>
                  </a:lnTo>
                  <a:lnTo>
                    <a:pt x="37975" y="43825"/>
                  </a:lnTo>
                  <a:lnTo>
                    <a:pt x="37792" y="43581"/>
                  </a:lnTo>
                  <a:lnTo>
                    <a:pt x="37182" y="42423"/>
                  </a:lnTo>
                  <a:lnTo>
                    <a:pt x="36878" y="41814"/>
                  </a:lnTo>
                  <a:lnTo>
                    <a:pt x="36695" y="41509"/>
                  </a:lnTo>
                  <a:lnTo>
                    <a:pt x="36634" y="41204"/>
                  </a:lnTo>
                  <a:lnTo>
                    <a:pt x="36817" y="41326"/>
                  </a:lnTo>
                  <a:lnTo>
                    <a:pt x="37000" y="41509"/>
                  </a:lnTo>
                  <a:lnTo>
                    <a:pt x="37182" y="41692"/>
                  </a:lnTo>
                  <a:lnTo>
                    <a:pt x="37365" y="41875"/>
                  </a:lnTo>
                  <a:lnTo>
                    <a:pt x="37792" y="42119"/>
                  </a:lnTo>
                  <a:lnTo>
                    <a:pt x="38219" y="42179"/>
                  </a:lnTo>
                  <a:lnTo>
                    <a:pt x="38584" y="42240"/>
                  </a:lnTo>
                  <a:lnTo>
                    <a:pt x="38706" y="42179"/>
                  </a:lnTo>
                  <a:lnTo>
                    <a:pt x="38889" y="42119"/>
                  </a:lnTo>
                  <a:lnTo>
                    <a:pt x="38950" y="41997"/>
                  </a:lnTo>
                  <a:lnTo>
                    <a:pt x="39011" y="41936"/>
                  </a:lnTo>
                  <a:lnTo>
                    <a:pt x="39011" y="41753"/>
                  </a:lnTo>
                  <a:lnTo>
                    <a:pt x="38889" y="41570"/>
                  </a:lnTo>
                  <a:lnTo>
                    <a:pt x="38706" y="41387"/>
                  </a:lnTo>
                  <a:lnTo>
                    <a:pt x="38402" y="41204"/>
                  </a:lnTo>
                  <a:lnTo>
                    <a:pt x="38158" y="40960"/>
                  </a:lnTo>
                  <a:lnTo>
                    <a:pt x="37609" y="40412"/>
                  </a:lnTo>
                  <a:lnTo>
                    <a:pt x="37182" y="39802"/>
                  </a:lnTo>
                  <a:lnTo>
                    <a:pt x="36695" y="39254"/>
                  </a:lnTo>
                  <a:lnTo>
                    <a:pt x="36451" y="39010"/>
                  </a:lnTo>
                  <a:lnTo>
                    <a:pt x="36207" y="38766"/>
                  </a:lnTo>
                  <a:lnTo>
                    <a:pt x="35902" y="38583"/>
                  </a:lnTo>
                  <a:lnTo>
                    <a:pt x="35598" y="38461"/>
                  </a:lnTo>
                  <a:lnTo>
                    <a:pt x="35110" y="38461"/>
                  </a:lnTo>
                  <a:lnTo>
                    <a:pt x="34988" y="38400"/>
                  </a:lnTo>
                  <a:lnTo>
                    <a:pt x="34927" y="38218"/>
                  </a:lnTo>
                  <a:lnTo>
                    <a:pt x="34866" y="38096"/>
                  </a:lnTo>
                  <a:lnTo>
                    <a:pt x="34683" y="37669"/>
                  </a:lnTo>
                  <a:lnTo>
                    <a:pt x="34440" y="36938"/>
                  </a:lnTo>
                  <a:lnTo>
                    <a:pt x="34257" y="36145"/>
                  </a:lnTo>
                  <a:lnTo>
                    <a:pt x="34074" y="35414"/>
                  </a:lnTo>
                  <a:lnTo>
                    <a:pt x="33952" y="34621"/>
                  </a:lnTo>
                  <a:lnTo>
                    <a:pt x="33891" y="33646"/>
                  </a:lnTo>
                  <a:lnTo>
                    <a:pt x="33769" y="32732"/>
                  </a:lnTo>
                  <a:lnTo>
                    <a:pt x="33586" y="31939"/>
                  </a:lnTo>
                  <a:lnTo>
                    <a:pt x="33342" y="31147"/>
                  </a:lnTo>
                  <a:lnTo>
                    <a:pt x="33099" y="30355"/>
                  </a:lnTo>
                  <a:lnTo>
                    <a:pt x="32794" y="29562"/>
                  </a:lnTo>
                  <a:lnTo>
                    <a:pt x="32550" y="28953"/>
                  </a:lnTo>
                  <a:lnTo>
                    <a:pt x="32428" y="28648"/>
                  </a:lnTo>
                  <a:lnTo>
                    <a:pt x="32245" y="28343"/>
                  </a:lnTo>
                  <a:lnTo>
                    <a:pt x="32001" y="27916"/>
                  </a:lnTo>
                  <a:lnTo>
                    <a:pt x="31879" y="27734"/>
                  </a:lnTo>
                  <a:lnTo>
                    <a:pt x="31819" y="27490"/>
                  </a:lnTo>
                  <a:lnTo>
                    <a:pt x="31758" y="27124"/>
                  </a:lnTo>
                  <a:lnTo>
                    <a:pt x="31697" y="26697"/>
                  </a:lnTo>
                  <a:lnTo>
                    <a:pt x="31697" y="25905"/>
                  </a:lnTo>
                  <a:lnTo>
                    <a:pt x="31514" y="24320"/>
                  </a:lnTo>
                  <a:lnTo>
                    <a:pt x="31270" y="22735"/>
                  </a:lnTo>
                  <a:lnTo>
                    <a:pt x="30965" y="21212"/>
                  </a:lnTo>
                  <a:lnTo>
                    <a:pt x="30965" y="20846"/>
                  </a:lnTo>
                  <a:lnTo>
                    <a:pt x="31026" y="20480"/>
                  </a:lnTo>
                  <a:lnTo>
                    <a:pt x="31026" y="19688"/>
                  </a:lnTo>
                  <a:lnTo>
                    <a:pt x="31026" y="18834"/>
                  </a:lnTo>
                  <a:lnTo>
                    <a:pt x="30965" y="18042"/>
                  </a:lnTo>
                  <a:lnTo>
                    <a:pt x="30904" y="17676"/>
                  </a:lnTo>
                  <a:lnTo>
                    <a:pt x="30782" y="17311"/>
                  </a:lnTo>
                  <a:lnTo>
                    <a:pt x="30478" y="16640"/>
                  </a:lnTo>
                  <a:lnTo>
                    <a:pt x="30112" y="16031"/>
                  </a:lnTo>
                  <a:lnTo>
                    <a:pt x="29746" y="15421"/>
                  </a:lnTo>
                  <a:lnTo>
                    <a:pt x="29502" y="15116"/>
                  </a:lnTo>
                  <a:lnTo>
                    <a:pt x="29258" y="14812"/>
                  </a:lnTo>
                  <a:lnTo>
                    <a:pt x="28954" y="14629"/>
                  </a:lnTo>
                  <a:lnTo>
                    <a:pt x="28649" y="14446"/>
                  </a:lnTo>
                  <a:lnTo>
                    <a:pt x="27978" y="14141"/>
                  </a:lnTo>
                  <a:lnTo>
                    <a:pt x="27247" y="13958"/>
                  </a:lnTo>
                  <a:lnTo>
                    <a:pt x="26455" y="13836"/>
                  </a:lnTo>
                  <a:lnTo>
                    <a:pt x="25662" y="13775"/>
                  </a:lnTo>
                  <a:lnTo>
                    <a:pt x="24748" y="13775"/>
                  </a:lnTo>
                  <a:lnTo>
                    <a:pt x="24565" y="13653"/>
                  </a:lnTo>
                  <a:lnTo>
                    <a:pt x="24260" y="13471"/>
                  </a:lnTo>
                  <a:lnTo>
                    <a:pt x="22919" y="12617"/>
                  </a:lnTo>
                  <a:lnTo>
                    <a:pt x="22554" y="12373"/>
                  </a:lnTo>
                  <a:lnTo>
                    <a:pt x="22432" y="12313"/>
                  </a:lnTo>
                  <a:lnTo>
                    <a:pt x="22310" y="12252"/>
                  </a:lnTo>
                  <a:lnTo>
                    <a:pt x="22310" y="12130"/>
                  </a:lnTo>
                  <a:lnTo>
                    <a:pt x="22127" y="10728"/>
                  </a:lnTo>
                  <a:lnTo>
                    <a:pt x="22066" y="10118"/>
                  </a:lnTo>
                  <a:lnTo>
                    <a:pt x="22066" y="9996"/>
                  </a:lnTo>
                  <a:lnTo>
                    <a:pt x="22188" y="9874"/>
                  </a:lnTo>
                  <a:lnTo>
                    <a:pt x="22493" y="9631"/>
                  </a:lnTo>
                  <a:lnTo>
                    <a:pt x="22615" y="9448"/>
                  </a:lnTo>
                  <a:lnTo>
                    <a:pt x="22676" y="9204"/>
                  </a:lnTo>
                  <a:lnTo>
                    <a:pt x="22858" y="8777"/>
                  </a:lnTo>
                  <a:lnTo>
                    <a:pt x="23224" y="7497"/>
                  </a:lnTo>
                  <a:lnTo>
                    <a:pt x="23407" y="6766"/>
                  </a:lnTo>
                  <a:lnTo>
                    <a:pt x="23529" y="6034"/>
                  </a:lnTo>
                  <a:lnTo>
                    <a:pt x="23651" y="5303"/>
                  </a:lnTo>
                  <a:lnTo>
                    <a:pt x="23651" y="4511"/>
                  </a:lnTo>
                  <a:lnTo>
                    <a:pt x="23590" y="3779"/>
                  </a:lnTo>
                  <a:lnTo>
                    <a:pt x="23468" y="3048"/>
                  </a:lnTo>
                  <a:lnTo>
                    <a:pt x="23285" y="2316"/>
                  </a:lnTo>
                  <a:lnTo>
                    <a:pt x="22919" y="1646"/>
                  </a:lnTo>
                  <a:lnTo>
                    <a:pt x="22493" y="1158"/>
                  </a:lnTo>
                  <a:lnTo>
                    <a:pt x="22005" y="731"/>
                  </a:lnTo>
                  <a:lnTo>
                    <a:pt x="21456" y="366"/>
                  </a:lnTo>
                  <a:lnTo>
                    <a:pt x="20786" y="122"/>
                  </a:lnTo>
                  <a:lnTo>
                    <a:pt x="19994" y="61"/>
                  </a:lnTo>
                  <a:lnTo>
                    <a:pt x="19445" y="0"/>
                  </a:lnTo>
                  <a:close/>
                </a:path>
              </a:pathLst>
            </a:custGeom>
            <a:solidFill>
              <a:srgbClr val="0A95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2" name="Google Shape;72;p12"/>
          <p:cNvSpPr txBox="1">
            <a:spLocks noGrp="1"/>
          </p:cNvSpPr>
          <p:nvPr>
            <p:ph type="ctrTitle"/>
          </p:nvPr>
        </p:nvSpPr>
        <p:spPr>
          <a:xfrm>
            <a:off x="299710" y="2525225"/>
            <a:ext cx="6766386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5400" dirty="0" smtClean="0"/>
              <a:t>ISO 45001</a:t>
            </a:r>
            <a:br>
              <a:rPr lang="es-ES_tradnl" sz="5400" dirty="0" smtClean="0"/>
            </a:br>
            <a:r>
              <a:rPr lang="es-ES_tradnl" sz="3200" dirty="0" smtClean="0"/>
              <a:t/>
            </a:r>
            <a:br>
              <a:rPr lang="es-ES_tradnl" sz="3200" dirty="0" smtClean="0"/>
            </a:br>
            <a:r>
              <a:rPr lang="es-ES_tradnl" sz="4000" b="1" dirty="0" smtClean="0"/>
              <a:t>Seguridad y Salud Laboral</a:t>
            </a:r>
            <a:r>
              <a:rPr lang="es-ES_tradnl" sz="3200" dirty="0" smtClean="0"/>
              <a:t/>
            </a:r>
            <a:br>
              <a:rPr lang="es-ES_tradnl" sz="3200" dirty="0" smtClean="0"/>
            </a:br>
            <a:r>
              <a:rPr lang="es-ES_tradnl" sz="3200" dirty="0" smtClean="0">
                <a:solidFill>
                  <a:schemeClr val="tx1"/>
                </a:solidFill>
              </a:rPr>
              <a:t>POR UN MUNDO SEGURO</a:t>
            </a:r>
            <a:endParaRPr sz="3200" dirty="0">
              <a:solidFill>
                <a:schemeClr val="tx1"/>
              </a:solidFill>
            </a:endParaRPr>
          </a:p>
        </p:txBody>
      </p:sp>
      <p:grpSp>
        <p:nvGrpSpPr>
          <p:cNvPr id="73" name="Google Shape;73;p12"/>
          <p:cNvGrpSpPr/>
          <p:nvPr/>
        </p:nvGrpSpPr>
        <p:grpSpPr>
          <a:xfrm>
            <a:off x="7859064" y="996386"/>
            <a:ext cx="433800" cy="433800"/>
            <a:chOff x="5382800" y="412975"/>
            <a:chExt cx="433800" cy="433800"/>
          </a:xfrm>
        </p:grpSpPr>
        <p:sp>
          <p:nvSpPr>
            <p:cNvPr id="74" name="Google Shape;74;p12"/>
            <p:cNvSpPr/>
            <p:nvPr/>
          </p:nvSpPr>
          <p:spPr>
            <a:xfrm>
              <a:off x="5382800" y="412975"/>
              <a:ext cx="433800" cy="433800"/>
            </a:xfrm>
            <a:prstGeom prst="ellipse">
              <a:avLst/>
            </a:prstGeom>
            <a:solidFill>
              <a:srgbClr val="F24745">
                <a:alpha val="3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12"/>
            <p:cNvSpPr/>
            <p:nvPr/>
          </p:nvSpPr>
          <p:spPr>
            <a:xfrm>
              <a:off x="5495482" y="525658"/>
              <a:ext cx="208200" cy="208200"/>
            </a:xfrm>
            <a:prstGeom prst="ellipse">
              <a:avLst/>
            </a:prstGeom>
            <a:solidFill>
              <a:srgbClr val="F24745">
                <a:alpha val="3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2"/>
            <p:cNvSpPr/>
            <p:nvPr/>
          </p:nvSpPr>
          <p:spPr>
            <a:xfrm>
              <a:off x="5544573" y="574748"/>
              <a:ext cx="110100" cy="110100"/>
            </a:xfrm>
            <a:prstGeom prst="ellipse">
              <a:avLst/>
            </a:prstGeom>
            <a:solidFill>
              <a:srgbClr val="F247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 smtClean="0"/>
              <a:t>10</a:t>
            </a:fld>
            <a:endParaRPr lang="tr-TR" dirty="0"/>
          </a:p>
        </p:txBody>
      </p:sp>
      <p:sp>
        <p:nvSpPr>
          <p:cNvPr id="6" name="CuadroTexto 5"/>
          <p:cNvSpPr txBox="1"/>
          <p:nvPr/>
        </p:nvSpPr>
        <p:spPr>
          <a:xfrm>
            <a:off x="1097540" y="1747653"/>
            <a:ext cx="787712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 smtClean="0">
                <a:solidFill>
                  <a:srgbClr val="FF0000"/>
                </a:solidFill>
              </a:rPr>
              <a:t>Implementar</a:t>
            </a:r>
          </a:p>
          <a:p>
            <a:r>
              <a:rPr lang="es-ES" sz="4000" b="1" dirty="0" smtClean="0">
                <a:solidFill>
                  <a:srgbClr val="FF0000"/>
                </a:solidFill>
              </a:rPr>
              <a:t>			Certificar</a:t>
            </a:r>
          </a:p>
          <a:p>
            <a:pPr algn="ctr"/>
            <a:r>
              <a:rPr lang="es-ES" sz="4000" b="1" dirty="0" smtClean="0">
                <a:solidFill>
                  <a:srgbClr val="FF0000"/>
                </a:solidFill>
              </a:rPr>
              <a:t>										Acreditar</a:t>
            </a:r>
            <a:endParaRPr lang="es-ES" sz="3200" b="1" dirty="0">
              <a:solidFill>
                <a:srgbClr val="FF0000"/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7634" y="118532"/>
            <a:ext cx="1739900" cy="17399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5561" y="3217333"/>
            <a:ext cx="2094805" cy="1393997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4811" y="1337743"/>
            <a:ext cx="2771395" cy="1732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623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4425" y="5598"/>
            <a:ext cx="7503708" cy="1140000"/>
          </a:xfrm>
        </p:spPr>
        <p:txBody>
          <a:bodyPr/>
          <a:lstStyle/>
          <a:p>
            <a:r>
              <a:rPr lang="es-ES" sz="2800" b="1" dirty="0" smtClean="0"/>
              <a:t>FAMILIA, EMPRESA, TRABAJO Y CONSUMIDORES</a:t>
            </a:r>
            <a:endParaRPr lang="es-ES" sz="2800" b="1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 smtClean="0"/>
              <a:t>11</a:t>
            </a:fld>
            <a:endParaRPr lang="tr-TR"/>
          </a:p>
        </p:txBody>
      </p:sp>
      <p:sp>
        <p:nvSpPr>
          <p:cNvPr id="4" name="CuadroTexto 3"/>
          <p:cNvSpPr txBox="1"/>
          <p:nvPr/>
        </p:nvSpPr>
        <p:spPr>
          <a:xfrm>
            <a:off x="166208" y="1662987"/>
            <a:ext cx="728445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2400" dirty="0" smtClean="0">
              <a:solidFill>
                <a:schemeClr val="tx1"/>
              </a:solidFill>
            </a:endParaRPr>
          </a:p>
          <a:p>
            <a:endParaRPr lang="es-ES" sz="2400" dirty="0" smtClean="0">
              <a:solidFill>
                <a:schemeClr val="tx1"/>
              </a:solidFill>
            </a:endParaRPr>
          </a:p>
          <a:p>
            <a:pPr marL="571500" indent="-571500">
              <a:buFont typeface="Arial"/>
              <a:buChar char="•"/>
            </a:pPr>
            <a:r>
              <a:rPr lang="es-ES" sz="4000" b="1" dirty="0" smtClean="0">
                <a:solidFill>
                  <a:srgbClr val="FF0000"/>
                </a:solidFill>
              </a:rPr>
              <a:t>General Motors</a:t>
            </a:r>
            <a:endParaRPr lang="es-ES" sz="4000" dirty="0" smtClean="0">
              <a:solidFill>
                <a:srgbClr val="FF0000"/>
              </a:solidFill>
            </a:endParaRPr>
          </a:p>
          <a:p>
            <a:pPr marL="571500" indent="-571500">
              <a:buFont typeface="Arial"/>
              <a:buChar char="•"/>
            </a:pPr>
            <a:r>
              <a:rPr lang="es-ES" sz="4000" b="1" dirty="0" err="1" smtClean="0">
                <a:solidFill>
                  <a:srgbClr val="FF0000"/>
                </a:solidFill>
              </a:rPr>
              <a:t>DaimlerVC</a:t>
            </a:r>
            <a:r>
              <a:rPr lang="es-ES" sz="4000" b="1" dirty="0" smtClean="0">
                <a:solidFill>
                  <a:srgbClr val="FF0000"/>
                </a:solidFill>
              </a:rPr>
              <a:t> México</a:t>
            </a:r>
          </a:p>
          <a:p>
            <a:pPr marL="571500" indent="-571500">
              <a:buFont typeface="Arial"/>
              <a:buChar char="•"/>
            </a:pPr>
            <a:r>
              <a:rPr lang="es-ES" sz="4000" b="1" dirty="0" err="1" smtClean="0">
                <a:solidFill>
                  <a:srgbClr val="FF0000"/>
                </a:solidFill>
              </a:rPr>
              <a:t>Metalmod</a:t>
            </a:r>
            <a:r>
              <a:rPr lang="es-ES" sz="4000" b="1" dirty="0" smtClean="0">
                <a:solidFill>
                  <a:srgbClr val="FF0000"/>
                </a:solidFill>
              </a:rPr>
              <a:t> México</a:t>
            </a:r>
            <a:endParaRPr lang="es-ES" sz="3200" b="1" dirty="0">
              <a:solidFill>
                <a:srgbClr val="FF0000"/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7975" y="1265653"/>
            <a:ext cx="2232861" cy="124047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2659" y="1866723"/>
            <a:ext cx="2036013" cy="1278818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0532" y="3438943"/>
            <a:ext cx="2015067" cy="151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152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 smtClean="0"/>
              <a:t>12</a:t>
            </a:fld>
            <a:endParaRPr lang="tr-TR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844425" y="5598"/>
            <a:ext cx="7503708" cy="1140000"/>
          </a:xfrm>
        </p:spPr>
        <p:txBody>
          <a:bodyPr/>
          <a:lstStyle/>
          <a:p>
            <a:r>
              <a:rPr lang="es-ES" sz="2800" b="1" dirty="0" smtClean="0"/>
              <a:t>QUE HACE </a:t>
            </a:r>
            <a:r>
              <a:rPr lang="es-ES" sz="2800" b="1" dirty="0" smtClean="0">
                <a:solidFill>
                  <a:srgbClr val="FF0000"/>
                </a:solidFill>
              </a:rPr>
              <a:t>EL PERÚ </a:t>
            </a:r>
            <a:r>
              <a:rPr lang="es-ES" sz="2800" b="1" dirty="0" smtClean="0"/>
              <a:t>PARA UN MUNDO MAS SEGURO</a:t>
            </a:r>
            <a:endParaRPr lang="es-ES" sz="2800" b="1" dirty="0"/>
          </a:p>
        </p:txBody>
      </p:sp>
      <p:sp>
        <p:nvSpPr>
          <p:cNvPr id="5" name="CuadroTexto 4"/>
          <p:cNvSpPr txBox="1"/>
          <p:nvPr/>
        </p:nvSpPr>
        <p:spPr>
          <a:xfrm>
            <a:off x="987475" y="1493647"/>
            <a:ext cx="745379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/>
              <a:buChar char="•"/>
            </a:pPr>
            <a:r>
              <a:rPr lang="es-ES" sz="3600" b="1" dirty="0" smtClean="0">
                <a:solidFill>
                  <a:srgbClr val="FF0000"/>
                </a:solidFill>
              </a:rPr>
              <a:t>Consciencia </a:t>
            </a:r>
            <a:r>
              <a:rPr lang="es-ES" sz="3600" dirty="0" smtClean="0">
                <a:solidFill>
                  <a:schemeClr val="tx1"/>
                </a:solidFill>
              </a:rPr>
              <a:t>en Seguridad</a:t>
            </a:r>
          </a:p>
          <a:p>
            <a:pPr marL="571500" indent="-571500">
              <a:buFont typeface="Arial"/>
              <a:buChar char="•"/>
            </a:pPr>
            <a:r>
              <a:rPr lang="es-ES" sz="3600" dirty="0" smtClean="0"/>
              <a:t>Legislación</a:t>
            </a:r>
            <a:r>
              <a:rPr lang="es-ES" sz="3600" b="1" dirty="0" smtClean="0">
                <a:solidFill>
                  <a:srgbClr val="FF0000"/>
                </a:solidFill>
              </a:rPr>
              <a:t> </a:t>
            </a:r>
            <a:r>
              <a:rPr lang="mr-IN" sz="3600" b="1" dirty="0" smtClean="0">
                <a:solidFill>
                  <a:srgbClr val="FF0000"/>
                </a:solidFill>
              </a:rPr>
              <a:t>–</a:t>
            </a:r>
            <a:r>
              <a:rPr lang="es-ES" sz="3600" b="1" dirty="0" smtClean="0">
                <a:solidFill>
                  <a:srgbClr val="FF0000"/>
                </a:solidFill>
              </a:rPr>
              <a:t> Ley 29783</a:t>
            </a:r>
          </a:p>
          <a:p>
            <a:pPr marL="571500" indent="-571500">
              <a:buFont typeface="Arial"/>
              <a:buChar char="•"/>
            </a:pPr>
            <a:r>
              <a:rPr lang="es-ES" sz="3600" b="1" dirty="0" smtClean="0">
                <a:solidFill>
                  <a:srgbClr val="FF0000"/>
                </a:solidFill>
              </a:rPr>
              <a:t>Plan Nacional de Seguridad y Salud en el Trabajo</a:t>
            </a:r>
          </a:p>
          <a:p>
            <a:pPr marL="571500" indent="-571500">
              <a:buFont typeface="Arial"/>
              <a:buChar char="•"/>
            </a:pPr>
            <a:r>
              <a:rPr lang="es-ES" sz="3600" dirty="0" smtClean="0"/>
              <a:t>Vigilancia</a:t>
            </a:r>
            <a:r>
              <a:rPr lang="es-ES" sz="3600" b="1" dirty="0" smtClean="0">
                <a:solidFill>
                  <a:srgbClr val="FF0000"/>
                </a:solidFill>
              </a:rPr>
              <a:t> - SUNAFIL</a:t>
            </a:r>
          </a:p>
        </p:txBody>
      </p:sp>
    </p:spTree>
    <p:extLst>
      <p:ext uri="{BB962C8B-B14F-4D97-AF65-F5344CB8AC3E}">
        <p14:creationId xmlns:p14="http://schemas.microsoft.com/office/powerpoint/2010/main" val="921189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xmlns:p14="http://schemas.microsoft.com/office/powerpoint/2010/main"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95B0"/>
        </a:solidFill>
        <a:effectLst/>
      </p:bgPr>
    </p:bg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5"/>
          <p:cNvSpPr/>
          <p:nvPr/>
        </p:nvSpPr>
        <p:spPr>
          <a:xfrm>
            <a:off x="844425" y="1099637"/>
            <a:ext cx="7841694" cy="3735951"/>
          </a:xfrm>
          <a:custGeom>
            <a:avLst/>
            <a:gdLst/>
            <a:ahLst/>
            <a:cxnLst/>
            <a:rect l="0" t="0" r="0" b="0"/>
            <a:pathLst>
              <a:path w="285750" h="136125" extrusionOk="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rgbClr val="0DB7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25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sp>
        <p:nvSpPr>
          <p:cNvPr id="253" name="Google Shape;253;p25"/>
          <p:cNvSpPr/>
          <p:nvPr/>
        </p:nvSpPr>
        <p:spPr>
          <a:xfrm rot="8100000">
            <a:off x="1475321" y="2273788"/>
            <a:ext cx="115824" cy="115824"/>
          </a:xfrm>
          <a:prstGeom prst="teardrop">
            <a:avLst>
              <a:gd name="adj" fmla="val 10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25"/>
          <p:cNvSpPr/>
          <p:nvPr/>
        </p:nvSpPr>
        <p:spPr>
          <a:xfrm rot="8100000">
            <a:off x="3068371" y="3803188"/>
            <a:ext cx="115824" cy="115824"/>
          </a:xfrm>
          <a:prstGeom prst="teardrop">
            <a:avLst>
              <a:gd name="adj" fmla="val 10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25"/>
          <p:cNvSpPr/>
          <p:nvPr/>
        </p:nvSpPr>
        <p:spPr>
          <a:xfrm rot="8100000">
            <a:off x="4707371" y="4088663"/>
            <a:ext cx="115824" cy="115824"/>
          </a:xfrm>
          <a:prstGeom prst="teardrop">
            <a:avLst>
              <a:gd name="adj" fmla="val 10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25"/>
          <p:cNvSpPr/>
          <p:nvPr/>
        </p:nvSpPr>
        <p:spPr>
          <a:xfrm rot="8100000">
            <a:off x="4079021" y="2019338"/>
            <a:ext cx="115824" cy="115824"/>
          </a:xfrm>
          <a:prstGeom prst="teardrop">
            <a:avLst>
              <a:gd name="adj" fmla="val 10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25"/>
          <p:cNvSpPr/>
          <p:nvPr/>
        </p:nvSpPr>
        <p:spPr>
          <a:xfrm rot="8100000">
            <a:off x="6881271" y="2542038"/>
            <a:ext cx="115824" cy="115824"/>
          </a:xfrm>
          <a:prstGeom prst="teardrop">
            <a:avLst>
              <a:gd name="adj" fmla="val 10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25"/>
          <p:cNvSpPr/>
          <p:nvPr/>
        </p:nvSpPr>
        <p:spPr>
          <a:xfrm rot="8100000">
            <a:off x="7432896" y="4088663"/>
            <a:ext cx="115824" cy="115824"/>
          </a:xfrm>
          <a:prstGeom prst="teardrop">
            <a:avLst>
              <a:gd name="adj" fmla="val 10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3">
            <a:biLevel thresh="50000"/>
          </a:blip>
          <a:stretch>
            <a:fillRect/>
          </a:stretch>
        </p:blipFill>
        <p:spPr>
          <a:xfrm>
            <a:off x="1695226" y="1099637"/>
            <a:ext cx="5976313" cy="23330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  <p:sp>
        <p:nvSpPr>
          <p:cNvPr id="4" name="Marcador de contenido 2"/>
          <p:cNvSpPr txBox="1">
            <a:spLocks/>
          </p:cNvSpPr>
          <p:nvPr/>
        </p:nvSpPr>
        <p:spPr>
          <a:xfrm>
            <a:off x="1948597" y="2026018"/>
            <a:ext cx="6824061" cy="2973947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 algn="just">
              <a:buFont typeface="+mj-lt"/>
              <a:buAutoNum type="arabicPeriod"/>
            </a:pPr>
            <a:r>
              <a:rPr lang="es-ES" sz="1600" dirty="0" smtClean="0"/>
              <a:t>Programas para </a:t>
            </a:r>
            <a:r>
              <a:rPr lang="es-ES" sz="2000" b="1" u="sng" dirty="0" smtClean="0">
                <a:solidFill>
                  <a:srgbClr val="FF0000"/>
                </a:solidFill>
              </a:rPr>
              <a:t>implementación</a:t>
            </a:r>
            <a:r>
              <a:rPr lang="es-ES" sz="1600" dirty="0" smtClean="0"/>
              <a:t> de la </a:t>
            </a:r>
            <a:r>
              <a:rPr lang="es-ES" sz="2000" b="1" u="sng" dirty="0" smtClean="0">
                <a:solidFill>
                  <a:srgbClr val="FF0000"/>
                </a:solidFill>
              </a:rPr>
              <a:t>Ley 29783</a:t>
            </a:r>
            <a:r>
              <a:rPr lang="es-ES" sz="1600" dirty="0">
                <a:solidFill>
                  <a:srgbClr val="FF0000"/>
                </a:solidFill>
              </a:rPr>
              <a:t> </a:t>
            </a:r>
            <a:r>
              <a:rPr lang="es-ES" sz="1600" dirty="0" smtClean="0">
                <a:solidFill>
                  <a:srgbClr val="FF0000"/>
                </a:solidFill>
              </a:rPr>
              <a:t>con </a:t>
            </a:r>
            <a:r>
              <a:rPr lang="es-ES" sz="2000" b="1" dirty="0" smtClean="0">
                <a:solidFill>
                  <a:srgbClr val="FF0000"/>
                </a:solidFill>
              </a:rPr>
              <a:t>ISO 45001</a:t>
            </a:r>
          </a:p>
          <a:p>
            <a:pPr marL="342900" indent="-342900" algn="just">
              <a:buFont typeface="+mj-lt"/>
              <a:buAutoNum type="arabicPeriod"/>
            </a:pPr>
            <a:endParaRPr lang="es-ES" sz="1600" dirty="0" smtClean="0"/>
          </a:p>
          <a:p>
            <a:pPr marL="342900" indent="-342900" algn="just">
              <a:buFont typeface="+mj-lt"/>
              <a:buAutoNum type="arabicPeriod"/>
            </a:pPr>
            <a:r>
              <a:rPr lang="es-ES" sz="1600" dirty="0" smtClean="0"/>
              <a:t>Programa de </a:t>
            </a:r>
            <a:r>
              <a:rPr lang="es-ES" sz="2000" b="1" u="sng" dirty="0" smtClean="0">
                <a:solidFill>
                  <a:srgbClr val="FF0000"/>
                </a:solidFill>
              </a:rPr>
              <a:t>concientización</a:t>
            </a:r>
            <a:r>
              <a:rPr lang="es-ES" sz="1600" dirty="0" smtClean="0"/>
              <a:t> </a:t>
            </a:r>
            <a:r>
              <a:rPr lang="es-ES" sz="2800" b="1" u="sng" dirty="0" smtClean="0">
                <a:solidFill>
                  <a:srgbClr val="FF0000"/>
                </a:solidFill>
              </a:rPr>
              <a:t>SPD</a:t>
            </a:r>
            <a:r>
              <a:rPr lang="es-ES" sz="1600" dirty="0" smtClean="0"/>
              <a:t> de alto impacto, bajo costo y corto tiempo,</a:t>
            </a:r>
          </a:p>
          <a:p>
            <a:pPr marL="342900" indent="-342900" algn="just">
              <a:buFont typeface="+mj-lt"/>
              <a:buAutoNum type="arabicPeriod"/>
            </a:pPr>
            <a:endParaRPr lang="es-ES" sz="1600" dirty="0" smtClean="0"/>
          </a:p>
          <a:p>
            <a:pPr marL="342900" indent="-342900" algn="just">
              <a:buFont typeface="+mj-lt"/>
              <a:buAutoNum type="arabicPeriod"/>
            </a:pPr>
            <a:r>
              <a:rPr lang="es-ES" sz="1600" dirty="0" smtClean="0"/>
              <a:t>Estándares de evaluación de liderazgo </a:t>
            </a:r>
            <a:r>
              <a:rPr lang="es-ES" sz="2000" b="1" u="sng" dirty="0" err="1" smtClean="0">
                <a:solidFill>
                  <a:srgbClr val="FF0000"/>
                </a:solidFill>
              </a:rPr>
              <a:t>Leadership</a:t>
            </a:r>
            <a:r>
              <a:rPr lang="es-ES" sz="2000" b="1" u="sng" dirty="0" smtClean="0">
                <a:solidFill>
                  <a:srgbClr val="FF0000"/>
                </a:solidFill>
              </a:rPr>
              <a:t> </a:t>
            </a:r>
            <a:r>
              <a:rPr lang="es-ES" sz="2000" b="1" u="sng" dirty="0" err="1" smtClean="0">
                <a:solidFill>
                  <a:srgbClr val="FF0000"/>
                </a:solidFill>
              </a:rPr>
              <a:t>to</a:t>
            </a:r>
            <a:r>
              <a:rPr lang="es-ES" sz="2000" b="1" u="sng" dirty="0" smtClean="0">
                <a:solidFill>
                  <a:srgbClr val="FF0000"/>
                </a:solidFill>
              </a:rPr>
              <a:t> Safety</a:t>
            </a:r>
          </a:p>
          <a:p>
            <a:pPr marL="342900" indent="-342900" algn="just">
              <a:buFont typeface="+mj-lt"/>
              <a:buAutoNum type="arabicPeriod"/>
            </a:pPr>
            <a:endParaRPr lang="es-ES" sz="1600" dirty="0" smtClean="0"/>
          </a:p>
          <a:p>
            <a:pPr marL="457200" indent="-457200" algn="just">
              <a:buFont typeface="+mj-lt"/>
              <a:buAutoNum type="arabicPeriod"/>
            </a:pPr>
            <a:r>
              <a:rPr lang="es-ES" sz="2000" b="1" u="sng" dirty="0" smtClean="0">
                <a:solidFill>
                  <a:srgbClr val="FF0000"/>
                </a:solidFill>
              </a:rPr>
              <a:t>Alianzas</a:t>
            </a:r>
            <a:r>
              <a:rPr lang="es-ES" sz="1600" dirty="0" smtClean="0"/>
              <a:t> con entidades gubernamentales para difundir la Seguridad y la Salud en los sitios de labores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2111319" y="124337"/>
            <a:ext cx="647056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6000" dirty="0" smtClean="0">
                <a:solidFill>
                  <a:srgbClr val="0DB7C4"/>
                </a:solidFill>
              </a:rPr>
              <a:t>“</a:t>
            </a:r>
            <a:r>
              <a:rPr lang="es-ES" sz="6000" dirty="0" err="1" smtClean="0">
                <a:solidFill>
                  <a:srgbClr val="0DB7C4"/>
                </a:solidFill>
              </a:rPr>
              <a:t>for</a:t>
            </a:r>
            <a:r>
              <a:rPr lang="es-ES" sz="6000" dirty="0" smtClean="0">
                <a:solidFill>
                  <a:srgbClr val="0DB7C4"/>
                </a:solidFill>
              </a:rPr>
              <a:t> a </a:t>
            </a:r>
            <a:r>
              <a:rPr lang="es-ES" sz="6000" dirty="0" err="1" smtClean="0">
                <a:solidFill>
                  <a:srgbClr val="0DB7C4"/>
                </a:solidFill>
              </a:rPr>
              <a:t>better</a:t>
            </a:r>
            <a:r>
              <a:rPr lang="es-ES" sz="6000" dirty="0" smtClean="0">
                <a:solidFill>
                  <a:srgbClr val="0DB7C4"/>
                </a:solidFill>
              </a:rPr>
              <a:t> </a:t>
            </a:r>
            <a:r>
              <a:rPr lang="es-ES" sz="6000" dirty="0" err="1" smtClean="0">
                <a:solidFill>
                  <a:srgbClr val="0DB7C4"/>
                </a:solidFill>
              </a:rPr>
              <a:t>world</a:t>
            </a:r>
            <a:r>
              <a:rPr lang="es-ES" sz="6000" dirty="0" smtClean="0">
                <a:solidFill>
                  <a:srgbClr val="0DB7C4"/>
                </a:solidFill>
              </a:rPr>
              <a:t>”</a:t>
            </a:r>
            <a:endParaRPr lang="es-ES" sz="6000" dirty="0">
              <a:solidFill>
                <a:srgbClr val="0DB7C4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4994659" y="1358985"/>
            <a:ext cx="4021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800" u="sng" dirty="0" smtClean="0">
                <a:solidFill>
                  <a:schemeClr val="tx1"/>
                </a:solidFill>
              </a:rPr>
              <a:t>Acciones para un mundo más seguro</a:t>
            </a:r>
            <a:endParaRPr lang="es-ES" sz="1800" u="sng" dirty="0">
              <a:solidFill>
                <a:schemeClr val="tx1"/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0133" y="1140000"/>
            <a:ext cx="886018" cy="886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930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" name="Google Shape;869;p41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sp>
        <p:nvSpPr>
          <p:cNvPr id="870" name="Google Shape;870;p41"/>
          <p:cNvSpPr txBox="1"/>
          <p:nvPr/>
        </p:nvSpPr>
        <p:spPr>
          <a:xfrm>
            <a:off x="4868333" y="643342"/>
            <a:ext cx="3886200" cy="13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ES_tradnl" sz="5400" b="1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GRACIAS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es-ES_tradnl" sz="1800" b="1" dirty="0">
              <a:solidFill>
                <a:srgbClr val="415665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es-ES_tradnl" sz="1800" b="1" dirty="0" smtClean="0">
              <a:solidFill>
                <a:srgbClr val="415665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es-ES_tradnl" sz="1800" b="1" dirty="0">
              <a:solidFill>
                <a:srgbClr val="415665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es-ES_tradnl" sz="1800" b="1" dirty="0" smtClean="0">
              <a:solidFill>
                <a:srgbClr val="415665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ES_tradnl" sz="1800" b="1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Rodolfo Ramírez</a:t>
            </a:r>
            <a:endParaRPr sz="1800" dirty="0">
              <a:solidFill>
                <a:srgbClr val="415665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ES" sz="18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3"/>
              </a:rPr>
              <a:t>r</a:t>
            </a:r>
            <a:r>
              <a:rPr lang="es-ES_tradnl" sz="18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3"/>
              </a:rPr>
              <a:t>odolfo.ramirez@cualitycorporation.com</a:t>
            </a:r>
            <a:endParaRPr lang="es-ES_tradnl" sz="1800" dirty="0" smtClean="0">
              <a:solidFill>
                <a:srgbClr val="415665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es-ES_tradnl" sz="1800" b="1" dirty="0" smtClean="0">
              <a:solidFill>
                <a:srgbClr val="FF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ES_tradnl" sz="1800" b="1" dirty="0" err="1" smtClean="0">
                <a:solidFill>
                  <a:srgbClr val="FF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Cualitycorporation.com</a:t>
            </a:r>
            <a:endParaRPr lang="es-ES_tradnl" sz="1800" b="1" dirty="0" smtClean="0">
              <a:solidFill>
                <a:srgbClr val="FF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es-ES_tradnl" sz="1800" b="1" dirty="0" smtClean="0">
              <a:solidFill>
                <a:srgbClr val="FF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800" b="1" dirty="0">
              <a:solidFill>
                <a:srgbClr val="FF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94733"/>
            <a:ext cx="4538133" cy="45381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73869" y="3363656"/>
            <a:ext cx="4634970" cy="1045200"/>
          </a:xfrm>
        </p:spPr>
        <p:txBody>
          <a:bodyPr/>
          <a:lstStyle/>
          <a:p>
            <a:r>
              <a:rPr lang="es-ES" sz="4400" dirty="0" smtClean="0"/>
              <a:t>PANORAMA GLOBAL DE LA </a:t>
            </a:r>
            <a:r>
              <a:rPr lang="es-ES" sz="4400" dirty="0" smtClean="0">
                <a:solidFill>
                  <a:srgbClr val="0DB7C4"/>
                </a:solidFill>
              </a:rPr>
              <a:t>SEGURIDAD EN EL TRABAJO</a:t>
            </a:r>
            <a:endParaRPr lang="es-ES" sz="4400" dirty="0">
              <a:solidFill>
                <a:srgbClr val="0DB7C4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</a:t>
            </a:fld>
            <a:endParaRPr lang="en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/>
          <a:srcRect l="21330" t="7006" r="13598" b="16597"/>
          <a:stretch/>
        </p:blipFill>
        <p:spPr>
          <a:xfrm>
            <a:off x="5337934" y="669211"/>
            <a:ext cx="3346936" cy="3929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90253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5225" y="1292400"/>
            <a:ext cx="1616300" cy="1140000"/>
          </a:xfrm>
        </p:spPr>
        <p:txBody>
          <a:bodyPr/>
          <a:lstStyle/>
          <a:p>
            <a:r>
              <a:rPr lang="es-ES" sz="1400" dirty="0" smtClean="0">
                <a:solidFill>
                  <a:srgbClr val="000000"/>
                </a:solidFill>
              </a:rPr>
              <a:t>DATOS </a:t>
            </a:r>
            <a:br>
              <a:rPr lang="es-ES" sz="1400" dirty="0" smtClean="0">
                <a:solidFill>
                  <a:srgbClr val="000000"/>
                </a:solidFill>
              </a:rPr>
            </a:br>
            <a:r>
              <a:rPr lang="es-ES" sz="1400" dirty="0" smtClean="0">
                <a:solidFill>
                  <a:srgbClr val="000000"/>
                </a:solidFill>
              </a:rPr>
              <a:t>IMPORTANTES</a:t>
            </a:r>
            <a:endParaRPr lang="es-ES" sz="1400" dirty="0">
              <a:solidFill>
                <a:srgbClr val="000000"/>
              </a:solidFill>
            </a:endParaRP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  <p:sp>
        <p:nvSpPr>
          <p:cNvPr id="5" name="CuadroTexto 4"/>
          <p:cNvSpPr txBox="1"/>
          <p:nvPr/>
        </p:nvSpPr>
        <p:spPr>
          <a:xfrm>
            <a:off x="4074708" y="316112"/>
            <a:ext cx="20556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Cada </a:t>
            </a:r>
            <a:r>
              <a:rPr lang="es-ES" sz="3600" b="1" dirty="0" smtClean="0">
                <a:solidFill>
                  <a:srgbClr val="FF0000"/>
                </a:solidFill>
              </a:rPr>
              <a:t>15</a:t>
            </a:r>
            <a:r>
              <a:rPr lang="es-ES" dirty="0" smtClean="0"/>
              <a:t> segundos:</a:t>
            </a:r>
            <a:endParaRPr lang="es-ES" dirty="0"/>
          </a:p>
        </p:txBody>
      </p:sp>
      <p:sp>
        <p:nvSpPr>
          <p:cNvPr id="6" name="CuadroTexto 5"/>
          <p:cNvSpPr txBox="1"/>
          <p:nvPr/>
        </p:nvSpPr>
        <p:spPr>
          <a:xfrm>
            <a:off x="4074708" y="878390"/>
            <a:ext cx="506929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/>
              <a:buChar char="•"/>
            </a:pPr>
            <a:r>
              <a:rPr lang="es-ES" sz="3600" b="1" dirty="0" smtClean="0">
                <a:solidFill>
                  <a:srgbClr val="FF0000"/>
                </a:solidFill>
              </a:rPr>
              <a:t>Muere</a:t>
            </a:r>
            <a:r>
              <a:rPr lang="es-ES" sz="3600" dirty="0" smtClean="0">
                <a:solidFill>
                  <a:srgbClr val="0000FF"/>
                </a:solidFill>
              </a:rPr>
              <a:t> </a:t>
            </a:r>
            <a:r>
              <a:rPr lang="es-ES" dirty="0" smtClean="0"/>
              <a:t>un trabajador por accidentes o enfermedades laborales</a:t>
            </a:r>
          </a:p>
          <a:p>
            <a:pPr marL="285750" indent="-285750">
              <a:buFont typeface="Arial"/>
              <a:buChar char="•"/>
            </a:pPr>
            <a:endParaRPr lang="es-ES" dirty="0" smtClean="0"/>
          </a:p>
          <a:p>
            <a:pPr marL="285750" indent="-285750">
              <a:buFont typeface="Arial"/>
              <a:buChar char="•"/>
            </a:pPr>
            <a:r>
              <a:rPr lang="es-ES" dirty="0" smtClean="0"/>
              <a:t>Se producen </a:t>
            </a:r>
            <a:r>
              <a:rPr lang="es-ES" sz="3600" b="1" dirty="0" smtClean="0">
                <a:solidFill>
                  <a:srgbClr val="FF0000"/>
                </a:solidFill>
              </a:rPr>
              <a:t>153</a:t>
            </a:r>
            <a:r>
              <a:rPr lang="es-ES" sz="3600" dirty="0" smtClean="0"/>
              <a:t> </a:t>
            </a:r>
            <a:r>
              <a:rPr lang="es-ES" dirty="0" smtClean="0"/>
              <a:t>accidentes laborales</a:t>
            </a:r>
            <a:endParaRPr lang="es-ES" dirty="0"/>
          </a:p>
        </p:txBody>
      </p:sp>
      <p:sp>
        <p:nvSpPr>
          <p:cNvPr id="7" name="CuadroTexto 6"/>
          <p:cNvSpPr txBox="1"/>
          <p:nvPr/>
        </p:nvSpPr>
        <p:spPr>
          <a:xfrm>
            <a:off x="2088463" y="2687454"/>
            <a:ext cx="6642714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 smtClean="0">
                <a:solidFill>
                  <a:schemeClr val="tx1"/>
                </a:solidFill>
              </a:rPr>
              <a:t>En un año acurren </a:t>
            </a:r>
          </a:p>
          <a:p>
            <a:pPr algn="ctr"/>
            <a:r>
              <a:rPr lang="es-ES" sz="2400" b="1" dirty="0">
                <a:solidFill>
                  <a:srgbClr val="FF0000"/>
                </a:solidFill>
              </a:rPr>
              <a:t> </a:t>
            </a:r>
            <a:r>
              <a:rPr lang="es-ES" sz="2400" b="1" dirty="0" smtClean="0">
                <a:solidFill>
                  <a:srgbClr val="FF0000"/>
                </a:solidFill>
              </a:rPr>
              <a:t>                            </a:t>
            </a:r>
            <a:r>
              <a:rPr lang="es-ES" sz="4000" b="1" dirty="0" smtClean="0">
                <a:solidFill>
                  <a:srgbClr val="FF0000"/>
                </a:solidFill>
              </a:rPr>
              <a:t>317 millones </a:t>
            </a:r>
          </a:p>
          <a:p>
            <a:pPr algn="ctr"/>
            <a:r>
              <a:rPr lang="es-ES" sz="4000" dirty="0" smtClean="0">
                <a:solidFill>
                  <a:srgbClr val="FF0000"/>
                </a:solidFill>
              </a:rPr>
              <a:t>de </a:t>
            </a:r>
            <a:r>
              <a:rPr lang="es-ES" sz="3200" b="1" dirty="0" smtClean="0">
                <a:solidFill>
                  <a:srgbClr val="FF0000"/>
                </a:solidFill>
              </a:rPr>
              <a:t>ACCIDENTES LABORALES¡¡¡</a:t>
            </a:r>
            <a:endParaRPr lang="es-ES" sz="3200" b="1" dirty="0">
              <a:solidFill>
                <a:srgbClr val="FF0000"/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6296" y="506595"/>
            <a:ext cx="2048413" cy="2048413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3130395" y="4535713"/>
            <a:ext cx="44437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b="1" dirty="0" smtClean="0"/>
              <a:t>MUCHAS FAMILIAS NO VOLVERAN A SER IGUAL 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4110901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xmlns:p14="http://schemas.microsoft.com/office/powerpoint/2010/main"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38"/>
          <p:cNvSpPr/>
          <p:nvPr/>
        </p:nvSpPr>
        <p:spPr>
          <a:xfrm>
            <a:off x="50" y="4298775"/>
            <a:ext cx="9144000" cy="850500"/>
          </a:xfrm>
          <a:prstGeom prst="rect">
            <a:avLst/>
          </a:prstGeom>
          <a:solidFill>
            <a:srgbClr val="0DB7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38"/>
          <p:cNvSpPr txBox="1">
            <a:spLocks noGrp="1"/>
          </p:cNvSpPr>
          <p:nvPr>
            <p:ph type="title"/>
          </p:nvPr>
        </p:nvSpPr>
        <p:spPr>
          <a:xfrm>
            <a:off x="621321" y="225585"/>
            <a:ext cx="8470138" cy="45922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b="1" dirty="0" smtClean="0"/>
              <a:t>ACCIDENTES LABORALES FATALES DEL 2015 AL 2017</a:t>
            </a:r>
            <a:endParaRPr b="1" dirty="0"/>
          </a:p>
        </p:txBody>
      </p:sp>
      <p:sp>
        <p:nvSpPr>
          <p:cNvPr id="387" name="Google Shape;387;p38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388" name="Google Shape;388;p38"/>
          <p:cNvSpPr/>
          <p:nvPr/>
        </p:nvSpPr>
        <p:spPr>
          <a:xfrm>
            <a:off x="4730005" y="1777486"/>
            <a:ext cx="1475764" cy="3228824"/>
          </a:xfrm>
          <a:custGeom>
            <a:avLst/>
            <a:gdLst/>
            <a:ahLst/>
            <a:cxnLst/>
            <a:rect l="0" t="0" r="0" b="0"/>
            <a:pathLst>
              <a:path w="35354" h="77351" extrusionOk="0">
                <a:moveTo>
                  <a:pt x="17434" y="367"/>
                </a:moveTo>
                <a:lnTo>
                  <a:pt x="18165" y="428"/>
                </a:lnTo>
                <a:lnTo>
                  <a:pt x="18896" y="549"/>
                </a:lnTo>
                <a:lnTo>
                  <a:pt x="19201" y="671"/>
                </a:lnTo>
                <a:lnTo>
                  <a:pt x="19506" y="854"/>
                </a:lnTo>
                <a:lnTo>
                  <a:pt x="19811" y="1037"/>
                </a:lnTo>
                <a:lnTo>
                  <a:pt x="20115" y="1281"/>
                </a:lnTo>
                <a:lnTo>
                  <a:pt x="20359" y="1525"/>
                </a:lnTo>
                <a:lnTo>
                  <a:pt x="20542" y="1768"/>
                </a:lnTo>
                <a:lnTo>
                  <a:pt x="20847" y="2378"/>
                </a:lnTo>
                <a:lnTo>
                  <a:pt x="21091" y="3048"/>
                </a:lnTo>
                <a:lnTo>
                  <a:pt x="21213" y="3719"/>
                </a:lnTo>
                <a:lnTo>
                  <a:pt x="21274" y="4389"/>
                </a:lnTo>
                <a:lnTo>
                  <a:pt x="21274" y="5121"/>
                </a:lnTo>
                <a:lnTo>
                  <a:pt x="21213" y="5852"/>
                </a:lnTo>
                <a:lnTo>
                  <a:pt x="21152" y="6584"/>
                </a:lnTo>
                <a:lnTo>
                  <a:pt x="20969" y="7315"/>
                </a:lnTo>
                <a:lnTo>
                  <a:pt x="20786" y="7986"/>
                </a:lnTo>
                <a:lnTo>
                  <a:pt x="20481" y="8656"/>
                </a:lnTo>
                <a:lnTo>
                  <a:pt x="20115" y="9266"/>
                </a:lnTo>
                <a:lnTo>
                  <a:pt x="19628" y="9814"/>
                </a:lnTo>
                <a:lnTo>
                  <a:pt x="19018" y="10302"/>
                </a:lnTo>
                <a:lnTo>
                  <a:pt x="18409" y="10607"/>
                </a:lnTo>
                <a:lnTo>
                  <a:pt x="18104" y="10729"/>
                </a:lnTo>
                <a:lnTo>
                  <a:pt x="17799" y="10790"/>
                </a:lnTo>
                <a:lnTo>
                  <a:pt x="17190" y="10668"/>
                </a:lnTo>
                <a:lnTo>
                  <a:pt x="16946" y="10607"/>
                </a:lnTo>
                <a:lnTo>
                  <a:pt x="16641" y="10485"/>
                </a:lnTo>
                <a:lnTo>
                  <a:pt x="16336" y="10302"/>
                </a:lnTo>
                <a:lnTo>
                  <a:pt x="16032" y="10058"/>
                </a:lnTo>
                <a:lnTo>
                  <a:pt x="15483" y="9570"/>
                </a:lnTo>
                <a:lnTo>
                  <a:pt x="15056" y="8961"/>
                </a:lnTo>
                <a:lnTo>
                  <a:pt x="14752" y="8351"/>
                </a:lnTo>
                <a:lnTo>
                  <a:pt x="14508" y="7742"/>
                </a:lnTo>
                <a:lnTo>
                  <a:pt x="14325" y="7071"/>
                </a:lnTo>
                <a:lnTo>
                  <a:pt x="14142" y="6340"/>
                </a:lnTo>
                <a:lnTo>
                  <a:pt x="14081" y="5548"/>
                </a:lnTo>
                <a:lnTo>
                  <a:pt x="14020" y="4816"/>
                </a:lnTo>
                <a:lnTo>
                  <a:pt x="14081" y="4085"/>
                </a:lnTo>
                <a:lnTo>
                  <a:pt x="14203" y="3414"/>
                </a:lnTo>
                <a:lnTo>
                  <a:pt x="14325" y="2744"/>
                </a:lnTo>
                <a:lnTo>
                  <a:pt x="14630" y="2134"/>
                </a:lnTo>
                <a:lnTo>
                  <a:pt x="14752" y="1829"/>
                </a:lnTo>
                <a:lnTo>
                  <a:pt x="14995" y="1525"/>
                </a:lnTo>
                <a:lnTo>
                  <a:pt x="15239" y="1281"/>
                </a:lnTo>
                <a:lnTo>
                  <a:pt x="15483" y="1037"/>
                </a:lnTo>
                <a:lnTo>
                  <a:pt x="15788" y="854"/>
                </a:lnTo>
                <a:lnTo>
                  <a:pt x="16093" y="671"/>
                </a:lnTo>
                <a:lnTo>
                  <a:pt x="16763" y="488"/>
                </a:lnTo>
                <a:lnTo>
                  <a:pt x="17434" y="367"/>
                </a:lnTo>
                <a:close/>
                <a:moveTo>
                  <a:pt x="17434" y="29197"/>
                </a:moveTo>
                <a:lnTo>
                  <a:pt x="17312" y="29319"/>
                </a:lnTo>
                <a:lnTo>
                  <a:pt x="17251" y="29502"/>
                </a:lnTo>
                <a:lnTo>
                  <a:pt x="17251" y="29685"/>
                </a:lnTo>
                <a:lnTo>
                  <a:pt x="17312" y="29807"/>
                </a:lnTo>
                <a:lnTo>
                  <a:pt x="17373" y="29929"/>
                </a:lnTo>
                <a:lnTo>
                  <a:pt x="17677" y="29929"/>
                </a:lnTo>
                <a:lnTo>
                  <a:pt x="17799" y="29807"/>
                </a:lnTo>
                <a:lnTo>
                  <a:pt x="17799" y="29746"/>
                </a:lnTo>
                <a:lnTo>
                  <a:pt x="17738" y="29563"/>
                </a:lnTo>
                <a:lnTo>
                  <a:pt x="17677" y="29746"/>
                </a:lnTo>
                <a:lnTo>
                  <a:pt x="17555" y="29746"/>
                </a:lnTo>
                <a:lnTo>
                  <a:pt x="17494" y="29563"/>
                </a:lnTo>
                <a:lnTo>
                  <a:pt x="17494" y="29380"/>
                </a:lnTo>
                <a:lnTo>
                  <a:pt x="17494" y="29319"/>
                </a:lnTo>
                <a:lnTo>
                  <a:pt x="17616" y="29258"/>
                </a:lnTo>
                <a:lnTo>
                  <a:pt x="17494" y="29197"/>
                </a:lnTo>
                <a:close/>
                <a:moveTo>
                  <a:pt x="4694" y="35963"/>
                </a:moveTo>
                <a:lnTo>
                  <a:pt x="4511" y="36268"/>
                </a:lnTo>
                <a:lnTo>
                  <a:pt x="4146" y="36695"/>
                </a:lnTo>
                <a:lnTo>
                  <a:pt x="3841" y="37121"/>
                </a:lnTo>
                <a:lnTo>
                  <a:pt x="3414" y="37426"/>
                </a:lnTo>
                <a:lnTo>
                  <a:pt x="3170" y="37548"/>
                </a:lnTo>
                <a:lnTo>
                  <a:pt x="2927" y="37670"/>
                </a:lnTo>
                <a:lnTo>
                  <a:pt x="3292" y="37670"/>
                </a:lnTo>
                <a:lnTo>
                  <a:pt x="3597" y="37609"/>
                </a:lnTo>
                <a:lnTo>
                  <a:pt x="3841" y="37426"/>
                </a:lnTo>
                <a:lnTo>
                  <a:pt x="4146" y="37182"/>
                </a:lnTo>
                <a:lnTo>
                  <a:pt x="4329" y="36877"/>
                </a:lnTo>
                <a:lnTo>
                  <a:pt x="4511" y="36573"/>
                </a:lnTo>
                <a:lnTo>
                  <a:pt x="4633" y="36268"/>
                </a:lnTo>
                <a:lnTo>
                  <a:pt x="4694" y="35963"/>
                </a:lnTo>
                <a:close/>
                <a:moveTo>
                  <a:pt x="30600" y="35963"/>
                </a:moveTo>
                <a:lnTo>
                  <a:pt x="30721" y="36268"/>
                </a:lnTo>
                <a:lnTo>
                  <a:pt x="30843" y="36573"/>
                </a:lnTo>
                <a:lnTo>
                  <a:pt x="31026" y="36877"/>
                </a:lnTo>
                <a:lnTo>
                  <a:pt x="31209" y="37182"/>
                </a:lnTo>
                <a:lnTo>
                  <a:pt x="31453" y="37365"/>
                </a:lnTo>
                <a:lnTo>
                  <a:pt x="31758" y="37548"/>
                </a:lnTo>
                <a:lnTo>
                  <a:pt x="32062" y="37670"/>
                </a:lnTo>
                <a:lnTo>
                  <a:pt x="32428" y="37670"/>
                </a:lnTo>
                <a:lnTo>
                  <a:pt x="32123" y="37548"/>
                </a:lnTo>
                <a:lnTo>
                  <a:pt x="31880" y="37426"/>
                </a:lnTo>
                <a:lnTo>
                  <a:pt x="31514" y="37121"/>
                </a:lnTo>
                <a:lnTo>
                  <a:pt x="31148" y="36755"/>
                </a:lnTo>
                <a:lnTo>
                  <a:pt x="30600" y="35963"/>
                </a:lnTo>
                <a:close/>
                <a:moveTo>
                  <a:pt x="17860" y="37487"/>
                </a:moveTo>
                <a:lnTo>
                  <a:pt x="17738" y="39681"/>
                </a:lnTo>
                <a:lnTo>
                  <a:pt x="17738" y="41815"/>
                </a:lnTo>
                <a:lnTo>
                  <a:pt x="17738" y="41876"/>
                </a:lnTo>
                <a:lnTo>
                  <a:pt x="17677" y="42302"/>
                </a:lnTo>
                <a:lnTo>
                  <a:pt x="17616" y="39925"/>
                </a:lnTo>
                <a:lnTo>
                  <a:pt x="17494" y="37487"/>
                </a:lnTo>
                <a:close/>
                <a:moveTo>
                  <a:pt x="13959" y="53457"/>
                </a:moveTo>
                <a:lnTo>
                  <a:pt x="13898" y="53761"/>
                </a:lnTo>
                <a:lnTo>
                  <a:pt x="13837" y="54066"/>
                </a:lnTo>
                <a:lnTo>
                  <a:pt x="13837" y="54432"/>
                </a:lnTo>
                <a:lnTo>
                  <a:pt x="13898" y="54737"/>
                </a:lnTo>
                <a:lnTo>
                  <a:pt x="14020" y="55041"/>
                </a:lnTo>
                <a:lnTo>
                  <a:pt x="14142" y="55346"/>
                </a:lnTo>
                <a:lnTo>
                  <a:pt x="14386" y="55590"/>
                </a:lnTo>
                <a:lnTo>
                  <a:pt x="14630" y="55712"/>
                </a:lnTo>
                <a:lnTo>
                  <a:pt x="14873" y="55834"/>
                </a:lnTo>
                <a:lnTo>
                  <a:pt x="15483" y="55834"/>
                </a:lnTo>
                <a:lnTo>
                  <a:pt x="15788" y="55773"/>
                </a:lnTo>
                <a:lnTo>
                  <a:pt x="16093" y="55651"/>
                </a:lnTo>
                <a:lnTo>
                  <a:pt x="16275" y="55468"/>
                </a:lnTo>
                <a:lnTo>
                  <a:pt x="16458" y="55285"/>
                </a:lnTo>
                <a:lnTo>
                  <a:pt x="16519" y="54980"/>
                </a:lnTo>
                <a:lnTo>
                  <a:pt x="16519" y="54980"/>
                </a:lnTo>
                <a:lnTo>
                  <a:pt x="16458" y="55163"/>
                </a:lnTo>
                <a:lnTo>
                  <a:pt x="16336" y="55285"/>
                </a:lnTo>
                <a:lnTo>
                  <a:pt x="16032" y="55468"/>
                </a:lnTo>
                <a:lnTo>
                  <a:pt x="15849" y="55590"/>
                </a:lnTo>
                <a:lnTo>
                  <a:pt x="14873" y="55590"/>
                </a:lnTo>
                <a:lnTo>
                  <a:pt x="14691" y="55468"/>
                </a:lnTo>
                <a:lnTo>
                  <a:pt x="14508" y="55346"/>
                </a:lnTo>
                <a:lnTo>
                  <a:pt x="14325" y="55163"/>
                </a:lnTo>
                <a:lnTo>
                  <a:pt x="14081" y="54798"/>
                </a:lnTo>
                <a:lnTo>
                  <a:pt x="14020" y="54371"/>
                </a:lnTo>
                <a:lnTo>
                  <a:pt x="13959" y="53883"/>
                </a:lnTo>
                <a:lnTo>
                  <a:pt x="13959" y="53457"/>
                </a:lnTo>
                <a:close/>
                <a:moveTo>
                  <a:pt x="21396" y="53457"/>
                </a:moveTo>
                <a:lnTo>
                  <a:pt x="21396" y="54005"/>
                </a:lnTo>
                <a:lnTo>
                  <a:pt x="21274" y="54554"/>
                </a:lnTo>
                <a:lnTo>
                  <a:pt x="21213" y="54798"/>
                </a:lnTo>
                <a:lnTo>
                  <a:pt x="21091" y="55041"/>
                </a:lnTo>
                <a:lnTo>
                  <a:pt x="20908" y="55285"/>
                </a:lnTo>
                <a:lnTo>
                  <a:pt x="20725" y="55468"/>
                </a:lnTo>
                <a:lnTo>
                  <a:pt x="20481" y="55529"/>
                </a:lnTo>
                <a:lnTo>
                  <a:pt x="20176" y="55590"/>
                </a:lnTo>
                <a:lnTo>
                  <a:pt x="19933" y="55651"/>
                </a:lnTo>
                <a:lnTo>
                  <a:pt x="19628" y="55590"/>
                </a:lnTo>
                <a:lnTo>
                  <a:pt x="19384" y="55529"/>
                </a:lnTo>
                <a:lnTo>
                  <a:pt x="19140" y="55407"/>
                </a:lnTo>
                <a:lnTo>
                  <a:pt x="18896" y="55224"/>
                </a:lnTo>
                <a:lnTo>
                  <a:pt x="18775" y="54980"/>
                </a:lnTo>
                <a:lnTo>
                  <a:pt x="18896" y="55285"/>
                </a:lnTo>
                <a:lnTo>
                  <a:pt x="19018" y="55468"/>
                </a:lnTo>
                <a:lnTo>
                  <a:pt x="19262" y="55651"/>
                </a:lnTo>
                <a:lnTo>
                  <a:pt x="19567" y="55773"/>
                </a:lnTo>
                <a:lnTo>
                  <a:pt x="19811" y="55834"/>
                </a:lnTo>
                <a:lnTo>
                  <a:pt x="20420" y="55834"/>
                </a:lnTo>
                <a:lnTo>
                  <a:pt x="20664" y="55712"/>
                </a:lnTo>
                <a:lnTo>
                  <a:pt x="20969" y="55590"/>
                </a:lnTo>
                <a:lnTo>
                  <a:pt x="21152" y="55346"/>
                </a:lnTo>
                <a:lnTo>
                  <a:pt x="21335" y="55041"/>
                </a:lnTo>
                <a:lnTo>
                  <a:pt x="21456" y="54737"/>
                </a:lnTo>
                <a:lnTo>
                  <a:pt x="21517" y="54432"/>
                </a:lnTo>
                <a:lnTo>
                  <a:pt x="21517" y="54066"/>
                </a:lnTo>
                <a:lnTo>
                  <a:pt x="21456" y="53761"/>
                </a:lnTo>
                <a:lnTo>
                  <a:pt x="21396" y="53457"/>
                </a:lnTo>
                <a:close/>
                <a:moveTo>
                  <a:pt x="17677" y="44436"/>
                </a:moveTo>
                <a:lnTo>
                  <a:pt x="17738" y="45837"/>
                </a:lnTo>
                <a:lnTo>
                  <a:pt x="17799" y="47178"/>
                </a:lnTo>
                <a:lnTo>
                  <a:pt x="17738" y="48641"/>
                </a:lnTo>
                <a:lnTo>
                  <a:pt x="17677" y="50043"/>
                </a:lnTo>
                <a:lnTo>
                  <a:pt x="17677" y="51628"/>
                </a:lnTo>
                <a:lnTo>
                  <a:pt x="17799" y="53213"/>
                </a:lnTo>
                <a:lnTo>
                  <a:pt x="17982" y="54737"/>
                </a:lnTo>
                <a:lnTo>
                  <a:pt x="18043" y="55102"/>
                </a:lnTo>
                <a:lnTo>
                  <a:pt x="17982" y="55529"/>
                </a:lnTo>
                <a:lnTo>
                  <a:pt x="17921" y="56321"/>
                </a:lnTo>
                <a:lnTo>
                  <a:pt x="17799" y="57967"/>
                </a:lnTo>
                <a:lnTo>
                  <a:pt x="17677" y="59552"/>
                </a:lnTo>
                <a:lnTo>
                  <a:pt x="17677" y="60405"/>
                </a:lnTo>
                <a:lnTo>
                  <a:pt x="17616" y="58820"/>
                </a:lnTo>
                <a:lnTo>
                  <a:pt x="17494" y="57175"/>
                </a:lnTo>
                <a:lnTo>
                  <a:pt x="17373" y="55529"/>
                </a:lnTo>
                <a:lnTo>
                  <a:pt x="17312" y="55163"/>
                </a:lnTo>
                <a:lnTo>
                  <a:pt x="17312" y="54798"/>
                </a:lnTo>
                <a:lnTo>
                  <a:pt x="17434" y="54066"/>
                </a:lnTo>
                <a:lnTo>
                  <a:pt x="17555" y="52481"/>
                </a:lnTo>
                <a:lnTo>
                  <a:pt x="17616" y="50897"/>
                </a:lnTo>
                <a:lnTo>
                  <a:pt x="17555" y="49129"/>
                </a:lnTo>
                <a:lnTo>
                  <a:pt x="17555" y="48215"/>
                </a:lnTo>
                <a:lnTo>
                  <a:pt x="17555" y="47300"/>
                </a:lnTo>
                <a:lnTo>
                  <a:pt x="17616" y="45898"/>
                </a:lnTo>
                <a:lnTo>
                  <a:pt x="17677" y="44436"/>
                </a:lnTo>
                <a:close/>
                <a:moveTo>
                  <a:pt x="17677" y="62051"/>
                </a:moveTo>
                <a:lnTo>
                  <a:pt x="17677" y="62782"/>
                </a:lnTo>
                <a:lnTo>
                  <a:pt x="17799" y="64306"/>
                </a:lnTo>
                <a:lnTo>
                  <a:pt x="17982" y="65891"/>
                </a:lnTo>
                <a:lnTo>
                  <a:pt x="18104" y="67476"/>
                </a:lnTo>
                <a:lnTo>
                  <a:pt x="18104" y="69061"/>
                </a:lnTo>
                <a:lnTo>
                  <a:pt x="18104" y="70828"/>
                </a:lnTo>
                <a:lnTo>
                  <a:pt x="18043" y="71438"/>
                </a:lnTo>
                <a:lnTo>
                  <a:pt x="18043" y="71743"/>
                </a:lnTo>
                <a:lnTo>
                  <a:pt x="18043" y="71986"/>
                </a:lnTo>
                <a:lnTo>
                  <a:pt x="17677" y="72535"/>
                </a:lnTo>
                <a:lnTo>
                  <a:pt x="17616" y="72474"/>
                </a:lnTo>
                <a:lnTo>
                  <a:pt x="17494" y="72352"/>
                </a:lnTo>
                <a:lnTo>
                  <a:pt x="17373" y="72108"/>
                </a:lnTo>
                <a:lnTo>
                  <a:pt x="17251" y="71864"/>
                </a:lnTo>
                <a:lnTo>
                  <a:pt x="17251" y="71743"/>
                </a:lnTo>
                <a:lnTo>
                  <a:pt x="17251" y="71499"/>
                </a:lnTo>
                <a:lnTo>
                  <a:pt x="17251" y="71133"/>
                </a:lnTo>
                <a:lnTo>
                  <a:pt x="17190" y="69792"/>
                </a:lnTo>
                <a:lnTo>
                  <a:pt x="17190" y="68329"/>
                </a:lnTo>
                <a:lnTo>
                  <a:pt x="17312" y="66805"/>
                </a:lnTo>
                <a:lnTo>
                  <a:pt x="17434" y="65221"/>
                </a:lnTo>
                <a:lnTo>
                  <a:pt x="17555" y="63636"/>
                </a:lnTo>
                <a:lnTo>
                  <a:pt x="17677" y="62051"/>
                </a:lnTo>
                <a:close/>
                <a:moveTo>
                  <a:pt x="15788" y="10180"/>
                </a:moveTo>
                <a:lnTo>
                  <a:pt x="16214" y="10485"/>
                </a:lnTo>
                <a:lnTo>
                  <a:pt x="16641" y="10729"/>
                </a:lnTo>
                <a:lnTo>
                  <a:pt x="17129" y="10911"/>
                </a:lnTo>
                <a:lnTo>
                  <a:pt x="17677" y="10972"/>
                </a:lnTo>
                <a:lnTo>
                  <a:pt x="18165" y="10911"/>
                </a:lnTo>
                <a:lnTo>
                  <a:pt x="18653" y="10790"/>
                </a:lnTo>
                <a:lnTo>
                  <a:pt x="19079" y="10546"/>
                </a:lnTo>
                <a:lnTo>
                  <a:pt x="19506" y="10241"/>
                </a:lnTo>
                <a:lnTo>
                  <a:pt x="19506" y="10241"/>
                </a:lnTo>
                <a:lnTo>
                  <a:pt x="19445" y="11033"/>
                </a:lnTo>
                <a:lnTo>
                  <a:pt x="19506" y="11399"/>
                </a:lnTo>
                <a:lnTo>
                  <a:pt x="19689" y="11765"/>
                </a:lnTo>
                <a:lnTo>
                  <a:pt x="19933" y="12070"/>
                </a:lnTo>
                <a:lnTo>
                  <a:pt x="20298" y="12313"/>
                </a:lnTo>
                <a:lnTo>
                  <a:pt x="20603" y="12496"/>
                </a:lnTo>
                <a:lnTo>
                  <a:pt x="21030" y="12557"/>
                </a:lnTo>
                <a:lnTo>
                  <a:pt x="21883" y="12801"/>
                </a:lnTo>
                <a:lnTo>
                  <a:pt x="22676" y="13106"/>
                </a:lnTo>
                <a:lnTo>
                  <a:pt x="23407" y="13410"/>
                </a:lnTo>
                <a:lnTo>
                  <a:pt x="24077" y="13837"/>
                </a:lnTo>
                <a:lnTo>
                  <a:pt x="24748" y="14325"/>
                </a:lnTo>
                <a:lnTo>
                  <a:pt x="24992" y="14630"/>
                </a:lnTo>
                <a:lnTo>
                  <a:pt x="25236" y="14934"/>
                </a:lnTo>
                <a:lnTo>
                  <a:pt x="25418" y="15300"/>
                </a:lnTo>
                <a:lnTo>
                  <a:pt x="25601" y="15605"/>
                </a:lnTo>
                <a:lnTo>
                  <a:pt x="25723" y="15971"/>
                </a:lnTo>
                <a:lnTo>
                  <a:pt x="25784" y="16336"/>
                </a:lnTo>
                <a:lnTo>
                  <a:pt x="25845" y="16946"/>
                </a:lnTo>
                <a:lnTo>
                  <a:pt x="25845" y="17555"/>
                </a:lnTo>
                <a:lnTo>
                  <a:pt x="26028" y="18957"/>
                </a:lnTo>
                <a:lnTo>
                  <a:pt x="26272" y="20298"/>
                </a:lnTo>
                <a:lnTo>
                  <a:pt x="26820" y="22980"/>
                </a:lnTo>
                <a:lnTo>
                  <a:pt x="27186" y="24870"/>
                </a:lnTo>
                <a:lnTo>
                  <a:pt x="27308" y="25418"/>
                </a:lnTo>
                <a:lnTo>
                  <a:pt x="27491" y="25967"/>
                </a:lnTo>
                <a:lnTo>
                  <a:pt x="27735" y="26454"/>
                </a:lnTo>
                <a:lnTo>
                  <a:pt x="28039" y="26881"/>
                </a:lnTo>
                <a:lnTo>
                  <a:pt x="28344" y="27308"/>
                </a:lnTo>
                <a:lnTo>
                  <a:pt x="28649" y="27795"/>
                </a:lnTo>
                <a:lnTo>
                  <a:pt x="29076" y="28710"/>
                </a:lnTo>
                <a:lnTo>
                  <a:pt x="29441" y="29624"/>
                </a:lnTo>
                <a:lnTo>
                  <a:pt x="29685" y="30599"/>
                </a:lnTo>
                <a:lnTo>
                  <a:pt x="29929" y="31574"/>
                </a:lnTo>
                <a:lnTo>
                  <a:pt x="30478" y="33586"/>
                </a:lnTo>
                <a:lnTo>
                  <a:pt x="30782" y="34439"/>
                </a:lnTo>
                <a:lnTo>
                  <a:pt x="30904" y="34805"/>
                </a:lnTo>
                <a:lnTo>
                  <a:pt x="31148" y="35171"/>
                </a:lnTo>
                <a:lnTo>
                  <a:pt x="30843" y="35293"/>
                </a:lnTo>
                <a:lnTo>
                  <a:pt x="30660" y="35415"/>
                </a:lnTo>
                <a:lnTo>
                  <a:pt x="30660" y="35475"/>
                </a:lnTo>
                <a:lnTo>
                  <a:pt x="30660" y="35536"/>
                </a:lnTo>
                <a:lnTo>
                  <a:pt x="30721" y="35658"/>
                </a:lnTo>
                <a:lnTo>
                  <a:pt x="30782" y="35658"/>
                </a:lnTo>
                <a:lnTo>
                  <a:pt x="30965" y="35536"/>
                </a:lnTo>
                <a:lnTo>
                  <a:pt x="31209" y="35354"/>
                </a:lnTo>
                <a:lnTo>
                  <a:pt x="31514" y="35354"/>
                </a:lnTo>
                <a:lnTo>
                  <a:pt x="31819" y="35415"/>
                </a:lnTo>
                <a:lnTo>
                  <a:pt x="32123" y="35475"/>
                </a:lnTo>
                <a:lnTo>
                  <a:pt x="32550" y="35780"/>
                </a:lnTo>
                <a:lnTo>
                  <a:pt x="32977" y="36146"/>
                </a:lnTo>
                <a:lnTo>
                  <a:pt x="33708" y="36877"/>
                </a:lnTo>
                <a:lnTo>
                  <a:pt x="34013" y="37243"/>
                </a:lnTo>
                <a:lnTo>
                  <a:pt x="34318" y="37548"/>
                </a:lnTo>
                <a:lnTo>
                  <a:pt x="34805" y="37914"/>
                </a:lnTo>
                <a:lnTo>
                  <a:pt x="34988" y="37975"/>
                </a:lnTo>
                <a:lnTo>
                  <a:pt x="35049" y="38096"/>
                </a:lnTo>
                <a:lnTo>
                  <a:pt x="35110" y="38157"/>
                </a:lnTo>
                <a:lnTo>
                  <a:pt x="34988" y="38279"/>
                </a:lnTo>
                <a:lnTo>
                  <a:pt x="34805" y="38279"/>
                </a:lnTo>
                <a:lnTo>
                  <a:pt x="34440" y="38218"/>
                </a:lnTo>
                <a:lnTo>
                  <a:pt x="34196" y="38157"/>
                </a:lnTo>
                <a:lnTo>
                  <a:pt x="34013" y="38036"/>
                </a:lnTo>
                <a:lnTo>
                  <a:pt x="33647" y="37670"/>
                </a:lnTo>
                <a:lnTo>
                  <a:pt x="33525" y="37548"/>
                </a:lnTo>
                <a:lnTo>
                  <a:pt x="33342" y="37548"/>
                </a:lnTo>
                <a:lnTo>
                  <a:pt x="33160" y="37609"/>
                </a:lnTo>
                <a:lnTo>
                  <a:pt x="33160" y="37670"/>
                </a:lnTo>
                <a:lnTo>
                  <a:pt x="33099" y="37731"/>
                </a:lnTo>
                <a:lnTo>
                  <a:pt x="33160" y="38036"/>
                </a:lnTo>
                <a:lnTo>
                  <a:pt x="33281" y="38218"/>
                </a:lnTo>
                <a:lnTo>
                  <a:pt x="33647" y="38950"/>
                </a:lnTo>
                <a:lnTo>
                  <a:pt x="34074" y="39681"/>
                </a:lnTo>
                <a:lnTo>
                  <a:pt x="34440" y="40291"/>
                </a:lnTo>
                <a:lnTo>
                  <a:pt x="34683" y="40596"/>
                </a:lnTo>
                <a:lnTo>
                  <a:pt x="34744" y="40778"/>
                </a:lnTo>
                <a:lnTo>
                  <a:pt x="34805" y="40961"/>
                </a:lnTo>
                <a:lnTo>
                  <a:pt x="34744" y="41022"/>
                </a:lnTo>
                <a:lnTo>
                  <a:pt x="34622" y="40961"/>
                </a:lnTo>
                <a:lnTo>
                  <a:pt x="34501" y="40778"/>
                </a:lnTo>
                <a:lnTo>
                  <a:pt x="33830" y="39864"/>
                </a:lnTo>
                <a:lnTo>
                  <a:pt x="33464" y="39316"/>
                </a:lnTo>
                <a:lnTo>
                  <a:pt x="33342" y="39194"/>
                </a:lnTo>
                <a:lnTo>
                  <a:pt x="33160" y="39072"/>
                </a:lnTo>
                <a:lnTo>
                  <a:pt x="33099" y="39072"/>
                </a:lnTo>
                <a:lnTo>
                  <a:pt x="32977" y="39133"/>
                </a:lnTo>
                <a:lnTo>
                  <a:pt x="32916" y="39255"/>
                </a:lnTo>
                <a:lnTo>
                  <a:pt x="32977" y="39376"/>
                </a:lnTo>
                <a:lnTo>
                  <a:pt x="33038" y="39620"/>
                </a:lnTo>
                <a:lnTo>
                  <a:pt x="33281" y="40047"/>
                </a:lnTo>
                <a:lnTo>
                  <a:pt x="33708" y="40839"/>
                </a:lnTo>
                <a:lnTo>
                  <a:pt x="33891" y="41266"/>
                </a:lnTo>
                <a:lnTo>
                  <a:pt x="34013" y="41693"/>
                </a:lnTo>
                <a:lnTo>
                  <a:pt x="34074" y="41936"/>
                </a:lnTo>
                <a:lnTo>
                  <a:pt x="34013" y="41997"/>
                </a:lnTo>
                <a:lnTo>
                  <a:pt x="33891" y="41936"/>
                </a:lnTo>
                <a:lnTo>
                  <a:pt x="33769" y="41815"/>
                </a:lnTo>
                <a:lnTo>
                  <a:pt x="33647" y="41632"/>
                </a:lnTo>
                <a:lnTo>
                  <a:pt x="33464" y="41266"/>
                </a:lnTo>
                <a:lnTo>
                  <a:pt x="33099" y="40413"/>
                </a:lnTo>
                <a:lnTo>
                  <a:pt x="32916" y="39986"/>
                </a:lnTo>
                <a:lnTo>
                  <a:pt x="32672" y="39559"/>
                </a:lnTo>
                <a:lnTo>
                  <a:pt x="32489" y="39376"/>
                </a:lnTo>
                <a:lnTo>
                  <a:pt x="32367" y="39316"/>
                </a:lnTo>
                <a:lnTo>
                  <a:pt x="32245" y="39376"/>
                </a:lnTo>
                <a:lnTo>
                  <a:pt x="32184" y="39498"/>
                </a:lnTo>
                <a:lnTo>
                  <a:pt x="32184" y="39681"/>
                </a:lnTo>
                <a:lnTo>
                  <a:pt x="32245" y="40108"/>
                </a:lnTo>
                <a:lnTo>
                  <a:pt x="32428" y="40535"/>
                </a:lnTo>
                <a:lnTo>
                  <a:pt x="32733" y="41388"/>
                </a:lnTo>
                <a:lnTo>
                  <a:pt x="32916" y="41693"/>
                </a:lnTo>
                <a:lnTo>
                  <a:pt x="32977" y="41876"/>
                </a:lnTo>
                <a:lnTo>
                  <a:pt x="32977" y="42058"/>
                </a:lnTo>
                <a:lnTo>
                  <a:pt x="32916" y="42119"/>
                </a:lnTo>
                <a:lnTo>
                  <a:pt x="32855" y="42119"/>
                </a:lnTo>
                <a:lnTo>
                  <a:pt x="32733" y="42058"/>
                </a:lnTo>
                <a:lnTo>
                  <a:pt x="32611" y="41876"/>
                </a:lnTo>
                <a:lnTo>
                  <a:pt x="32489" y="41632"/>
                </a:lnTo>
                <a:lnTo>
                  <a:pt x="32306" y="41205"/>
                </a:lnTo>
                <a:lnTo>
                  <a:pt x="31940" y="40291"/>
                </a:lnTo>
                <a:lnTo>
                  <a:pt x="31758" y="39864"/>
                </a:lnTo>
                <a:lnTo>
                  <a:pt x="31636" y="39681"/>
                </a:lnTo>
                <a:lnTo>
                  <a:pt x="31514" y="39620"/>
                </a:lnTo>
                <a:lnTo>
                  <a:pt x="31392" y="39620"/>
                </a:lnTo>
                <a:lnTo>
                  <a:pt x="31331" y="39681"/>
                </a:lnTo>
                <a:lnTo>
                  <a:pt x="31270" y="39803"/>
                </a:lnTo>
                <a:lnTo>
                  <a:pt x="31331" y="39925"/>
                </a:lnTo>
                <a:lnTo>
                  <a:pt x="31453" y="40474"/>
                </a:lnTo>
                <a:lnTo>
                  <a:pt x="31514" y="40839"/>
                </a:lnTo>
                <a:lnTo>
                  <a:pt x="31575" y="41266"/>
                </a:lnTo>
                <a:lnTo>
                  <a:pt x="31575" y="41510"/>
                </a:lnTo>
                <a:lnTo>
                  <a:pt x="31514" y="41510"/>
                </a:lnTo>
                <a:lnTo>
                  <a:pt x="31392" y="41449"/>
                </a:lnTo>
                <a:lnTo>
                  <a:pt x="31209" y="40961"/>
                </a:lnTo>
                <a:lnTo>
                  <a:pt x="31026" y="40413"/>
                </a:lnTo>
                <a:lnTo>
                  <a:pt x="30904" y="39925"/>
                </a:lnTo>
                <a:lnTo>
                  <a:pt x="30782" y="39437"/>
                </a:lnTo>
                <a:lnTo>
                  <a:pt x="30417" y="38706"/>
                </a:lnTo>
                <a:lnTo>
                  <a:pt x="30051" y="38036"/>
                </a:lnTo>
                <a:lnTo>
                  <a:pt x="29807" y="37304"/>
                </a:lnTo>
                <a:lnTo>
                  <a:pt x="29685" y="36877"/>
                </a:lnTo>
                <a:lnTo>
                  <a:pt x="29746" y="36512"/>
                </a:lnTo>
                <a:lnTo>
                  <a:pt x="29807" y="36390"/>
                </a:lnTo>
                <a:lnTo>
                  <a:pt x="29929" y="36268"/>
                </a:lnTo>
                <a:lnTo>
                  <a:pt x="29990" y="36146"/>
                </a:lnTo>
                <a:lnTo>
                  <a:pt x="29929" y="36024"/>
                </a:lnTo>
                <a:lnTo>
                  <a:pt x="29807" y="36024"/>
                </a:lnTo>
                <a:lnTo>
                  <a:pt x="29685" y="36146"/>
                </a:lnTo>
                <a:lnTo>
                  <a:pt x="27979" y="33220"/>
                </a:lnTo>
                <a:lnTo>
                  <a:pt x="26820" y="31270"/>
                </a:lnTo>
                <a:lnTo>
                  <a:pt x="26272" y="30294"/>
                </a:lnTo>
                <a:lnTo>
                  <a:pt x="25845" y="29258"/>
                </a:lnTo>
                <a:lnTo>
                  <a:pt x="25723" y="28771"/>
                </a:lnTo>
                <a:lnTo>
                  <a:pt x="25601" y="28283"/>
                </a:lnTo>
                <a:lnTo>
                  <a:pt x="25479" y="27795"/>
                </a:lnTo>
                <a:lnTo>
                  <a:pt x="25297" y="27308"/>
                </a:lnTo>
                <a:lnTo>
                  <a:pt x="25114" y="26820"/>
                </a:lnTo>
                <a:lnTo>
                  <a:pt x="24870" y="26393"/>
                </a:lnTo>
                <a:lnTo>
                  <a:pt x="24565" y="25906"/>
                </a:lnTo>
                <a:lnTo>
                  <a:pt x="24321" y="25479"/>
                </a:lnTo>
                <a:lnTo>
                  <a:pt x="23956" y="24504"/>
                </a:lnTo>
                <a:lnTo>
                  <a:pt x="23590" y="23590"/>
                </a:lnTo>
                <a:lnTo>
                  <a:pt x="23346" y="22919"/>
                </a:lnTo>
                <a:lnTo>
                  <a:pt x="23285" y="22736"/>
                </a:lnTo>
                <a:lnTo>
                  <a:pt x="23224" y="22553"/>
                </a:lnTo>
                <a:lnTo>
                  <a:pt x="23224" y="22310"/>
                </a:lnTo>
                <a:lnTo>
                  <a:pt x="23285" y="22005"/>
                </a:lnTo>
                <a:lnTo>
                  <a:pt x="23346" y="21761"/>
                </a:lnTo>
                <a:lnTo>
                  <a:pt x="23407" y="21517"/>
                </a:lnTo>
                <a:lnTo>
                  <a:pt x="23651" y="20969"/>
                </a:lnTo>
                <a:lnTo>
                  <a:pt x="23773" y="20664"/>
                </a:lnTo>
                <a:lnTo>
                  <a:pt x="23834" y="20359"/>
                </a:lnTo>
                <a:lnTo>
                  <a:pt x="23834" y="19811"/>
                </a:lnTo>
                <a:lnTo>
                  <a:pt x="23773" y="19262"/>
                </a:lnTo>
                <a:lnTo>
                  <a:pt x="23651" y="18957"/>
                </a:lnTo>
                <a:lnTo>
                  <a:pt x="23590" y="18652"/>
                </a:lnTo>
                <a:lnTo>
                  <a:pt x="23651" y="18348"/>
                </a:lnTo>
                <a:lnTo>
                  <a:pt x="23712" y="18104"/>
                </a:lnTo>
                <a:lnTo>
                  <a:pt x="23468" y="18652"/>
                </a:lnTo>
                <a:lnTo>
                  <a:pt x="23468" y="18774"/>
                </a:lnTo>
                <a:lnTo>
                  <a:pt x="23468" y="18957"/>
                </a:lnTo>
                <a:lnTo>
                  <a:pt x="23590" y="19506"/>
                </a:lnTo>
                <a:lnTo>
                  <a:pt x="23529" y="20054"/>
                </a:lnTo>
                <a:lnTo>
                  <a:pt x="23468" y="20542"/>
                </a:lnTo>
                <a:lnTo>
                  <a:pt x="23285" y="21030"/>
                </a:lnTo>
                <a:lnTo>
                  <a:pt x="22980" y="21456"/>
                </a:lnTo>
                <a:lnTo>
                  <a:pt x="22615" y="21822"/>
                </a:lnTo>
                <a:lnTo>
                  <a:pt x="22249" y="22127"/>
                </a:lnTo>
                <a:lnTo>
                  <a:pt x="21822" y="22310"/>
                </a:lnTo>
                <a:lnTo>
                  <a:pt x="21396" y="22371"/>
                </a:lnTo>
                <a:lnTo>
                  <a:pt x="20969" y="22432"/>
                </a:lnTo>
                <a:lnTo>
                  <a:pt x="20664" y="22371"/>
                </a:lnTo>
                <a:lnTo>
                  <a:pt x="20359" y="22310"/>
                </a:lnTo>
                <a:lnTo>
                  <a:pt x="20055" y="22188"/>
                </a:lnTo>
                <a:lnTo>
                  <a:pt x="19811" y="22066"/>
                </a:lnTo>
                <a:lnTo>
                  <a:pt x="19323" y="21700"/>
                </a:lnTo>
                <a:lnTo>
                  <a:pt x="18896" y="21212"/>
                </a:lnTo>
                <a:lnTo>
                  <a:pt x="19079" y="21517"/>
                </a:lnTo>
                <a:lnTo>
                  <a:pt x="19262" y="21822"/>
                </a:lnTo>
                <a:lnTo>
                  <a:pt x="19445" y="22066"/>
                </a:lnTo>
                <a:lnTo>
                  <a:pt x="19689" y="22249"/>
                </a:lnTo>
                <a:lnTo>
                  <a:pt x="19933" y="22432"/>
                </a:lnTo>
                <a:lnTo>
                  <a:pt x="20237" y="22553"/>
                </a:lnTo>
                <a:lnTo>
                  <a:pt x="20542" y="22614"/>
                </a:lnTo>
                <a:lnTo>
                  <a:pt x="20786" y="22675"/>
                </a:lnTo>
                <a:lnTo>
                  <a:pt x="21396" y="22736"/>
                </a:lnTo>
                <a:lnTo>
                  <a:pt x="21700" y="22675"/>
                </a:lnTo>
                <a:lnTo>
                  <a:pt x="22005" y="22553"/>
                </a:lnTo>
                <a:lnTo>
                  <a:pt x="22310" y="22492"/>
                </a:lnTo>
                <a:lnTo>
                  <a:pt x="22615" y="22310"/>
                </a:lnTo>
                <a:lnTo>
                  <a:pt x="22858" y="22127"/>
                </a:lnTo>
                <a:lnTo>
                  <a:pt x="23102" y="21883"/>
                </a:lnTo>
                <a:lnTo>
                  <a:pt x="23102" y="21883"/>
                </a:lnTo>
                <a:lnTo>
                  <a:pt x="22797" y="23285"/>
                </a:lnTo>
                <a:lnTo>
                  <a:pt x="22493" y="24626"/>
                </a:lnTo>
                <a:lnTo>
                  <a:pt x="22310" y="25357"/>
                </a:lnTo>
                <a:lnTo>
                  <a:pt x="22188" y="26089"/>
                </a:lnTo>
                <a:lnTo>
                  <a:pt x="22188" y="26820"/>
                </a:lnTo>
                <a:lnTo>
                  <a:pt x="22249" y="27613"/>
                </a:lnTo>
                <a:lnTo>
                  <a:pt x="22432" y="28344"/>
                </a:lnTo>
                <a:lnTo>
                  <a:pt x="22676" y="29014"/>
                </a:lnTo>
                <a:lnTo>
                  <a:pt x="22919" y="29746"/>
                </a:lnTo>
                <a:lnTo>
                  <a:pt x="23224" y="30416"/>
                </a:lnTo>
                <a:lnTo>
                  <a:pt x="23834" y="31818"/>
                </a:lnTo>
                <a:lnTo>
                  <a:pt x="24260" y="33281"/>
                </a:lnTo>
                <a:lnTo>
                  <a:pt x="24626" y="34744"/>
                </a:lnTo>
                <a:lnTo>
                  <a:pt x="24687" y="35475"/>
                </a:lnTo>
                <a:lnTo>
                  <a:pt x="24809" y="36207"/>
                </a:lnTo>
                <a:lnTo>
                  <a:pt x="24809" y="36999"/>
                </a:lnTo>
                <a:lnTo>
                  <a:pt x="24809" y="37731"/>
                </a:lnTo>
                <a:lnTo>
                  <a:pt x="24748" y="39316"/>
                </a:lnTo>
                <a:lnTo>
                  <a:pt x="24504" y="40839"/>
                </a:lnTo>
                <a:lnTo>
                  <a:pt x="24138" y="42363"/>
                </a:lnTo>
                <a:lnTo>
                  <a:pt x="23773" y="43887"/>
                </a:lnTo>
                <a:lnTo>
                  <a:pt x="22919" y="46874"/>
                </a:lnTo>
                <a:lnTo>
                  <a:pt x="22554" y="48398"/>
                </a:lnTo>
                <a:lnTo>
                  <a:pt x="22188" y="49921"/>
                </a:lnTo>
                <a:lnTo>
                  <a:pt x="22005" y="51384"/>
                </a:lnTo>
                <a:lnTo>
                  <a:pt x="21883" y="52908"/>
                </a:lnTo>
                <a:lnTo>
                  <a:pt x="21944" y="54432"/>
                </a:lnTo>
                <a:lnTo>
                  <a:pt x="22066" y="55956"/>
                </a:lnTo>
                <a:lnTo>
                  <a:pt x="22249" y="57540"/>
                </a:lnTo>
                <a:lnTo>
                  <a:pt x="22371" y="58333"/>
                </a:lnTo>
                <a:lnTo>
                  <a:pt x="22432" y="59125"/>
                </a:lnTo>
                <a:lnTo>
                  <a:pt x="22432" y="59918"/>
                </a:lnTo>
                <a:lnTo>
                  <a:pt x="22371" y="60649"/>
                </a:lnTo>
                <a:lnTo>
                  <a:pt x="22066" y="62234"/>
                </a:lnTo>
                <a:lnTo>
                  <a:pt x="21396" y="65342"/>
                </a:lnTo>
                <a:lnTo>
                  <a:pt x="20664" y="68390"/>
                </a:lnTo>
                <a:lnTo>
                  <a:pt x="20359" y="69853"/>
                </a:lnTo>
                <a:lnTo>
                  <a:pt x="20115" y="71377"/>
                </a:lnTo>
                <a:lnTo>
                  <a:pt x="19994" y="72047"/>
                </a:lnTo>
                <a:lnTo>
                  <a:pt x="19933" y="72413"/>
                </a:lnTo>
                <a:lnTo>
                  <a:pt x="19933" y="72779"/>
                </a:lnTo>
                <a:lnTo>
                  <a:pt x="20055" y="73083"/>
                </a:lnTo>
                <a:lnTo>
                  <a:pt x="20115" y="73449"/>
                </a:lnTo>
                <a:lnTo>
                  <a:pt x="20420" y="74120"/>
                </a:lnTo>
                <a:lnTo>
                  <a:pt x="20664" y="74729"/>
                </a:lnTo>
                <a:lnTo>
                  <a:pt x="21030" y="75339"/>
                </a:lnTo>
                <a:lnTo>
                  <a:pt x="21213" y="75644"/>
                </a:lnTo>
                <a:lnTo>
                  <a:pt x="21456" y="75887"/>
                </a:lnTo>
                <a:lnTo>
                  <a:pt x="21639" y="76009"/>
                </a:lnTo>
                <a:lnTo>
                  <a:pt x="21822" y="76131"/>
                </a:lnTo>
                <a:lnTo>
                  <a:pt x="21822" y="76192"/>
                </a:lnTo>
                <a:lnTo>
                  <a:pt x="21883" y="76253"/>
                </a:lnTo>
                <a:lnTo>
                  <a:pt x="21822" y="76436"/>
                </a:lnTo>
                <a:lnTo>
                  <a:pt x="21639" y="76558"/>
                </a:lnTo>
                <a:lnTo>
                  <a:pt x="21517" y="76619"/>
                </a:lnTo>
                <a:lnTo>
                  <a:pt x="21091" y="76619"/>
                </a:lnTo>
                <a:lnTo>
                  <a:pt x="20908" y="76680"/>
                </a:lnTo>
                <a:lnTo>
                  <a:pt x="20664" y="76802"/>
                </a:lnTo>
                <a:lnTo>
                  <a:pt x="20359" y="76924"/>
                </a:lnTo>
                <a:lnTo>
                  <a:pt x="20055" y="76924"/>
                </a:lnTo>
                <a:lnTo>
                  <a:pt x="19689" y="76984"/>
                </a:lnTo>
                <a:lnTo>
                  <a:pt x="19323" y="76924"/>
                </a:lnTo>
                <a:lnTo>
                  <a:pt x="19384" y="76741"/>
                </a:lnTo>
                <a:lnTo>
                  <a:pt x="19384" y="76558"/>
                </a:lnTo>
                <a:lnTo>
                  <a:pt x="19384" y="76375"/>
                </a:lnTo>
                <a:lnTo>
                  <a:pt x="19262" y="76192"/>
                </a:lnTo>
                <a:lnTo>
                  <a:pt x="19140" y="76131"/>
                </a:lnTo>
                <a:lnTo>
                  <a:pt x="19079" y="76131"/>
                </a:lnTo>
                <a:lnTo>
                  <a:pt x="19079" y="76253"/>
                </a:lnTo>
                <a:lnTo>
                  <a:pt x="19140" y="76314"/>
                </a:lnTo>
                <a:lnTo>
                  <a:pt x="19140" y="76436"/>
                </a:lnTo>
                <a:lnTo>
                  <a:pt x="19201" y="76680"/>
                </a:lnTo>
                <a:lnTo>
                  <a:pt x="19140" y="76863"/>
                </a:lnTo>
                <a:lnTo>
                  <a:pt x="18957" y="76984"/>
                </a:lnTo>
                <a:lnTo>
                  <a:pt x="18775" y="77106"/>
                </a:lnTo>
                <a:lnTo>
                  <a:pt x="18226" y="77106"/>
                </a:lnTo>
                <a:lnTo>
                  <a:pt x="18104" y="77045"/>
                </a:lnTo>
                <a:lnTo>
                  <a:pt x="17982" y="76863"/>
                </a:lnTo>
                <a:lnTo>
                  <a:pt x="17982" y="76619"/>
                </a:lnTo>
                <a:lnTo>
                  <a:pt x="17921" y="76009"/>
                </a:lnTo>
                <a:lnTo>
                  <a:pt x="17921" y="74790"/>
                </a:lnTo>
                <a:lnTo>
                  <a:pt x="17921" y="73510"/>
                </a:lnTo>
                <a:lnTo>
                  <a:pt x="17921" y="73083"/>
                </a:lnTo>
                <a:lnTo>
                  <a:pt x="17921" y="72840"/>
                </a:lnTo>
                <a:lnTo>
                  <a:pt x="17982" y="72596"/>
                </a:lnTo>
                <a:lnTo>
                  <a:pt x="18287" y="72108"/>
                </a:lnTo>
                <a:lnTo>
                  <a:pt x="18348" y="71925"/>
                </a:lnTo>
                <a:lnTo>
                  <a:pt x="18348" y="71682"/>
                </a:lnTo>
                <a:lnTo>
                  <a:pt x="18409" y="70341"/>
                </a:lnTo>
                <a:lnTo>
                  <a:pt x="18409" y="68268"/>
                </a:lnTo>
                <a:lnTo>
                  <a:pt x="18348" y="66257"/>
                </a:lnTo>
                <a:lnTo>
                  <a:pt x="18104" y="63819"/>
                </a:lnTo>
                <a:lnTo>
                  <a:pt x="18043" y="62539"/>
                </a:lnTo>
                <a:lnTo>
                  <a:pt x="18043" y="61259"/>
                </a:lnTo>
                <a:lnTo>
                  <a:pt x="18104" y="58760"/>
                </a:lnTo>
                <a:lnTo>
                  <a:pt x="18287" y="56260"/>
                </a:lnTo>
                <a:lnTo>
                  <a:pt x="18348" y="55590"/>
                </a:lnTo>
                <a:lnTo>
                  <a:pt x="18409" y="54980"/>
                </a:lnTo>
                <a:lnTo>
                  <a:pt x="18348" y="54554"/>
                </a:lnTo>
                <a:lnTo>
                  <a:pt x="18226" y="54127"/>
                </a:lnTo>
                <a:lnTo>
                  <a:pt x="18104" y="52908"/>
                </a:lnTo>
                <a:lnTo>
                  <a:pt x="18043" y="51628"/>
                </a:lnTo>
                <a:lnTo>
                  <a:pt x="18043" y="50531"/>
                </a:lnTo>
                <a:lnTo>
                  <a:pt x="18043" y="49373"/>
                </a:lnTo>
                <a:lnTo>
                  <a:pt x="18104" y="48215"/>
                </a:lnTo>
                <a:lnTo>
                  <a:pt x="18104" y="47118"/>
                </a:lnTo>
                <a:lnTo>
                  <a:pt x="17982" y="44862"/>
                </a:lnTo>
                <a:lnTo>
                  <a:pt x="17921" y="42424"/>
                </a:lnTo>
                <a:lnTo>
                  <a:pt x="17982" y="39864"/>
                </a:lnTo>
                <a:lnTo>
                  <a:pt x="17982" y="38645"/>
                </a:lnTo>
                <a:lnTo>
                  <a:pt x="17982" y="38036"/>
                </a:lnTo>
                <a:lnTo>
                  <a:pt x="17982" y="37731"/>
                </a:lnTo>
                <a:lnTo>
                  <a:pt x="17982" y="37548"/>
                </a:lnTo>
                <a:lnTo>
                  <a:pt x="18043" y="37426"/>
                </a:lnTo>
                <a:lnTo>
                  <a:pt x="18226" y="37365"/>
                </a:lnTo>
                <a:lnTo>
                  <a:pt x="18409" y="37243"/>
                </a:lnTo>
                <a:lnTo>
                  <a:pt x="18653" y="36999"/>
                </a:lnTo>
                <a:lnTo>
                  <a:pt x="18653" y="36999"/>
                </a:lnTo>
                <a:lnTo>
                  <a:pt x="18165" y="37121"/>
                </a:lnTo>
                <a:lnTo>
                  <a:pt x="17616" y="37121"/>
                </a:lnTo>
                <a:lnTo>
                  <a:pt x="17129" y="37060"/>
                </a:lnTo>
                <a:lnTo>
                  <a:pt x="16641" y="36999"/>
                </a:lnTo>
                <a:lnTo>
                  <a:pt x="16824" y="37243"/>
                </a:lnTo>
                <a:lnTo>
                  <a:pt x="17068" y="37304"/>
                </a:lnTo>
                <a:lnTo>
                  <a:pt x="17251" y="37426"/>
                </a:lnTo>
                <a:lnTo>
                  <a:pt x="17312" y="37548"/>
                </a:lnTo>
                <a:lnTo>
                  <a:pt x="17312" y="37670"/>
                </a:lnTo>
                <a:lnTo>
                  <a:pt x="17312" y="37914"/>
                </a:lnTo>
                <a:lnTo>
                  <a:pt x="17312" y="38584"/>
                </a:lnTo>
                <a:lnTo>
                  <a:pt x="17373" y="41083"/>
                </a:lnTo>
                <a:lnTo>
                  <a:pt x="17373" y="43582"/>
                </a:lnTo>
                <a:lnTo>
                  <a:pt x="17312" y="46081"/>
                </a:lnTo>
                <a:lnTo>
                  <a:pt x="17251" y="46996"/>
                </a:lnTo>
                <a:lnTo>
                  <a:pt x="17251" y="47849"/>
                </a:lnTo>
                <a:lnTo>
                  <a:pt x="17251" y="49129"/>
                </a:lnTo>
                <a:lnTo>
                  <a:pt x="17312" y="50348"/>
                </a:lnTo>
                <a:lnTo>
                  <a:pt x="17312" y="51628"/>
                </a:lnTo>
                <a:lnTo>
                  <a:pt x="17190" y="52908"/>
                </a:lnTo>
                <a:lnTo>
                  <a:pt x="17068" y="54066"/>
                </a:lnTo>
                <a:lnTo>
                  <a:pt x="17007" y="54493"/>
                </a:lnTo>
                <a:lnTo>
                  <a:pt x="16946" y="54980"/>
                </a:lnTo>
                <a:lnTo>
                  <a:pt x="17007" y="55590"/>
                </a:lnTo>
                <a:lnTo>
                  <a:pt x="17068" y="56199"/>
                </a:lnTo>
                <a:lnTo>
                  <a:pt x="17129" y="57419"/>
                </a:lnTo>
                <a:lnTo>
                  <a:pt x="17312" y="59979"/>
                </a:lnTo>
                <a:lnTo>
                  <a:pt x="17312" y="61259"/>
                </a:lnTo>
                <a:lnTo>
                  <a:pt x="17312" y="62478"/>
                </a:lnTo>
                <a:lnTo>
                  <a:pt x="17251" y="63697"/>
                </a:lnTo>
                <a:lnTo>
                  <a:pt x="17129" y="64977"/>
                </a:lnTo>
                <a:lnTo>
                  <a:pt x="17007" y="66135"/>
                </a:lnTo>
                <a:lnTo>
                  <a:pt x="16946" y="67354"/>
                </a:lnTo>
                <a:lnTo>
                  <a:pt x="16885" y="68634"/>
                </a:lnTo>
                <a:lnTo>
                  <a:pt x="16885" y="69853"/>
                </a:lnTo>
                <a:lnTo>
                  <a:pt x="16946" y="70828"/>
                </a:lnTo>
                <a:lnTo>
                  <a:pt x="16946" y="71682"/>
                </a:lnTo>
                <a:lnTo>
                  <a:pt x="17007" y="71925"/>
                </a:lnTo>
                <a:lnTo>
                  <a:pt x="17068" y="72108"/>
                </a:lnTo>
                <a:lnTo>
                  <a:pt x="17373" y="72596"/>
                </a:lnTo>
                <a:lnTo>
                  <a:pt x="17434" y="72779"/>
                </a:lnTo>
                <a:lnTo>
                  <a:pt x="17434" y="73023"/>
                </a:lnTo>
                <a:lnTo>
                  <a:pt x="17434" y="73510"/>
                </a:lnTo>
                <a:lnTo>
                  <a:pt x="17434" y="74729"/>
                </a:lnTo>
                <a:lnTo>
                  <a:pt x="17373" y="76009"/>
                </a:lnTo>
                <a:lnTo>
                  <a:pt x="17312" y="76619"/>
                </a:lnTo>
                <a:lnTo>
                  <a:pt x="17312" y="76802"/>
                </a:lnTo>
                <a:lnTo>
                  <a:pt x="17251" y="77045"/>
                </a:lnTo>
                <a:lnTo>
                  <a:pt x="17129" y="77106"/>
                </a:lnTo>
                <a:lnTo>
                  <a:pt x="16580" y="77106"/>
                </a:lnTo>
                <a:lnTo>
                  <a:pt x="16336" y="76984"/>
                </a:lnTo>
                <a:lnTo>
                  <a:pt x="16214" y="76863"/>
                </a:lnTo>
                <a:lnTo>
                  <a:pt x="16154" y="76680"/>
                </a:lnTo>
                <a:lnTo>
                  <a:pt x="16154" y="76436"/>
                </a:lnTo>
                <a:lnTo>
                  <a:pt x="16214" y="76253"/>
                </a:lnTo>
                <a:lnTo>
                  <a:pt x="16214" y="76192"/>
                </a:lnTo>
                <a:lnTo>
                  <a:pt x="16154" y="76131"/>
                </a:lnTo>
                <a:lnTo>
                  <a:pt x="16093" y="76131"/>
                </a:lnTo>
                <a:lnTo>
                  <a:pt x="16032" y="76192"/>
                </a:lnTo>
                <a:lnTo>
                  <a:pt x="15971" y="76375"/>
                </a:lnTo>
                <a:lnTo>
                  <a:pt x="15910" y="76558"/>
                </a:lnTo>
                <a:lnTo>
                  <a:pt x="15910" y="76741"/>
                </a:lnTo>
                <a:lnTo>
                  <a:pt x="15971" y="76924"/>
                </a:lnTo>
                <a:lnTo>
                  <a:pt x="15605" y="76984"/>
                </a:lnTo>
                <a:lnTo>
                  <a:pt x="15300" y="76924"/>
                </a:lnTo>
                <a:lnTo>
                  <a:pt x="14934" y="76863"/>
                </a:lnTo>
                <a:lnTo>
                  <a:pt x="14630" y="76802"/>
                </a:lnTo>
                <a:lnTo>
                  <a:pt x="14447" y="76680"/>
                </a:lnTo>
                <a:lnTo>
                  <a:pt x="14264" y="76619"/>
                </a:lnTo>
                <a:lnTo>
                  <a:pt x="13837" y="76619"/>
                </a:lnTo>
                <a:lnTo>
                  <a:pt x="13654" y="76558"/>
                </a:lnTo>
                <a:lnTo>
                  <a:pt x="13533" y="76436"/>
                </a:lnTo>
                <a:lnTo>
                  <a:pt x="13472" y="76253"/>
                </a:lnTo>
                <a:lnTo>
                  <a:pt x="13472" y="76192"/>
                </a:lnTo>
                <a:lnTo>
                  <a:pt x="13533" y="76131"/>
                </a:lnTo>
                <a:lnTo>
                  <a:pt x="13837" y="75887"/>
                </a:lnTo>
                <a:lnTo>
                  <a:pt x="14081" y="75644"/>
                </a:lnTo>
                <a:lnTo>
                  <a:pt x="14325" y="75339"/>
                </a:lnTo>
                <a:lnTo>
                  <a:pt x="14630" y="74729"/>
                </a:lnTo>
                <a:lnTo>
                  <a:pt x="14934" y="74120"/>
                </a:lnTo>
                <a:lnTo>
                  <a:pt x="15178" y="73449"/>
                </a:lnTo>
                <a:lnTo>
                  <a:pt x="15300" y="73083"/>
                </a:lnTo>
                <a:lnTo>
                  <a:pt x="15361" y="72779"/>
                </a:lnTo>
                <a:lnTo>
                  <a:pt x="15361" y="72413"/>
                </a:lnTo>
                <a:lnTo>
                  <a:pt x="15361" y="72047"/>
                </a:lnTo>
                <a:lnTo>
                  <a:pt x="15239" y="71377"/>
                </a:lnTo>
                <a:lnTo>
                  <a:pt x="14995" y="69853"/>
                </a:lnTo>
                <a:lnTo>
                  <a:pt x="14264" y="66805"/>
                </a:lnTo>
                <a:lnTo>
                  <a:pt x="13533" y="63758"/>
                </a:lnTo>
                <a:lnTo>
                  <a:pt x="13228" y="62173"/>
                </a:lnTo>
                <a:lnTo>
                  <a:pt x="12984" y="60649"/>
                </a:lnTo>
                <a:lnTo>
                  <a:pt x="12923" y="59857"/>
                </a:lnTo>
                <a:lnTo>
                  <a:pt x="12923" y="59064"/>
                </a:lnTo>
                <a:lnTo>
                  <a:pt x="12984" y="58272"/>
                </a:lnTo>
                <a:lnTo>
                  <a:pt x="13045" y="57480"/>
                </a:lnTo>
                <a:lnTo>
                  <a:pt x="13228" y="55956"/>
                </a:lnTo>
                <a:lnTo>
                  <a:pt x="13411" y="54432"/>
                </a:lnTo>
                <a:lnTo>
                  <a:pt x="13411" y="52908"/>
                </a:lnTo>
                <a:lnTo>
                  <a:pt x="13411" y="52116"/>
                </a:lnTo>
                <a:lnTo>
                  <a:pt x="13350" y="51384"/>
                </a:lnTo>
                <a:lnTo>
                  <a:pt x="13106" y="49860"/>
                </a:lnTo>
                <a:lnTo>
                  <a:pt x="12740" y="48337"/>
                </a:lnTo>
                <a:lnTo>
                  <a:pt x="11948" y="45350"/>
                </a:lnTo>
                <a:lnTo>
                  <a:pt x="11521" y="43887"/>
                </a:lnTo>
                <a:lnTo>
                  <a:pt x="11155" y="42363"/>
                </a:lnTo>
                <a:lnTo>
                  <a:pt x="10851" y="40778"/>
                </a:lnTo>
                <a:lnTo>
                  <a:pt x="10607" y="39255"/>
                </a:lnTo>
                <a:lnTo>
                  <a:pt x="10485" y="37731"/>
                </a:lnTo>
                <a:lnTo>
                  <a:pt x="10546" y="36207"/>
                </a:lnTo>
                <a:lnTo>
                  <a:pt x="10607" y="35475"/>
                </a:lnTo>
                <a:lnTo>
                  <a:pt x="10729" y="34683"/>
                </a:lnTo>
                <a:lnTo>
                  <a:pt x="10912" y="33952"/>
                </a:lnTo>
                <a:lnTo>
                  <a:pt x="11094" y="33220"/>
                </a:lnTo>
                <a:lnTo>
                  <a:pt x="11521" y="31818"/>
                </a:lnTo>
                <a:lnTo>
                  <a:pt x="12070" y="30416"/>
                </a:lnTo>
                <a:lnTo>
                  <a:pt x="12374" y="29746"/>
                </a:lnTo>
                <a:lnTo>
                  <a:pt x="12679" y="29014"/>
                </a:lnTo>
                <a:lnTo>
                  <a:pt x="12862" y="28283"/>
                </a:lnTo>
                <a:lnTo>
                  <a:pt x="13045" y="27552"/>
                </a:lnTo>
                <a:lnTo>
                  <a:pt x="13106" y="26942"/>
                </a:lnTo>
                <a:lnTo>
                  <a:pt x="13167" y="26333"/>
                </a:lnTo>
                <a:lnTo>
                  <a:pt x="13106" y="25723"/>
                </a:lnTo>
                <a:lnTo>
                  <a:pt x="12984" y="25113"/>
                </a:lnTo>
                <a:lnTo>
                  <a:pt x="12496" y="23346"/>
                </a:lnTo>
                <a:lnTo>
                  <a:pt x="12252" y="21883"/>
                </a:lnTo>
                <a:lnTo>
                  <a:pt x="12252" y="21883"/>
                </a:lnTo>
                <a:lnTo>
                  <a:pt x="12496" y="22127"/>
                </a:lnTo>
                <a:lnTo>
                  <a:pt x="12740" y="22310"/>
                </a:lnTo>
                <a:lnTo>
                  <a:pt x="12984" y="22492"/>
                </a:lnTo>
                <a:lnTo>
                  <a:pt x="13289" y="22553"/>
                </a:lnTo>
                <a:lnTo>
                  <a:pt x="13593" y="22675"/>
                </a:lnTo>
                <a:lnTo>
                  <a:pt x="13898" y="22736"/>
                </a:lnTo>
                <a:lnTo>
                  <a:pt x="14508" y="22675"/>
                </a:lnTo>
                <a:lnTo>
                  <a:pt x="14813" y="22614"/>
                </a:lnTo>
                <a:lnTo>
                  <a:pt x="15117" y="22553"/>
                </a:lnTo>
                <a:lnTo>
                  <a:pt x="15361" y="22432"/>
                </a:lnTo>
                <a:lnTo>
                  <a:pt x="15666" y="22249"/>
                </a:lnTo>
                <a:lnTo>
                  <a:pt x="15849" y="22066"/>
                </a:lnTo>
                <a:lnTo>
                  <a:pt x="16093" y="21822"/>
                </a:lnTo>
                <a:lnTo>
                  <a:pt x="16275" y="21517"/>
                </a:lnTo>
                <a:lnTo>
                  <a:pt x="16458" y="21212"/>
                </a:lnTo>
                <a:lnTo>
                  <a:pt x="16154" y="21517"/>
                </a:lnTo>
                <a:lnTo>
                  <a:pt x="15849" y="21822"/>
                </a:lnTo>
                <a:lnTo>
                  <a:pt x="15544" y="22066"/>
                </a:lnTo>
                <a:lnTo>
                  <a:pt x="15178" y="22249"/>
                </a:lnTo>
                <a:lnTo>
                  <a:pt x="14813" y="22371"/>
                </a:lnTo>
                <a:lnTo>
                  <a:pt x="14386" y="22432"/>
                </a:lnTo>
                <a:lnTo>
                  <a:pt x="13959" y="22432"/>
                </a:lnTo>
                <a:lnTo>
                  <a:pt x="13593" y="22310"/>
                </a:lnTo>
                <a:lnTo>
                  <a:pt x="13228" y="22188"/>
                </a:lnTo>
                <a:lnTo>
                  <a:pt x="12923" y="22005"/>
                </a:lnTo>
                <a:lnTo>
                  <a:pt x="12679" y="21822"/>
                </a:lnTo>
                <a:lnTo>
                  <a:pt x="12435" y="21578"/>
                </a:lnTo>
                <a:lnTo>
                  <a:pt x="12252" y="21273"/>
                </a:lnTo>
                <a:lnTo>
                  <a:pt x="12070" y="20969"/>
                </a:lnTo>
                <a:lnTo>
                  <a:pt x="11887" y="20664"/>
                </a:lnTo>
                <a:lnTo>
                  <a:pt x="11826" y="20359"/>
                </a:lnTo>
                <a:lnTo>
                  <a:pt x="11765" y="19750"/>
                </a:lnTo>
                <a:lnTo>
                  <a:pt x="11826" y="19140"/>
                </a:lnTo>
                <a:lnTo>
                  <a:pt x="11826" y="18957"/>
                </a:lnTo>
                <a:lnTo>
                  <a:pt x="11887" y="18774"/>
                </a:lnTo>
                <a:lnTo>
                  <a:pt x="11826" y="18592"/>
                </a:lnTo>
                <a:lnTo>
                  <a:pt x="11765" y="18409"/>
                </a:lnTo>
                <a:lnTo>
                  <a:pt x="11643" y="18104"/>
                </a:lnTo>
                <a:lnTo>
                  <a:pt x="11704" y="18592"/>
                </a:lnTo>
                <a:lnTo>
                  <a:pt x="11765" y="18713"/>
                </a:lnTo>
                <a:lnTo>
                  <a:pt x="11704" y="18835"/>
                </a:lnTo>
                <a:lnTo>
                  <a:pt x="11643" y="19079"/>
                </a:lnTo>
                <a:lnTo>
                  <a:pt x="11521" y="19567"/>
                </a:lnTo>
                <a:lnTo>
                  <a:pt x="11521" y="20115"/>
                </a:lnTo>
                <a:lnTo>
                  <a:pt x="11582" y="20603"/>
                </a:lnTo>
                <a:lnTo>
                  <a:pt x="11704" y="21091"/>
                </a:lnTo>
                <a:lnTo>
                  <a:pt x="12009" y="21578"/>
                </a:lnTo>
                <a:lnTo>
                  <a:pt x="12009" y="21822"/>
                </a:lnTo>
                <a:lnTo>
                  <a:pt x="12070" y="22127"/>
                </a:lnTo>
                <a:lnTo>
                  <a:pt x="12131" y="22371"/>
                </a:lnTo>
                <a:lnTo>
                  <a:pt x="12131" y="22553"/>
                </a:lnTo>
                <a:lnTo>
                  <a:pt x="12070" y="22675"/>
                </a:lnTo>
                <a:lnTo>
                  <a:pt x="11887" y="23163"/>
                </a:lnTo>
                <a:lnTo>
                  <a:pt x="11216" y="24992"/>
                </a:lnTo>
                <a:lnTo>
                  <a:pt x="10729" y="25906"/>
                </a:lnTo>
                <a:lnTo>
                  <a:pt x="10241" y="26820"/>
                </a:lnTo>
                <a:lnTo>
                  <a:pt x="9997" y="27308"/>
                </a:lnTo>
                <a:lnTo>
                  <a:pt x="9875" y="27795"/>
                </a:lnTo>
                <a:lnTo>
                  <a:pt x="9631" y="28771"/>
                </a:lnTo>
                <a:lnTo>
                  <a:pt x="9449" y="29319"/>
                </a:lnTo>
                <a:lnTo>
                  <a:pt x="9266" y="29807"/>
                </a:lnTo>
                <a:lnTo>
                  <a:pt x="8778" y="30843"/>
                </a:lnTo>
                <a:lnTo>
                  <a:pt x="7620" y="32733"/>
                </a:lnTo>
                <a:lnTo>
                  <a:pt x="5609" y="36146"/>
                </a:lnTo>
                <a:lnTo>
                  <a:pt x="5487" y="36024"/>
                </a:lnTo>
                <a:lnTo>
                  <a:pt x="5365" y="36085"/>
                </a:lnTo>
                <a:lnTo>
                  <a:pt x="5365" y="36146"/>
                </a:lnTo>
                <a:lnTo>
                  <a:pt x="5426" y="36268"/>
                </a:lnTo>
                <a:lnTo>
                  <a:pt x="5548" y="36451"/>
                </a:lnTo>
                <a:lnTo>
                  <a:pt x="5609" y="36634"/>
                </a:lnTo>
                <a:lnTo>
                  <a:pt x="5609" y="36816"/>
                </a:lnTo>
                <a:lnTo>
                  <a:pt x="5609" y="37060"/>
                </a:lnTo>
                <a:lnTo>
                  <a:pt x="5487" y="37487"/>
                </a:lnTo>
                <a:lnTo>
                  <a:pt x="5121" y="38401"/>
                </a:lnTo>
                <a:lnTo>
                  <a:pt x="4633" y="39316"/>
                </a:lnTo>
                <a:lnTo>
                  <a:pt x="4511" y="39559"/>
                </a:lnTo>
                <a:lnTo>
                  <a:pt x="4450" y="39864"/>
                </a:lnTo>
                <a:lnTo>
                  <a:pt x="4268" y="40413"/>
                </a:lnTo>
                <a:lnTo>
                  <a:pt x="4085" y="41022"/>
                </a:lnTo>
                <a:lnTo>
                  <a:pt x="4024" y="41266"/>
                </a:lnTo>
                <a:lnTo>
                  <a:pt x="3902" y="41510"/>
                </a:lnTo>
                <a:lnTo>
                  <a:pt x="3780" y="41571"/>
                </a:lnTo>
                <a:lnTo>
                  <a:pt x="3780" y="41510"/>
                </a:lnTo>
                <a:lnTo>
                  <a:pt x="3719" y="41388"/>
                </a:lnTo>
                <a:lnTo>
                  <a:pt x="3780" y="41022"/>
                </a:lnTo>
                <a:lnTo>
                  <a:pt x="4024" y="39986"/>
                </a:lnTo>
                <a:lnTo>
                  <a:pt x="4024" y="39742"/>
                </a:lnTo>
                <a:lnTo>
                  <a:pt x="3963" y="39620"/>
                </a:lnTo>
                <a:lnTo>
                  <a:pt x="3841" y="39559"/>
                </a:lnTo>
                <a:lnTo>
                  <a:pt x="3780" y="39620"/>
                </a:lnTo>
                <a:lnTo>
                  <a:pt x="3658" y="39742"/>
                </a:lnTo>
                <a:lnTo>
                  <a:pt x="3536" y="39986"/>
                </a:lnTo>
                <a:lnTo>
                  <a:pt x="3414" y="40291"/>
                </a:lnTo>
                <a:lnTo>
                  <a:pt x="2927" y="41449"/>
                </a:lnTo>
                <a:lnTo>
                  <a:pt x="2744" y="41876"/>
                </a:lnTo>
                <a:lnTo>
                  <a:pt x="2561" y="42119"/>
                </a:lnTo>
                <a:lnTo>
                  <a:pt x="2439" y="42119"/>
                </a:lnTo>
                <a:lnTo>
                  <a:pt x="2378" y="42058"/>
                </a:lnTo>
                <a:lnTo>
                  <a:pt x="2378" y="41997"/>
                </a:lnTo>
                <a:lnTo>
                  <a:pt x="2439" y="41815"/>
                </a:lnTo>
                <a:lnTo>
                  <a:pt x="2622" y="41266"/>
                </a:lnTo>
                <a:lnTo>
                  <a:pt x="2805" y="40778"/>
                </a:lnTo>
                <a:lnTo>
                  <a:pt x="3049" y="40230"/>
                </a:lnTo>
                <a:lnTo>
                  <a:pt x="3170" y="39681"/>
                </a:lnTo>
                <a:lnTo>
                  <a:pt x="3170" y="39498"/>
                </a:lnTo>
                <a:lnTo>
                  <a:pt x="3109" y="39437"/>
                </a:lnTo>
                <a:lnTo>
                  <a:pt x="3049" y="39376"/>
                </a:lnTo>
                <a:lnTo>
                  <a:pt x="2988" y="39316"/>
                </a:lnTo>
                <a:lnTo>
                  <a:pt x="2866" y="39376"/>
                </a:lnTo>
                <a:lnTo>
                  <a:pt x="2744" y="39437"/>
                </a:lnTo>
                <a:lnTo>
                  <a:pt x="2561" y="39742"/>
                </a:lnTo>
                <a:lnTo>
                  <a:pt x="2317" y="40291"/>
                </a:lnTo>
                <a:lnTo>
                  <a:pt x="2073" y="40778"/>
                </a:lnTo>
                <a:lnTo>
                  <a:pt x="1829" y="41327"/>
                </a:lnTo>
                <a:lnTo>
                  <a:pt x="1586" y="41815"/>
                </a:lnTo>
                <a:lnTo>
                  <a:pt x="1342" y="41997"/>
                </a:lnTo>
                <a:lnTo>
                  <a:pt x="1281" y="41936"/>
                </a:lnTo>
                <a:lnTo>
                  <a:pt x="1281" y="41815"/>
                </a:lnTo>
                <a:lnTo>
                  <a:pt x="1342" y="41571"/>
                </a:lnTo>
                <a:lnTo>
                  <a:pt x="1403" y="41388"/>
                </a:lnTo>
                <a:lnTo>
                  <a:pt x="1586" y="40961"/>
                </a:lnTo>
                <a:lnTo>
                  <a:pt x="2134" y="39864"/>
                </a:lnTo>
                <a:lnTo>
                  <a:pt x="2317" y="39559"/>
                </a:lnTo>
                <a:lnTo>
                  <a:pt x="2378" y="39255"/>
                </a:lnTo>
                <a:lnTo>
                  <a:pt x="2317" y="39133"/>
                </a:lnTo>
                <a:lnTo>
                  <a:pt x="2195" y="39072"/>
                </a:lnTo>
                <a:lnTo>
                  <a:pt x="2073" y="39072"/>
                </a:lnTo>
                <a:lnTo>
                  <a:pt x="2012" y="39133"/>
                </a:lnTo>
                <a:lnTo>
                  <a:pt x="1829" y="39316"/>
                </a:lnTo>
                <a:lnTo>
                  <a:pt x="1586" y="39742"/>
                </a:lnTo>
                <a:lnTo>
                  <a:pt x="915" y="40717"/>
                </a:lnTo>
                <a:lnTo>
                  <a:pt x="671" y="40961"/>
                </a:lnTo>
                <a:lnTo>
                  <a:pt x="549" y="41022"/>
                </a:lnTo>
                <a:lnTo>
                  <a:pt x="549" y="40961"/>
                </a:lnTo>
                <a:lnTo>
                  <a:pt x="549" y="40839"/>
                </a:lnTo>
                <a:lnTo>
                  <a:pt x="610" y="40656"/>
                </a:lnTo>
                <a:lnTo>
                  <a:pt x="732" y="40474"/>
                </a:lnTo>
                <a:lnTo>
                  <a:pt x="976" y="40169"/>
                </a:lnTo>
                <a:lnTo>
                  <a:pt x="1464" y="39376"/>
                </a:lnTo>
                <a:lnTo>
                  <a:pt x="1890" y="38645"/>
                </a:lnTo>
                <a:lnTo>
                  <a:pt x="2073" y="38218"/>
                </a:lnTo>
                <a:lnTo>
                  <a:pt x="2195" y="37853"/>
                </a:lnTo>
                <a:lnTo>
                  <a:pt x="2195" y="37670"/>
                </a:lnTo>
                <a:lnTo>
                  <a:pt x="2012" y="37548"/>
                </a:lnTo>
                <a:lnTo>
                  <a:pt x="1890" y="37548"/>
                </a:lnTo>
                <a:lnTo>
                  <a:pt x="1708" y="37670"/>
                </a:lnTo>
                <a:lnTo>
                  <a:pt x="1342" y="37975"/>
                </a:lnTo>
                <a:lnTo>
                  <a:pt x="1037" y="38157"/>
                </a:lnTo>
                <a:lnTo>
                  <a:pt x="732" y="38279"/>
                </a:lnTo>
                <a:lnTo>
                  <a:pt x="549" y="38279"/>
                </a:lnTo>
                <a:lnTo>
                  <a:pt x="306" y="38218"/>
                </a:lnTo>
                <a:lnTo>
                  <a:pt x="245" y="38218"/>
                </a:lnTo>
                <a:lnTo>
                  <a:pt x="245" y="38157"/>
                </a:lnTo>
                <a:lnTo>
                  <a:pt x="245" y="38096"/>
                </a:lnTo>
                <a:lnTo>
                  <a:pt x="367" y="37975"/>
                </a:lnTo>
                <a:lnTo>
                  <a:pt x="915" y="37609"/>
                </a:lnTo>
                <a:lnTo>
                  <a:pt x="1403" y="37182"/>
                </a:lnTo>
                <a:lnTo>
                  <a:pt x="2256" y="36207"/>
                </a:lnTo>
                <a:lnTo>
                  <a:pt x="2805" y="35780"/>
                </a:lnTo>
                <a:lnTo>
                  <a:pt x="3049" y="35597"/>
                </a:lnTo>
                <a:lnTo>
                  <a:pt x="3353" y="35415"/>
                </a:lnTo>
                <a:lnTo>
                  <a:pt x="3780" y="35354"/>
                </a:lnTo>
                <a:lnTo>
                  <a:pt x="3963" y="35354"/>
                </a:lnTo>
                <a:lnTo>
                  <a:pt x="4207" y="35415"/>
                </a:lnTo>
                <a:lnTo>
                  <a:pt x="4329" y="35536"/>
                </a:lnTo>
                <a:lnTo>
                  <a:pt x="4511" y="35658"/>
                </a:lnTo>
                <a:lnTo>
                  <a:pt x="4633" y="35658"/>
                </a:lnTo>
                <a:lnTo>
                  <a:pt x="4633" y="35597"/>
                </a:lnTo>
                <a:lnTo>
                  <a:pt x="4633" y="35475"/>
                </a:lnTo>
                <a:lnTo>
                  <a:pt x="4633" y="35415"/>
                </a:lnTo>
                <a:lnTo>
                  <a:pt x="4389" y="35232"/>
                </a:lnTo>
                <a:lnTo>
                  <a:pt x="4146" y="35171"/>
                </a:lnTo>
                <a:lnTo>
                  <a:pt x="4329" y="34866"/>
                </a:lnTo>
                <a:lnTo>
                  <a:pt x="4511" y="34500"/>
                </a:lnTo>
                <a:lnTo>
                  <a:pt x="4755" y="33830"/>
                </a:lnTo>
                <a:lnTo>
                  <a:pt x="4999" y="32915"/>
                </a:lnTo>
                <a:lnTo>
                  <a:pt x="5243" y="32001"/>
                </a:lnTo>
                <a:lnTo>
                  <a:pt x="5730" y="30294"/>
                </a:lnTo>
                <a:lnTo>
                  <a:pt x="5974" y="29380"/>
                </a:lnTo>
                <a:lnTo>
                  <a:pt x="6279" y="28588"/>
                </a:lnTo>
                <a:lnTo>
                  <a:pt x="6584" y="27978"/>
                </a:lnTo>
                <a:lnTo>
                  <a:pt x="6889" y="27369"/>
                </a:lnTo>
                <a:lnTo>
                  <a:pt x="7498" y="26637"/>
                </a:lnTo>
                <a:lnTo>
                  <a:pt x="7681" y="26333"/>
                </a:lnTo>
                <a:lnTo>
                  <a:pt x="7864" y="25967"/>
                </a:lnTo>
                <a:lnTo>
                  <a:pt x="8047" y="25296"/>
                </a:lnTo>
                <a:lnTo>
                  <a:pt x="8351" y="23833"/>
                </a:lnTo>
                <a:lnTo>
                  <a:pt x="9144" y="20054"/>
                </a:lnTo>
                <a:lnTo>
                  <a:pt x="9327" y="18957"/>
                </a:lnTo>
                <a:lnTo>
                  <a:pt x="9388" y="17799"/>
                </a:lnTo>
                <a:lnTo>
                  <a:pt x="9449" y="17007"/>
                </a:lnTo>
                <a:lnTo>
                  <a:pt x="9510" y="16275"/>
                </a:lnTo>
                <a:lnTo>
                  <a:pt x="9631" y="15910"/>
                </a:lnTo>
                <a:lnTo>
                  <a:pt x="9753" y="15544"/>
                </a:lnTo>
                <a:lnTo>
                  <a:pt x="9936" y="15178"/>
                </a:lnTo>
                <a:lnTo>
                  <a:pt x="10119" y="14873"/>
                </a:lnTo>
                <a:lnTo>
                  <a:pt x="10424" y="14569"/>
                </a:lnTo>
                <a:lnTo>
                  <a:pt x="10668" y="14264"/>
                </a:lnTo>
                <a:lnTo>
                  <a:pt x="11277" y="13776"/>
                </a:lnTo>
                <a:lnTo>
                  <a:pt x="12009" y="13350"/>
                </a:lnTo>
                <a:lnTo>
                  <a:pt x="12862" y="12984"/>
                </a:lnTo>
                <a:lnTo>
                  <a:pt x="13776" y="12679"/>
                </a:lnTo>
                <a:lnTo>
                  <a:pt x="14691" y="12496"/>
                </a:lnTo>
                <a:lnTo>
                  <a:pt x="15117" y="12313"/>
                </a:lnTo>
                <a:lnTo>
                  <a:pt x="15300" y="12130"/>
                </a:lnTo>
                <a:lnTo>
                  <a:pt x="15483" y="11948"/>
                </a:lnTo>
                <a:lnTo>
                  <a:pt x="15605" y="11765"/>
                </a:lnTo>
                <a:lnTo>
                  <a:pt x="15727" y="11521"/>
                </a:lnTo>
                <a:lnTo>
                  <a:pt x="15788" y="11094"/>
                </a:lnTo>
                <a:lnTo>
                  <a:pt x="15788" y="10668"/>
                </a:lnTo>
                <a:lnTo>
                  <a:pt x="15788" y="10180"/>
                </a:lnTo>
                <a:close/>
                <a:moveTo>
                  <a:pt x="17555" y="1"/>
                </a:moveTo>
                <a:lnTo>
                  <a:pt x="16763" y="123"/>
                </a:lnTo>
                <a:lnTo>
                  <a:pt x="16214" y="245"/>
                </a:lnTo>
                <a:lnTo>
                  <a:pt x="15666" y="488"/>
                </a:lnTo>
                <a:lnTo>
                  <a:pt x="15178" y="854"/>
                </a:lnTo>
                <a:lnTo>
                  <a:pt x="14752" y="1281"/>
                </a:lnTo>
                <a:lnTo>
                  <a:pt x="14508" y="1586"/>
                </a:lnTo>
                <a:lnTo>
                  <a:pt x="14325" y="1951"/>
                </a:lnTo>
                <a:lnTo>
                  <a:pt x="14020" y="2683"/>
                </a:lnTo>
                <a:lnTo>
                  <a:pt x="13837" y="3475"/>
                </a:lnTo>
                <a:lnTo>
                  <a:pt x="13776" y="4268"/>
                </a:lnTo>
                <a:lnTo>
                  <a:pt x="13776" y="5060"/>
                </a:lnTo>
                <a:lnTo>
                  <a:pt x="13837" y="5852"/>
                </a:lnTo>
                <a:lnTo>
                  <a:pt x="13959" y="6645"/>
                </a:lnTo>
                <a:lnTo>
                  <a:pt x="14142" y="7376"/>
                </a:lnTo>
                <a:lnTo>
                  <a:pt x="14386" y="8108"/>
                </a:lnTo>
                <a:lnTo>
                  <a:pt x="14691" y="8839"/>
                </a:lnTo>
                <a:lnTo>
                  <a:pt x="15056" y="9388"/>
                </a:lnTo>
                <a:lnTo>
                  <a:pt x="15300" y="9631"/>
                </a:lnTo>
                <a:lnTo>
                  <a:pt x="15483" y="9875"/>
                </a:lnTo>
                <a:lnTo>
                  <a:pt x="15544" y="9997"/>
                </a:lnTo>
                <a:lnTo>
                  <a:pt x="15605" y="10119"/>
                </a:lnTo>
                <a:lnTo>
                  <a:pt x="15544" y="10424"/>
                </a:lnTo>
                <a:lnTo>
                  <a:pt x="15544" y="11155"/>
                </a:lnTo>
                <a:lnTo>
                  <a:pt x="15483" y="11399"/>
                </a:lnTo>
                <a:lnTo>
                  <a:pt x="15361" y="11643"/>
                </a:lnTo>
                <a:lnTo>
                  <a:pt x="15239" y="11887"/>
                </a:lnTo>
                <a:lnTo>
                  <a:pt x="14995" y="12070"/>
                </a:lnTo>
                <a:lnTo>
                  <a:pt x="14691" y="12252"/>
                </a:lnTo>
                <a:lnTo>
                  <a:pt x="14264" y="12313"/>
                </a:lnTo>
                <a:lnTo>
                  <a:pt x="13472" y="12496"/>
                </a:lnTo>
                <a:lnTo>
                  <a:pt x="12740" y="12740"/>
                </a:lnTo>
                <a:lnTo>
                  <a:pt x="12070" y="12984"/>
                </a:lnTo>
                <a:lnTo>
                  <a:pt x="11338" y="13350"/>
                </a:lnTo>
                <a:lnTo>
                  <a:pt x="10729" y="13776"/>
                </a:lnTo>
                <a:lnTo>
                  <a:pt x="10180" y="14325"/>
                </a:lnTo>
                <a:lnTo>
                  <a:pt x="9753" y="14873"/>
                </a:lnTo>
                <a:lnTo>
                  <a:pt x="9510" y="15239"/>
                </a:lnTo>
                <a:lnTo>
                  <a:pt x="9388" y="15544"/>
                </a:lnTo>
                <a:lnTo>
                  <a:pt x="9266" y="15971"/>
                </a:lnTo>
                <a:lnTo>
                  <a:pt x="9144" y="16336"/>
                </a:lnTo>
                <a:lnTo>
                  <a:pt x="9083" y="16946"/>
                </a:lnTo>
                <a:lnTo>
                  <a:pt x="9083" y="17555"/>
                </a:lnTo>
                <a:lnTo>
                  <a:pt x="9022" y="18348"/>
                </a:lnTo>
                <a:lnTo>
                  <a:pt x="8900" y="19140"/>
                </a:lnTo>
                <a:lnTo>
                  <a:pt x="8778" y="19932"/>
                </a:lnTo>
                <a:lnTo>
                  <a:pt x="8108" y="23102"/>
                </a:lnTo>
                <a:lnTo>
                  <a:pt x="7803" y="24687"/>
                </a:lnTo>
                <a:lnTo>
                  <a:pt x="7681" y="25235"/>
                </a:lnTo>
                <a:lnTo>
                  <a:pt x="7559" y="25784"/>
                </a:lnTo>
                <a:lnTo>
                  <a:pt x="7315" y="26211"/>
                </a:lnTo>
                <a:lnTo>
                  <a:pt x="7071" y="26637"/>
                </a:lnTo>
                <a:lnTo>
                  <a:pt x="6767" y="27003"/>
                </a:lnTo>
                <a:lnTo>
                  <a:pt x="6462" y="27430"/>
                </a:lnTo>
                <a:lnTo>
                  <a:pt x="6218" y="27917"/>
                </a:lnTo>
                <a:lnTo>
                  <a:pt x="5974" y="28405"/>
                </a:lnTo>
                <a:lnTo>
                  <a:pt x="5609" y="29502"/>
                </a:lnTo>
                <a:lnTo>
                  <a:pt x="5304" y="30599"/>
                </a:lnTo>
                <a:lnTo>
                  <a:pt x="5060" y="31696"/>
                </a:lnTo>
                <a:lnTo>
                  <a:pt x="4755" y="33037"/>
                </a:lnTo>
                <a:lnTo>
                  <a:pt x="4572" y="33647"/>
                </a:lnTo>
                <a:lnTo>
                  <a:pt x="4389" y="34256"/>
                </a:lnTo>
                <a:lnTo>
                  <a:pt x="4207" y="34561"/>
                </a:lnTo>
                <a:lnTo>
                  <a:pt x="4085" y="34927"/>
                </a:lnTo>
                <a:lnTo>
                  <a:pt x="4024" y="35049"/>
                </a:lnTo>
                <a:lnTo>
                  <a:pt x="3902" y="35110"/>
                </a:lnTo>
                <a:lnTo>
                  <a:pt x="3597" y="35110"/>
                </a:lnTo>
                <a:lnTo>
                  <a:pt x="3231" y="35232"/>
                </a:lnTo>
                <a:lnTo>
                  <a:pt x="2927" y="35354"/>
                </a:lnTo>
                <a:lnTo>
                  <a:pt x="2683" y="35536"/>
                </a:lnTo>
                <a:lnTo>
                  <a:pt x="2378" y="35719"/>
                </a:lnTo>
                <a:lnTo>
                  <a:pt x="1890" y="36268"/>
                </a:lnTo>
                <a:lnTo>
                  <a:pt x="1464" y="36755"/>
                </a:lnTo>
                <a:lnTo>
                  <a:pt x="976" y="37243"/>
                </a:lnTo>
                <a:lnTo>
                  <a:pt x="732" y="37426"/>
                </a:lnTo>
                <a:lnTo>
                  <a:pt x="488" y="37609"/>
                </a:lnTo>
                <a:lnTo>
                  <a:pt x="184" y="37792"/>
                </a:lnTo>
                <a:lnTo>
                  <a:pt x="62" y="37914"/>
                </a:lnTo>
                <a:lnTo>
                  <a:pt x="1" y="38036"/>
                </a:lnTo>
                <a:lnTo>
                  <a:pt x="1" y="38218"/>
                </a:lnTo>
                <a:lnTo>
                  <a:pt x="123" y="38401"/>
                </a:lnTo>
                <a:lnTo>
                  <a:pt x="367" y="38523"/>
                </a:lnTo>
                <a:lnTo>
                  <a:pt x="671" y="38523"/>
                </a:lnTo>
                <a:lnTo>
                  <a:pt x="976" y="38462"/>
                </a:lnTo>
                <a:lnTo>
                  <a:pt x="1220" y="38401"/>
                </a:lnTo>
                <a:lnTo>
                  <a:pt x="1464" y="38218"/>
                </a:lnTo>
                <a:lnTo>
                  <a:pt x="1647" y="38036"/>
                </a:lnTo>
                <a:lnTo>
                  <a:pt x="1768" y="37853"/>
                </a:lnTo>
                <a:lnTo>
                  <a:pt x="1890" y="37792"/>
                </a:lnTo>
                <a:lnTo>
                  <a:pt x="1951" y="37792"/>
                </a:lnTo>
                <a:lnTo>
                  <a:pt x="1890" y="38036"/>
                </a:lnTo>
                <a:lnTo>
                  <a:pt x="1768" y="38218"/>
                </a:lnTo>
                <a:lnTo>
                  <a:pt x="1403" y="39011"/>
                </a:lnTo>
                <a:lnTo>
                  <a:pt x="915" y="39803"/>
                </a:lnTo>
                <a:lnTo>
                  <a:pt x="428" y="40596"/>
                </a:lnTo>
                <a:lnTo>
                  <a:pt x="367" y="40778"/>
                </a:lnTo>
                <a:lnTo>
                  <a:pt x="306" y="40961"/>
                </a:lnTo>
                <a:lnTo>
                  <a:pt x="306" y="41144"/>
                </a:lnTo>
                <a:lnTo>
                  <a:pt x="428" y="41266"/>
                </a:lnTo>
                <a:lnTo>
                  <a:pt x="610" y="41266"/>
                </a:lnTo>
                <a:lnTo>
                  <a:pt x="793" y="41144"/>
                </a:lnTo>
                <a:lnTo>
                  <a:pt x="1098" y="40900"/>
                </a:lnTo>
                <a:lnTo>
                  <a:pt x="2012" y="39620"/>
                </a:lnTo>
                <a:lnTo>
                  <a:pt x="1281" y="41083"/>
                </a:lnTo>
                <a:lnTo>
                  <a:pt x="1098" y="41510"/>
                </a:lnTo>
                <a:lnTo>
                  <a:pt x="1037" y="41754"/>
                </a:lnTo>
                <a:lnTo>
                  <a:pt x="1037" y="41997"/>
                </a:lnTo>
                <a:lnTo>
                  <a:pt x="1098" y="42119"/>
                </a:lnTo>
                <a:lnTo>
                  <a:pt x="1220" y="42241"/>
                </a:lnTo>
                <a:lnTo>
                  <a:pt x="1342" y="42241"/>
                </a:lnTo>
                <a:lnTo>
                  <a:pt x="1525" y="42180"/>
                </a:lnTo>
                <a:lnTo>
                  <a:pt x="1647" y="42058"/>
                </a:lnTo>
                <a:lnTo>
                  <a:pt x="1768" y="41936"/>
                </a:lnTo>
                <a:lnTo>
                  <a:pt x="2012" y="41571"/>
                </a:lnTo>
                <a:lnTo>
                  <a:pt x="2256" y="40839"/>
                </a:lnTo>
                <a:lnTo>
                  <a:pt x="2561" y="40230"/>
                </a:lnTo>
                <a:lnTo>
                  <a:pt x="2744" y="39925"/>
                </a:lnTo>
                <a:lnTo>
                  <a:pt x="2927" y="39620"/>
                </a:lnTo>
                <a:lnTo>
                  <a:pt x="2866" y="39925"/>
                </a:lnTo>
                <a:lnTo>
                  <a:pt x="2805" y="40230"/>
                </a:lnTo>
                <a:lnTo>
                  <a:pt x="2561" y="40778"/>
                </a:lnTo>
                <a:lnTo>
                  <a:pt x="2256" y="41571"/>
                </a:lnTo>
                <a:lnTo>
                  <a:pt x="2134" y="41876"/>
                </a:lnTo>
                <a:lnTo>
                  <a:pt x="2134" y="42058"/>
                </a:lnTo>
                <a:lnTo>
                  <a:pt x="2195" y="42241"/>
                </a:lnTo>
                <a:lnTo>
                  <a:pt x="2317" y="42363"/>
                </a:lnTo>
                <a:lnTo>
                  <a:pt x="2622" y="42363"/>
                </a:lnTo>
                <a:lnTo>
                  <a:pt x="2744" y="42241"/>
                </a:lnTo>
                <a:lnTo>
                  <a:pt x="2927" y="41997"/>
                </a:lnTo>
                <a:lnTo>
                  <a:pt x="3109" y="41693"/>
                </a:lnTo>
                <a:lnTo>
                  <a:pt x="3414" y="40900"/>
                </a:lnTo>
                <a:lnTo>
                  <a:pt x="3719" y="40108"/>
                </a:lnTo>
                <a:lnTo>
                  <a:pt x="3597" y="40717"/>
                </a:lnTo>
                <a:lnTo>
                  <a:pt x="3536" y="41022"/>
                </a:lnTo>
                <a:lnTo>
                  <a:pt x="3475" y="41388"/>
                </a:lnTo>
                <a:lnTo>
                  <a:pt x="3536" y="41571"/>
                </a:lnTo>
                <a:lnTo>
                  <a:pt x="3597" y="41754"/>
                </a:lnTo>
                <a:lnTo>
                  <a:pt x="3780" y="41815"/>
                </a:lnTo>
                <a:lnTo>
                  <a:pt x="3841" y="41815"/>
                </a:lnTo>
                <a:lnTo>
                  <a:pt x="3963" y="41754"/>
                </a:lnTo>
                <a:lnTo>
                  <a:pt x="4085" y="41632"/>
                </a:lnTo>
                <a:lnTo>
                  <a:pt x="4207" y="41449"/>
                </a:lnTo>
                <a:lnTo>
                  <a:pt x="4329" y="41144"/>
                </a:lnTo>
                <a:lnTo>
                  <a:pt x="4694" y="39864"/>
                </a:lnTo>
                <a:lnTo>
                  <a:pt x="4938" y="39316"/>
                </a:lnTo>
                <a:lnTo>
                  <a:pt x="5182" y="38767"/>
                </a:lnTo>
                <a:lnTo>
                  <a:pt x="5548" y="37975"/>
                </a:lnTo>
                <a:lnTo>
                  <a:pt x="5730" y="37548"/>
                </a:lnTo>
                <a:lnTo>
                  <a:pt x="5791" y="37121"/>
                </a:lnTo>
                <a:lnTo>
                  <a:pt x="5852" y="36755"/>
                </a:lnTo>
                <a:lnTo>
                  <a:pt x="5791" y="36390"/>
                </a:lnTo>
                <a:lnTo>
                  <a:pt x="5791" y="36329"/>
                </a:lnTo>
                <a:lnTo>
                  <a:pt x="5791" y="36268"/>
                </a:lnTo>
                <a:lnTo>
                  <a:pt x="5913" y="36085"/>
                </a:lnTo>
                <a:lnTo>
                  <a:pt x="6218" y="35597"/>
                </a:lnTo>
                <a:lnTo>
                  <a:pt x="7559" y="33464"/>
                </a:lnTo>
                <a:lnTo>
                  <a:pt x="8351" y="32245"/>
                </a:lnTo>
                <a:lnTo>
                  <a:pt x="9083" y="30965"/>
                </a:lnTo>
                <a:lnTo>
                  <a:pt x="9388" y="30355"/>
                </a:lnTo>
                <a:lnTo>
                  <a:pt x="9631" y="29746"/>
                </a:lnTo>
                <a:lnTo>
                  <a:pt x="9875" y="29075"/>
                </a:lnTo>
                <a:lnTo>
                  <a:pt x="10058" y="28405"/>
                </a:lnTo>
                <a:lnTo>
                  <a:pt x="10241" y="27673"/>
                </a:lnTo>
                <a:lnTo>
                  <a:pt x="10363" y="27369"/>
                </a:lnTo>
                <a:lnTo>
                  <a:pt x="10546" y="27003"/>
                </a:lnTo>
                <a:lnTo>
                  <a:pt x="10912" y="26333"/>
                </a:lnTo>
                <a:lnTo>
                  <a:pt x="11277" y="25601"/>
                </a:lnTo>
                <a:lnTo>
                  <a:pt x="11765" y="24321"/>
                </a:lnTo>
                <a:lnTo>
                  <a:pt x="12192" y="22980"/>
                </a:lnTo>
                <a:lnTo>
                  <a:pt x="12435" y="24016"/>
                </a:lnTo>
                <a:lnTo>
                  <a:pt x="12740" y="25113"/>
                </a:lnTo>
                <a:lnTo>
                  <a:pt x="12862" y="25662"/>
                </a:lnTo>
                <a:lnTo>
                  <a:pt x="12923" y="26272"/>
                </a:lnTo>
                <a:lnTo>
                  <a:pt x="12862" y="26881"/>
                </a:lnTo>
                <a:lnTo>
                  <a:pt x="12801" y="27430"/>
                </a:lnTo>
                <a:lnTo>
                  <a:pt x="12618" y="28222"/>
                </a:lnTo>
                <a:lnTo>
                  <a:pt x="12374" y="29014"/>
                </a:lnTo>
                <a:lnTo>
                  <a:pt x="11765" y="30477"/>
                </a:lnTo>
                <a:lnTo>
                  <a:pt x="11155" y="32001"/>
                </a:lnTo>
                <a:lnTo>
                  <a:pt x="10668" y="33525"/>
                </a:lnTo>
                <a:lnTo>
                  <a:pt x="10485" y="34317"/>
                </a:lnTo>
                <a:lnTo>
                  <a:pt x="10363" y="35171"/>
                </a:lnTo>
                <a:lnTo>
                  <a:pt x="10241" y="35963"/>
                </a:lnTo>
                <a:lnTo>
                  <a:pt x="10180" y="36755"/>
                </a:lnTo>
                <a:lnTo>
                  <a:pt x="10180" y="37609"/>
                </a:lnTo>
                <a:lnTo>
                  <a:pt x="10241" y="38401"/>
                </a:lnTo>
                <a:lnTo>
                  <a:pt x="10302" y="39255"/>
                </a:lnTo>
                <a:lnTo>
                  <a:pt x="10363" y="40047"/>
                </a:lnTo>
                <a:lnTo>
                  <a:pt x="10668" y="41693"/>
                </a:lnTo>
                <a:lnTo>
                  <a:pt x="11033" y="43338"/>
                </a:lnTo>
                <a:lnTo>
                  <a:pt x="11887" y="46508"/>
                </a:lnTo>
                <a:lnTo>
                  <a:pt x="12313" y="48093"/>
                </a:lnTo>
                <a:lnTo>
                  <a:pt x="12679" y="49678"/>
                </a:lnTo>
                <a:lnTo>
                  <a:pt x="12984" y="51323"/>
                </a:lnTo>
                <a:lnTo>
                  <a:pt x="13045" y="52116"/>
                </a:lnTo>
                <a:lnTo>
                  <a:pt x="13045" y="52908"/>
                </a:lnTo>
                <a:lnTo>
                  <a:pt x="13045" y="54249"/>
                </a:lnTo>
                <a:lnTo>
                  <a:pt x="12984" y="55529"/>
                </a:lnTo>
                <a:lnTo>
                  <a:pt x="12740" y="57175"/>
                </a:lnTo>
                <a:lnTo>
                  <a:pt x="12679" y="58028"/>
                </a:lnTo>
                <a:lnTo>
                  <a:pt x="12618" y="58820"/>
                </a:lnTo>
                <a:lnTo>
                  <a:pt x="12557" y="59674"/>
                </a:lnTo>
                <a:lnTo>
                  <a:pt x="12618" y="60527"/>
                </a:lnTo>
                <a:lnTo>
                  <a:pt x="12740" y="61320"/>
                </a:lnTo>
                <a:lnTo>
                  <a:pt x="12923" y="62173"/>
                </a:lnTo>
                <a:lnTo>
                  <a:pt x="13289" y="63819"/>
                </a:lnTo>
                <a:lnTo>
                  <a:pt x="13654" y="65464"/>
                </a:lnTo>
                <a:lnTo>
                  <a:pt x="14447" y="68756"/>
                </a:lnTo>
                <a:lnTo>
                  <a:pt x="14813" y="70402"/>
                </a:lnTo>
                <a:lnTo>
                  <a:pt x="14934" y="71255"/>
                </a:lnTo>
                <a:lnTo>
                  <a:pt x="15056" y="72047"/>
                </a:lnTo>
                <a:lnTo>
                  <a:pt x="15117" y="72474"/>
                </a:lnTo>
                <a:lnTo>
                  <a:pt x="15056" y="72840"/>
                </a:lnTo>
                <a:lnTo>
                  <a:pt x="14813" y="73632"/>
                </a:lnTo>
                <a:lnTo>
                  <a:pt x="14569" y="74363"/>
                </a:lnTo>
                <a:lnTo>
                  <a:pt x="14203" y="75034"/>
                </a:lnTo>
                <a:lnTo>
                  <a:pt x="13837" y="75522"/>
                </a:lnTo>
                <a:lnTo>
                  <a:pt x="13411" y="75887"/>
                </a:lnTo>
                <a:lnTo>
                  <a:pt x="13289" y="76070"/>
                </a:lnTo>
                <a:lnTo>
                  <a:pt x="13228" y="76253"/>
                </a:lnTo>
                <a:lnTo>
                  <a:pt x="13289" y="76497"/>
                </a:lnTo>
                <a:lnTo>
                  <a:pt x="13411" y="76619"/>
                </a:lnTo>
                <a:lnTo>
                  <a:pt x="13593" y="76741"/>
                </a:lnTo>
                <a:lnTo>
                  <a:pt x="13776" y="76802"/>
                </a:lnTo>
                <a:lnTo>
                  <a:pt x="14203" y="76802"/>
                </a:lnTo>
                <a:lnTo>
                  <a:pt x="14508" y="76984"/>
                </a:lnTo>
                <a:lnTo>
                  <a:pt x="14813" y="77045"/>
                </a:lnTo>
                <a:lnTo>
                  <a:pt x="15178" y="77167"/>
                </a:lnTo>
                <a:lnTo>
                  <a:pt x="15605" y="77167"/>
                </a:lnTo>
                <a:lnTo>
                  <a:pt x="15971" y="77106"/>
                </a:lnTo>
                <a:lnTo>
                  <a:pt x="16093" y="77106"/>
                </a:lnTo>
                <a:lnTo>
                  <a:pt x="16214" y="77167"/>
                </a:lnTo>
                <a:lnTo>
                  <a:pt x="16397" y="77289"/>
                </a:lnTo>
                <a:lnTo>
                  <a:pt x="16580" y="77289"/>
                </a:lnTo>
                <a:lnTo>
                  <a:pt x="16946" y="77350"/>
                </a:lnTo>
                <a:lnTo>
                  <a:pt x="17312" y="77289"/>
                </a:lnTo>
                <a:lnTo>
                  <a:pt x="17373" y="77228"/>
                </a:lnTo>
                <a:lnTo>
                  <a:pt x="17494" y="77106"/>
                </a:lnTo>
                <a:lnTo>
                  <a:pt x="17555" y="76863"/>
                </a:lnTo>
                <a:lnTo>
                  <a:pt x="17616" y="76131"/>
                </a:lnTo>
                <a:lnTo>
                  <a:pt x="17677" y="75339"/>
                </a:lnTo>
                <a:lnTo>
                  <a:pt x="17677" y="76131"/>
                </a:lnTo>
                <a:lnTo>
                  <a:pt x="17799" y="76924"/>
                </a:lnTo>
                <a:lnTo>
                  <a:pt x="17860" y="77106"/>
                </a:lnTo>
                <a:lnTo>
                  <a:pt x="17921" y="77228"/>
                </a:lnTo>
                <a:lnTo>
                  <a:pt x="18043" y="77289"/>
                </a:lnTo>
                <a:lnTo>
                  <a:pt x="18226" y="77350"/>
                </a:lnTo>
                <a:lnTo>
                  <a:pt x="18470" y="77350"/>
                </a:lnTo>
                <a:lnTo>
                  <a:pt x="18775" y="77289"/>
                </a:lnTo>
                <a:lnTo>
                  <a:pt x="19140" y="77167"/>
                </a:lnTo>
                <a:lnTo>
                  <a:pt x="19201" y="77106"/>
                </a:lnTo>
                <a:lnTo>
                  <a:pt x="19384" y="77106"/>
                </a:lnTo>
                <a:lnTo>
                  <a:pt x="19750" y="77167"/>
                </a:lnTo>
                <a:lnTo>
                  <a:pt x="20115" y="77167"/>
                </a:lnTo>
                <a:lnTo>
                  <a:pt x="20481" y="77106"/>
                </a:lnTo>
                <a:lnTo>
                  <a:pt x="20847" y="76924"/>
                </a:lnTo>
                <a:lnTo>
                  <a:pt x="21152" y="76802"/>
                </a:lnTo>
                <a:lnTo>
                  <a:pt x="21517" y="76802"/>
                </a:lnTo>
                <a:lnTo>
                  <a:pt x="21700" y="76741"/>
                </a:lnTo>
                <a:lnTo>
                  <a:pt x="21883" y="76619"/>
                </a:lnTo>
                <a:lnTo>
                  <a:pt x="22066" y="76436"/>
                </a:lnTo>
                <a:lnTo>
                  <a:pt x="22066" y="76253"/>
                </a:lnTo>
                <a:lnTo>
                  <a:pt x="22005" y="76070"/>
                </a:lnTo>
                <a:lnTo>
                  <a:pt x="21883" y="75887"/>
                </a:lnTo>
                <a:lnTo>
                  <a:pt x="21639" y="75704"/>
                </a:lnTo>
                <a:lnTo>
                  <a:pt x="21396" y="75461"/>
                </a:lnTo>
                <a:lnTo>
                  <a:pt x="21030" y="74851"/>
                </a:lnTo>
                <a:lnTo>
                  <a:pt x="20725" y="74242"/>
                </a:lnTo>
                <a:lnTo>
                  <a:pt x="20481" y="73571"/>
                </a:lnTo>
                <a:lnTo>
                  <a:pt x="20298" y="72901"/>
                </a:lnTo>
                <a:lnTo>
                  <a:pt x="20237" y="72718"/>
                </a:lnTo>
                <a:lnTo>
                  <a:pt x="20237" y="72474"/>
                </a:lnTo>
                <a:lnTo>
                  <a:pt x="20298" y="72047"/>
                </a:lnTo>
                <a:lnTo>
                  <a:pt x="20420" y="71194"/>
                </a:lnTo>
                <a:lnTo>
                  <a:pt x="20542" y="70402"/>
                </a:lnTo>
                <a:lnTo>
                  <a:pt x="20908" y="68756"/>
                </a:lnTo>
                <a:lnTo>
                  <a:pt x="21274" y="67110"/>
                </a:lnTo>
                <a:lnTo>
                  <a:pt x="22066" y="63819"/>
                </a:lnTo>
                <a:lnTo>
                  <a:pt x="22432" y="62173"/>
                </a:lnTo>
                <a:lnTo>
                  <a:pt x="22676" y="60527"/>
                </a:lnTo>
                <a:lnTo>
                  <a:pt x="22737" y="59674"/>
                </a:lnTo>
                <a:lnTo>
                  <a:pt x="22737" y="58820"/>
                </a:lnTo>
                <a:lnTo>
                  <a:pt x="22676" y="57967"/>
                </a:lnTo>
                <a:lnTo>
                  <a:pt x="22554" y="57114"/>
                </a:lnTo>
                <a:lnTo>
                  <a:pt x="22371" y="55468"/>
                </a:lnTo>
                <a:lnTo>
                  <a:pt x="22249" y="53822"/>
                </a:lnTo>
                <a:lnTo>
                  <a:pt x="22310" y="52359"/>
                </a:lnTo>
                <a:lnTo>
                  <a:pt x="22432" y="50958"/>
                </a:lnTo>
                <a:lnTo>
                  <a:pt x="22676" y="49556"/>
                </a:lnTo>
                <a:lnTo>
                  <a:pt x="22980" y="48154"/>
                </a:lnTo>
                <a:lnTo>
                  <a:pt x="23834" y="44923"/>
                </a:lnTo>
                <a:lnTo>
                  <a:pt x="24260" y="43338"/>
                </a:lnTo>
                <a:lnTo>
                  <a:pt x="24626" y="41693"/>
                </a:lnTo>
                <a:lnTo>
                  <a:pt x="24931" y="40047"/>
                </a:lnTo>
                <a:lnTo>
                  <a:pt x="25114" y="38401"/>
                </a:lnTo>
                <a:lnTo>
                  <a:pt x="25114" y="37609"/>
                </a:lnTo>
                <a:lnTo>
                  <a:pt x="25114" y="36755"/>
                </a:lnTo>
                <a:lnTo>
                  <a:pt x="25053" y="35902"/>
                </a:lnTo>
                <a:lnTo>
                  <a:pt x="24992" y="35049"/>
                </a:lnTo>
                <a:lnTo>
                  <a:pt x="24809" y="34256"/>
                </a:lnTo>
                <a:lnTo>
                  <a:pt x="24626" y="33464"/>
                </a:lnTo>
                <a:lnTo>
                  <a:pt x="24138" y="31940"/>
                </a:lnTo>
                <a:lnTo>
                  <a:pt x="23895" y="31209"/>
                </a:lnTo>
                <a:lnTo>
                  <a:pt x="23529" y="30477"/>
                </a:lnTo>
                <a:lnTo>
                  <a:pt x="23224" y="29746"/>
                </a:lnTo>
                <a:lnTo>
                  <a:pt x="22919" y="29014"/>
                </a:lnTo>
                <a:lnTo>
                  <a:pt x="22676" y="28222"/>
                </a:lnTo>
                <a:lnTo>
                  <a:pt x="22493" y="27430"/>
                </a:lnTo>
                <a:lnTo>
                  <a:pt x="22432" y="26576"/>
                </a:lnTo>
                <a:lnTo>
                  <a:pt x="22432" y="25784"/>
                </a:lnTo>
                <a:lnTo>
                  <a:pt x="22554" y="25174"/>
                </a:lnTo>
                <a:lnTo>
                  <a:pt x="22737" y="24565"/>
                </a:lnTo>
                <a:lnTo>
                  <a:pt x="23102" y="22980"/>
                </a:lnTo>
                <a:lnTo>
                  <a:pt x="23529" y="24138"/>
                </a:lnTo>
                <a:lnTo>
                  <a:pt x="23956" y="25296"/>
                </a:lnTo>
                <a:lnTo>
                  <a:pt x="24199" y="25967"/>
                </a:lnTo>
                <a:lnTo>
                  <a:pt x="24565" y="26576"/>
                </a:lnTo>
                <a:lnTo>
                  <a:pt x="24870" y="27125"/>
                </a:lnTo>
                <a:lnTo>
                  <a:pt x="25114" y="27734"/>
                </a:lnTo>
                <a:lnTo>
                  <a:pt x="25418" y="29075"/>
                </a:lnTo>
                <a:lnTo>
                  <a:pt x="25662" y="29685"/>
                </a:lnTo>
                <a:lnTo>
                  <a:pt x="25906" y="30355"/>
                </a:lnTo>
                <a:lnTo>
                  <a:pt x="26638" y="31635"/>
                </a:lnTo>
                <a:lnTo>
                  <a:pt x="27369" y="32855"/>
                </a:lnTo>
                <a:lnTo>
                  <a:pt x="28832" y="35171"/>
                </a:lnTo>
                <a:lnTo>
                  <a:pt x="29441" y="36085"/>
                </a:lnTo>
                <a:lnTo>
                  <a:pt x="29502" y="36207"/>
                </a:lnTo>
                <a:lnTo>
                  <a:pt x="29563" y="36329"/>
                </a:lnTo>
                <a:lnTo>
                  <a:pt x="29502" y="36390"/>
                </a:lnTo>
                <a:lnTo>
                  <a:pt x="29502" y="36755"/>
                </a:lnTo>
                <a:lnTo>
                  <a:pt x="29502" y="37121"/>
                </a:lnTo>
                <a:lnTo>
                  <a:pt x="29563" y="37487"/>
                </a:lnTo>
                <a:lnTo>
                  <a:pt x="29868" y="38157"/>
                </a:lnTo>
                <a:lnTo>
                  <a:pt x="30539" y="39498"/>
                </a:lnTo>
                <a:lnTo>
                  <a:pt x="30660" y="39803"/>
                </a:lnTo>
                <a:lnTo>
                  <a:pt x="30721" y="40108"/>
                </a:lnTo>
                <a:lnTo>
                  <a:pt x="30904" y="40717"/>
                </a:lnTo>
                <a:lnTo>
                  <a:pt x="31026" y="41205"/>
                </a:lnTo>
                <a:lnTo>
                  <a:pt x="31148" y="41449"/>
                </a:lnTo>
                <a:lnTo>
                  <a:pt x="31270" y="41632"/>
                </a:lnTo>
                <a:lnTo>
                  <a:pt x="31453" y="41754"/>
                </a:lnTo>
                <a:lnTo>
                  <a:pt x="31636" y="41815"/>
                </a:lnTo>
                <a:lnTo>
                  <a:pt x="31758" y="41693"/>
                </a:lnTo>
                <a:lnTo>
                  <a:pt x="31819" y="41449"/>
                </a:lnTo>
                <a:lnTo>
                  <a:pt x="31819" y="41144"/>
                </a:lnTo>
                <a:lnTo>
                  <a:pt x="31758" y="40778"/>
                </a:lnTo>
                <a:lnTo>
                  <a:pt x="31575" y="40108"/>
                </a:lnTo>
                <a:lnTo>
                  <a:pt x="31940" y="40900"/>
                </a:lnTo>
                <a:lnTo>
                  <a:pt x="32245" y="41632"/>
                </a:lnTo>
                <a:lnTo>
                  <a:pt x="32367" y="41997"/>
                </a:lnTo>
                <a:lnTo>
                  <a:pt x="32611" y="42241"/>
                </a:lnTo>
                <a:lnTo>
                  <a:pt x="32733" y="42363"/>
                </a:lnTo>
                <a:lnTo>
                  <a:pt x="33038" y="42363"/>
                </a:lnTo>
                <a:lnTo>
                  <a:pt x="33160" y="42241"/>
                </a:lnTo>
                <a:lnTo>
                  <a:pt x="33221" y="42058"/>
                </a:lnTo>
                <a:lnTo>
                  <a:pt x="33160" y="41876"/>
                </a:lnTo>
                <a:lnTo>
                  <a:pt x="33099" y="41571"/>
                </a:lnTo>
                <a:lnTo>
                  <a:pt x="32794" y="40778"/>
                </a:lnTo>
                <a:lnTo>
                  <a:pt x="32550" y="40230"/>
                </a:lnTo>
                <a:lnTo>
                  <a:pt x="32489" y="39925"/>
                </a:lnTo>
                <a:lnTo>
                  <a:pt x="32428" y="39620"/>
                </a:lnTo>
                <a:lnTo>
                  <a:pt x="32611" y="39925"/>
                </a:lnTo>
                <a:lnTo>
                  <a:pt x="32794" y="40230"/>
                </a:lnTo>
                <a:lnTo>
                  <a:pt x="33038" y="40900"/>
                </a:lnTo>
                <a:lnTo>
                  <a:pt x="33342" y="41632"/>
                </a:lnTo>
                <a:lnTo>
                  <a:pt x="33586" y="41936"/>
                </a:lnTo>
                <a:lnTo>
                  <a:pt x="33708" y="42119"/>
                </a:lnTo>
                <a:lnTo>
                  <a:pt x="33830" y="42180"/>
                </a:lnTo>
                <a:lnTo>
                  <a:pt x="34013" y="42241"/>
                </a:lnTo>
                <a:lnTo>
                  <a:pt x="34135" y="42180"/>
                </a:lnTo>
                <a:lnTo>
                  <a:pt x="34257" y="42119"/>
                </a:lnTo>
                <a:lnTo>
                  <a:pt x="34318" y="41936"/>
                </a:lnTo>
                <a:lnTo>
                  <a:pt x="34318" y="41754"/>
                </a:lnTo>
                <a:lnTo>
                  <a:pt x="34257" y="41510"/>
                </a:lnTo>
                <a:lnTo>
                  <a:pt x="34074" y="41083"/>
                </a:lnTo>
                <a:lnTo>
                  <a:pt x="33342" y="39620"/>
                </a:lnTo>
                <a:lnTo>
                  <a:pt x="34257" y="40839"/>
                </a:lnTo>
                <a:lnTo>
                  <a:pt x="34501" y="41144"/>
                </a:lnTo>
                <a:lnTo>
                  <a:pt x="34683" y="41266"/>
                </a:lnTo>
                <a:lnTo>
                  <a:pt x="34866" y="41266"/>
                </a:lnTo>
                <a:lnTo>
                  <a:pt x="34927" y="41205"/>
                </a:lnTo>
                <a:lnTo>
                  <a:pt x="34988" y="41144"/>
                </a:lnTo>
                <a:lnTo>
                  <a:pt x="35049" y="40961"/>
                </a:lnTo>
                <a:lnTo>
                  <a:pt x="34988" y="40778"/>
                </a:lnTo>
                <a:lnTo>
                  <a:pt x="34927" y="40596"/>
                </a:lnTo>
                <a:lnTo>
                  <a:pt x="34440" y="39803"/>
                </a:lnTo>
                <a:lnTo>
                  <a:pt x="33952" y="39011"/>
                </a:lnTo>
                <a:lnTo>
                  <a:pt x="33525" y="38218"/>
                </a:lnTo>
                <a:lnTo>
                  <a:pt x="33403" y="38036"/>
                </a:lnTo>
                <a:lnTo>
                  <a:pt x="33342" y="37792"/>
                </a:lnTo>
                <a:lnTo>
                  <a:pt x="33464" y="37792"/>
                </a:lnTo>
                <a:lnTo>
                  <a:pt x="33586" y="37914"/>
                </a:lnTo>
                <a:lnTo>
                  <a:pt x="33830" y="38218"/>
                </a:lnTo>
                <a:lnTo>
                  <a:pt x="34013" y="38340"/>
                </a:lnTo>
                <a:lnTo>
                  <a:pt x="34257" y="38401"/>
                </a:lnTo>
                <a:lnTo>
                  <a:pt x="34683" y="38523"/>
                </a:lnTo>
                <a:lnTo>
                  <a:pt x="34988" y="38523"/>
                </a:lnTo>
                <a:lnTo>
                  <a:pt x="35171" y="38462"/>
                </a:lnTo>
                <a:lnTo>
                  <a:pt x="35293" y="38340"/>
                </a:lnTo>
                <a:lnTo>
                  <a:pt x="35354" y="38157"/>
                </a:lnTo>
                <a:lnTo>
                  <a:pt x="35293" y="38036"/>
                </a:lnTo>
                <a:lnTo>
                  <a:pt x="35171" y="37853"/>
                </a:lnTo>
                <a:lnTo>
                  <a:pt x="35049" y="37731"/>
                </a:lnTo>
                <a:lnTo>
                  <a:pt x="34744" y="37548"/>
                </a:lnTo>
                <a:lnTo>
                  <a:pt x="34501" y="37365"/>
                </a:lnTo>
                <a:lnTo>
                  <a:pt x="34013" y="36877"/>
                </a:lnTo>
                <a:lnTo>
                  <a:pt x="33586" y="36390"/>
                </a:lnTo>
                <a:lnTo>
                  <a:pt x="33099" y="35902"/>
                </a:lnTo>
                <a:lnTo>
                  <a:pt x="32489" y="35415"/>
                </a:lnTo>
                <a:lnTo>
                  <a:pt x="32184" y="35293"/>
                </a:lnTo>
                <a:lnTo>
                  <a:pt x="31880" y="35110"/>
                </a:lnTo>
                <a:lnTo>
                  <a:pt x="31392" y="35110"/>
                </a:lnTo>
                <a:lnTo>
                  <a:pt x="31270" y="34988"/>
                </a:lnTo>
                <a:lnTo>
                  <a:pt x="31148" y="34805"/>
                </a:lnTo>
                <a:lnTo>
                  <a:pt x="31026" y="34439"/>
                </a:lnTo>
                <a:lnTo>
                  <a:pt x="30721" y="33647"/>
                </a:lnTo>
                <a:lnTo>
                  <a:pt x="30478" y="32794"/>
                </a:lnTo>
                <a:lnTo>
                  <a:pt x="30112" y="31026"/>
                </a:lnTo>
                <a:lnTo>
                  <a:pt x="29868" y="29990"/>
                </a:lnTo>
                <a:lnTo>
                  <a:pt x="29563" y="28954"/>
                </a:lnTo>
                <a:lnTo>
                  <a:pt x="29319" y="28405"/>
                </a:lnTo>
                <a:lnTo>
                  <a:pt x="29137" y="27917"/>
                </a:lnTo>
                <a:lnTo>
                  <a:pt x="28893" y="27430"/>
                </a:lnTo>
                <a:lnTo>
                  <a:pt x="28588" y="27003"/>
                </a:lnTo>
                <a:lnTo>
                  <a:pt x="28161" y="26515"/>
                </a:lnTo>
                <a:lnTo>
                  <a:pt x="27979" y="26272"/>
                </a:lnTo>
                <a:lnTo>
                  <a:pt x="27857" y="25967"/>
                </a:lnTo>
                <a:lnTo>
                  <a:pt x="27674" y="25479"/>
                </a:lnTo>
                <a:lnTo>
                  <a:pt x="27552" y="24931"/>
                </a:lnTo>
                <a:lnTo>
                  <a:pt x="27308" y="23468"/>
                </a:lnTo>
                <a:lnTo>
                  <a:pt x="27003" y="22066"/>
                </a:lnTo>
                <a:lnTo>
                  <a:pt x="26698" y="20664"/>
                </a:lnTo>
                <a:lnTo>
                  <a:pt x="26394" y="19262"/>
                </a:lnTo>
                <a:lnTo>
                  <a:pt x="26333" y="18470"/>
                </a:lnTo>
                <a:lnTo>
                  <a:pt x="26211" y="17616"/>
                </a:lnTo>
                <a:lnTo>
                  <a:pt x="26211" y="17129"/>
                </a:lnTo>
                <a:lnTo>
                  <a:pt x="26211" y="16580"/>
                </a:lnTo>
                <a:lnTo>
                  <a:pt x="26028" y="15849"/>
                </a:lnTo>
                <a:lnTo>
                  <a:pt x="25906" y="15483"/>
                </a:lnTo>
                <a:lnTo>
                  <a:pt x="25723" y="15178"/>
                </a:lnTo>
                <a:lnTo>
                  <a:pt x="25540" y="14812"/>
                </a:lnTo>
                <a:lnTo>
                  <a:pt x="25297" y="14508"/>
                </a:lnTo>
                <a:lnTo>
                  <a:pt x="24748" y="13959"/>
                </a:lnTo>
                <a:lnTo>
                  <a:pt x="24138" y="13471"/>
                </a:lnTo>
                <a:lnTo>
                  <a:pt x="23468" y="13106"/>
                </a:lnTo>
                <a:lnTo>
                  <a:pt x="22737" y="12801"/>
                </a:lnTo>
                <a:lnTo>
                  <a:pt x="22005" y="12557"/>
                </a:lnTo>
                <a:lnTo>
                  <a:pt x="21274" y="12374"/>
                </a:lnTo>
                <a:lnTo>
                  <a:pt x="20847" y="12313"/>
                </a:lnTo>
                <a:lnTo>
                  <a:pt x="20481" y="12191"/>
                </a:lnTo>
                <a:lnTo>
                  <a:pt x="20237" y="12009"/>
                </a:lnTo>
                <a:lnTo>
                  <a:pt x="19994" y="11765"/>
                </a:lnTo>
                <a:lnTo>
                  <a:pt x="19811" y="11521"/>
                </a:lnTo>
                <a:lnTo>
                  <a:pt x="19689" y="11155"/>
                </a:lnTo>
                <a:lnTo>
                  <a:pt x="19689" y="10850"/>
                </a:lnTo>
                <a:lnTo>
                  <a:pt x="19689" y="10485"/>
                </a:lnTo>
                <a:lnTo>
                  <a:pt x="19689" y="10119"/>
                </a:lnTo>
                <a:lnTo>
                  <a:pt x="19750" y="9997"/>
                </a:lnTo>
                <a:lnTo>
                  <a:pt x="19872" y="9875"/>
                </a:lnTo>
                <a:lnTo>
                  <a:pt x="20298" y="9327"/>
                </a:lnTo>
                <a:lnTo>
                  <a:pt x="20664" y="8717"/>
                </a:lnTo>
                <a:lnTo>
                  <a:pt x="20969" y="8047"/>
                </a:lnTo>
                <a:lnTo>
                  <a:pt x="21213" y="7315"/>
                </a:lnTo>
                <a:lnTo>
                  <a:pt x="21396" y="6523"/>
                </a:lnTo>
                <a:lnTo>
                  <a:pt x="21517" y="5730"/>
                </a:lnTo>
                <a:lnTo>
                  <a:pt x="21578" y="4938"/>
                </a:lnTo>
                <a:lnTo>
                  <a:pt x="21517" y="4085"/>
                </a:lnTo>
                <a:lnTo>
                  <a:pt x="21456" y="3292"/>
                </a:lnTo>
                <a:lnTo>
                  <a:pt x="21213" y="2500"/>
                </a:lnTo>
                <a:lnTo>
                  <a:pt x="21030" y="1951"/>
                </a:lnTo>
                <a:lnTo>
                  <a:pt x="20664" y="1403"/>
                </a:lnTo>
                <a:lnTo>
                  <a:pt x="20298" y="976"/>
                </a:lnTo>
                <a:lnTo>
                  <a:pt x="19811" y="610"/>
                </a:lnTo>
                <a:lnTo>
                  <a:pt x="19445" y="428"/>
                </a:lnTo>
                <a:lnTo>
                  <a:pt x="19140" y="245"/>
                </a:lnTo>
                <a:lnTo>
                  <a:pt x="18714" y="123"/>
                </a:lnTo>
                <a:lnTo>
                  <a:pt x="18348" y="62"/>
                </a:lnTo>
                <a:lnTo>
                  <a:pt x="17555" y="1"/>
                </a:lnTo>
                <a:close/>
              </a:path>
            </a:pathLst>
          </a:custGeom>
          <a:solidFill>
            <a:srgbClr val="4156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38"/>
          <p:cNvSpPr/>
          <p:nvPr/>
        </p:nvSpPr>
        <p:spPr>
          <a:xfrm>
            <a:off x="3101547" y="1657935"/>
            <a:ext cx="1628458" cy="3348375"/>
          </a:xfrm>
          <a:custGeom>
            <a:avLst/>
            <a:gdLst/>
            <a:ahLst/>
            <a:cxnLst/>
            <a:rect l="0" t="0" r="0" b="0"/>
            <a:pathLst>
              <a:path w="39012" h="80215" extrusionOk="0">
                <a:moveTo>
                  <a:pt x="20116" y="366"/>
                </a:moveTo>
                <a:lnTo>
                  <a:pt x="20725" y="488"/>
                </a:lnTo>
                <a:lnTo>
                  <a:pt x="21274" y="731"/>
                </a:lnTo>
                <a:lnTo>
                  <a:pt x="21822" y="1036"/>
                </a:lnTo>
                <a:lnTo>
                  <a:pt x="22066" y="1219"/>
                </a:lnTo>
                <a:lnTo>
                  <a:pt x="22310" y="1524"/>
                </a:lnTo>
                <a:lnTo>
                  <a:pt x="22554" y="1768"/>
                </a:lnTo>
                <a:lnTo>
                  <a:pt x="22737" y="2072"/>
                </a:lnTo>
                <a:lnTo>
                  <a:pt x="22980" y="2743"/>
                </a:lnTo>
                <a:lnTo>
                  <a:pt x="23163" y="3413"/>
                </a:lnTo>
                <a:lnTo>
                  <a:pt x="23285" y="4206"/>
                </a:lnTo>
                <a:lnTo>
                  <a:pt x="23285" y="4998"/>
                </a:lnTo>
                <a:lnTo>
                  <a:pt x="23224" y="5791"/>
                </a:lnTo>
                <a:lnTo>
                  <a:pt x="23102" y="6583"/>
                </a:lnTo>
                <a:lnTo>
                  <a:pt x="22798" y="7924"/>
                </a:lnTo>
                <a:lnTo>
                  <a:pt x="22615" y="8533"/>
                </a:lnTo>
                <a:lnTo>
                  <a:pt x="22371" y="9204"/>
                </a:lnTo>
                <a:lnTo>
                  <a:pt x="22310" y="9326"/>
                </a:lnTo>
                <a:lnTo>
                  <a:pt x="22188" y="9509"/>
                </a:lnTo>
                <a:lnTo>
                  <a:pt x="21883" y="9752"/>
                </a:lnTo>
                <a:lnTo>
                  <a:pt x="21152" y="10179"/>
                </a:lnTo>
                <a:lnTo>
                  <a:pt x="20420" y="10606"/>
                </a:lnTo>
                <a:lnTo>
                  <a:pt x="19994" y="10789"/>
                </a:lnTo>
                <a:lnTo>
                  <a:pt x="19567" y="10850"/>
                </a:lnTo>
                <a:lnTo>
                  <a:pt x="19140" y="10850"/>
                </a:lnTo>
                <a:lnTo>
                  <a:pt x="18714" y="10667"/>
                </a:lnTo>
                <a:lnTo>
                  <a:pt x="17982" y="10240"/>
                </a:lnTo>
                <a:lnTo>
                  <a:pt x="17251" y="9813"/>
                </a:lnTo>
                <a:lnTo>
                  <a:pt x="16885" y="9570"/>
                </a:lnTo>
                <a:lnTo>
                  <a:pt x="16763" y="9387"/>
                </a:lnTo>
                <a:lnTo>
                  <a:pt x="16641" y="9265"/>
                </a:lnTo>
                <a:lnTo>
                  <a:pt x="16458" y="8777"/>
                </a:lnTo>
                <a:lnTo>
                  <a:pt x="16336" y="8351"/>
                </a:lnTo>
                <a:lnTo>
                  <a:pt x="16093" y="7497"/>
                </a:lnTo>
                <a:lnTo>
                  <a:pt x="15910" y="6705"/>
                </a:lnTo>
                <a:lnTo>
                  <a:pt x="15788" y="5912"/>
                </a:lnTo>
                <a:lnTo>
                  <a:pt x="15727" y="5120"/>
                </a:lnTo>
                <a:lnTo>
                  <a:pt x="15727" y="4328"/>
                </a:lnTo>
                <a:lnTo>
                  <a:pt x="15788" y="3474"/>
                </a:lnTo>
                <a:lnTo>
                  <a:pt x="15971" y="2804"/>
                </a:lnTo>
                <a:lnTo>
                  <a:pt x="16215" y="2194"/>
                </a:lnTo>
                <a:lnTo>
                  <a:pt x="16580" y="1585"/>
                </a:lnTo>
                <a:lnTo>
                  <a:pt x="16824" y="1341"/>
                </a:lnTo>
                <a:lnTo>
                  <a:pt x="17068" y="1097"/>
                </a:lnTo>
                <a:lnTo>
                  <a:pt x="17617" y="731"/>
                </a:lnTo>
                <a:lnTo>
                  <a:pt x="18226" y="549"/>
                </a:lnTo>
                <a:lnTo>
                  <a:pt x="18836" y="427"/>
                </a:lnTo>
                <a:lnTo>
                  <a:pt x="19506" y="366"/>
                </a:lnTo>
                <a:close/>
                <a:moveTo>
                  <a:pt x="19323" y="32732"/>
                </a:moveTo>
                <a:lnTo>
                  <a:pt x="19201" y="32854"/>
                </a:lnTo>
                <a:lnTo>
                  <a:pt x="19140" y="33037"/>
                </a:lnTo>
                <a:lnTo>
                  <a:pt x="19140" y="33219"/>
                </a:lnTo>
                <a:lnTo>
                  <a:pt x="19201" y="33341"/>
                </a:lnTo>
                <a:lnTo>
                  <a:pt x="19262" y="33463"/>
                </a:lnTo>
                <a:lnTo>
                  <a:pt x="19567" y="33463"/>
                </a:lnTo>
                <a:lnTo>
                  <a:pt x="19628" y="33341"/>
                </a:lnTo>
                <a:lnTo>
                  <a:pt x="19689" y="33280"/>
                </a:lnTo>
                <a:lnTo>
                  <a:pt x="19628" y="33097"/>
                </a:lnTo>
                <a:lnTo>
                  <a:pt x="19506" y="33280"/>
                </a:lnTo>
                <a:lnTo>
                  <a:pt x="19445" y="33280"/>
                </a:lnTo>
                <a:lnTo>
                  <a:pt x="19384" y="33097"/>
                </a:lnTo>
                <a:lnTo>
                  <a:pt x="19384" y="32915"/>
                </a:lnTo>
                <a:lnTo>
                  <a:pt x="19384" y="32854"/>
                </a:lnTo>
                <a:lnTo>
                  <a:pt x="19445" y="32793"/>
                </a:lnTo>
                <a:lnTo>
                  <a:pt x="19384" y="32732"/>
                </a:lnTo>
                <a:close/>
                <a:moveTo>
                  <a:pt x="5060" y="39437"/>
                </a:moveTo>
                <a:lnTo>
                  <a:pt x="4877" y="39619"/>
                </a:lnTo>
                <a:lnTo>
                  <a:pt x="4512" y="40046"/>
                </a:lnTo>
                <a:lnTo>
                  <a:pt x="4085" y="40412"/>
                </a:lnTo>
                <a:lnTo>
                  <a:pt x="3597" y="40717"/>
                </a:lnTo>
                <a:lnTo>
                  <a:pt x="3110" y="40960"/>
                </a:lnTo>
                <a:lnTo>
                  <a:pt x="3414" y="40960"/>
                </a:lnTo>
                <a:lnTo>
                  <a:pt x="3780" y="40899"/>
                </a:lnTo>
                <a:lnTo>
                  <a:pt x="4085" y="40778"/>
                </a:lnTo>
                <a:lnTo>
                  <a:pt x="4329" y="40534"/>
                </a:lnTo>
                <a:lnTo>
                  <a:pt x="4572" y="40290"/>
                </a:lnTo>
                <a:lnTo>
                  <a:pt x="4755" y="40046"/>
                </a:lnTo>
                <a:lnTo>
                  <a:pt x="4938" y="39741"/>
                </a:lnTo>
                <a:lnTo>
                  <a:pt x="5060" y="39437"/>
                </a:lnTo>
                <a:close/>
                <a:moveTo>
                  <a:pt x="33952" y="39437"/>
                </a:moveTo>
                <a:lnTo>
                  <a:pt x="34074" y="39741"/>
                </a:lnTo>
                <a:lnTo>
                  <a:pt x="34196" y="40046"/>
                </a:lnTo>
                <a:lnTo>
                  <a:pt x="34440" y="40290"/>
                </a:lnTo>
                <a:lnTo>
                  <a:pt x="34683" y="40534"/>
                </a:lnTo>
                <a:lnTo>
                  <a:pt x="34927" y="40778"/>
                </a:lnTo>
                <a:lnTo>
                  <a:pt x="35232" y="40899"/>
                </a:lnTo>
                <a:lnTo>
                  <a:pt x="35598" y="40960"/>
                </a:lnTo>
                <a:lnTo>
                  <a:pt x="35903" y="40960"/>
                </a:lnTo>
                <a:lnTo>
                  <a:pt x="35537" y="40839"/>
                </a:lnTo>
                <a:lnTo>
                  <a:pt x="35232" y="40656"/>
                </a:lnTo>
                <a:lnTo>
                  <a:pt x="35171" y="40595"/>
                </a:lnTo>
                <a:lnTo>
                  <a:pt x="34805" y="40351"/>
                </a:lnTo>
                <a:lnTo>
                  <a:pt x="34501" y="40046"/>
                </a:lnTo>
                <a:lnTo>
                  <a:pt x="33952" y="39437"/>
                </a:lnTo>
                <a:close/>
                <a:moveTo>
                  <a:pt x="15361" y="56138"/>
                </a:moveTo>
                <a:lnTo>
                  <a:pt x="15178" y="56442"/>
                </a:lnTo>
                <a:lnTo>
                  <a:pt x="15117" y="56747"/>
                </a:lnTo>
                <a:lnTo>
                  <a:pt x="15117" y="57052"/>
                </a:lnTo>
                <a:lnTo>
                  <a:pt x="15178" y="57418"/>
                </a:lnTo>
                <a:lnTo>
                  <a:pt x="15239" y="57722"/>
                </a:lnTo>
                <a:lnTo>
                  <a:pt x="15422" y="57966"/>
                </a:lnTo>
                <a:lnTo>
                  <a:pt x="15605" y="58210"/>
                </a:lnTo>
                <a:lnTo>
                  <a:pt x="15849" y="58454"/>
                </a:lnTo>
                <a:lnTo>
                  <a:pt x="16154" y="58576"/>
                </a:lnTo>
                <a:lnTo>
                  <a:pt x="16458" y="58698"/>
                </a:lnTo>
                <a:lnTo>
                  <a:pt x="16824" y="58698"/>
                </a:lnTo>
                <a:lnTo>
                  <a:pt x="17129" y="58637"/>
                </a:lnTo>
                <a:lnTo>
                  <a:pt x="17434" y="58576"/>
                </a:lnTo>
                <a:lnTo>
                  <a:pt x="17677" y="58393"/>
                </a:lnTo>
                <a:lnTo>
                  <a:pt x="17921" y="58210"/>
                </a:lnTo>
                <a:lnTo>
                  <a:pt x="18165" y="57905"/>
                </a:lnTo>
                <a:lnTo>
                  <a:pt x="17860" y="58149"/>
                </a:lnTo>
                <a:lnTo>
                  <a:pt x="17556" y="58332"/>
                </a:lnTo>
                <a:lnTo>
                  <a:pt x="17495" y="58332"/>
                </a:lnTo>
                <a:lnTo>
                  <a:pt x="17251" y="58454"/>
                </a:lnTo>
                <a:lnTo>
                  <a:pt x="17007" y="58515"/>
                </a:lnTo>
                <a:lnTo>
                  <a:pt x="16763" y="58515"/>
                </a:lnTo>
                <a:lnTo>
                  <a:pt x="16519" y="58454"/>
                </a:lnTo>
                <a:lnTo>
                  <a:pt x="16276" y="58393"/>
                </a:lnTo>
                <a:lnTo>
                  <a:pt x="16032" y="58271"/>
                </a:lnTo>
                <a:lnTo>
                  <a:pt x="15849" y="58088"/>
                </a:lnTo>
                <a:lnTo>
                  <a:pt x="15666" y="57905"/>
                </a:lnTo>
                <a:lnTo>
                  <a:pt x="15422" y="57540"/>
                </a:lnTo>
                <a:lnTo>
                  <a:pt x="15300" y="57052"/>
                </a:lnTo>
                <a:lnTo>
                  <a:pt x="15239" y="56625"/>
                </a:lnTo>
                <a:lnTo>
                  <a:pt x="15361" y="56138"/>
                </a:lnTo>
                <a:close/>
                <a:moveTo>
                  <a:pt x="23651" y="56138"/>
                </a:moveTo>
                <a:lnTo>
                  <a:pt x="23712" y="56442"/>
                </a:lnTo>
                <a:lnTo>
                  <a:pt x="23773" y="56747"/>
                </a:lnTo>
                <a:lnTo>
                  <a:pt x="23712" y="57052"/>
                </a:lnTo>
                <a:lnTo>
                  <a:pt x="23651" y="57357"/>
                </a:lnTo>
                <a:lnTo>
                  <a:pt x="23529" y="57601"/>
                </a:lnTo>
                <a:lnTo>
                  <a:pt x="23407" y="57905"/>
                </a:lnTo>
                <a:lnTo>
                  <a:pt x="23163" y="58088"/>
                </a:lnTo>
                <a:lnTo>
                  <a:pt x="22919" y="58271"/>
                </a:lnTo>
                <a:lnTo>
                  <a:pt x="22676" y="58393"/>
                </a:lnTo>
                <a:lnTo>
                  <a:pt x="22371" y="58454"/>
                </a:lnTo>
                <a:lnTo>
                  <a:pt x="22127" y="58515"/>
                </a:lnTo>
                <a:lnTo>
                  <a:pt x="21822" y="58454"/>
                </a:lnTo>
                <a:lnTo>
                  <a:pt x="21578" y="58393"/>
                </a:lnTo>
                <a:lnTo>
                  <a:pt x="21335" y="58271"/>
                </a:lnTo>
                <a:lnTo>
                  <a:pt x="21091" y="58088"/>
                </a:lnTo>
                <a:lnTo>
                  <a:pt x="20847" y="57905"/>
                </a:lnTo>
                <a:lnTo>
                  <a:pt x="20847" y="57905"/>
                </a:lnTo>
                <a:lnTo>
                  <a:pt x="21030" y="58210"/>
                </a:lnTo>
                <a:lnTo>
                  <a:pt x="21274" y="58393"/>
                </a:lnTo>
                <a:lnTo>
                  <a:pt x="21578" y="58576"/>
                </a:lnTo>
                <a:lnTo>
                  <a:pt x="21883" y="58637"/>
                </a:lnTo>
                <a:lnTo>
                  <a:pt x="22188" y="58698"/>
                </a:lnTo>
                <a:lnTo>
                  <a:pt x="22554" y="58698"/>
                </a:lnTo>
                <a:lnTo>
                  <a:pt x="22859" y="58576"/>
                </a:lnTo>
                <a:lnTo>
                  <a:pt x="23163" y="58454"/>
                </a:lnTo>
                <a:lnTo>
                  <a:pt x="23407" y="58210"/>
                </a:lnTo>
                <a:lnTo>
                  <a:pt x="23590" y="57966"/>
                </a:lnTo>
                <a:lnTo>
                  <a:pt x="23773" y="57722"/>
                </a:lnTo>
                <a:lnTo>
                  <a:pt x="23834" y="57357"/>
                </a:lnTo>
                <a:lnTo>
                  <a:pt x="23895" y="57052"/>
                </a:lnTo>
                <a:lnTo>
                  <a:pt x="23895" y="56747"/>
                </a:lnTo>
                <a:lnTo>
                  <a:pt x="23773" y="56442"/>
                </a:lnTo>
                <a:lnTo>
                  <a:pt x="23651" y="56138"/>
                </a:lnTo>
                <a:close/>
                <a:moveTo>
                  <a:pt x="19506" y="53273"/>
                </a:moveTo>
                <a:lnTo>
                  <a:pt x="19628" y="54309"/>
                </a:lnTo>
                <a:lnTo>
                  <a:pt x="19689" y="54858"/>
                </a:lnTo>
                <a:lnTo>
                  <a:pt x="19689" y="55406"/>
                </a:lnTo>
                <a:lnTo>
                  <a:pt x="19567" y="56442"/>
                </a:lnTo>
                <a:lnTo>
                  <a:pt x="19567" y="56930"/>
                </a:lnTo>
                <a:lnTo>
                  <a:pt x="19567" y="57418"/>
                </a:lnTo>
                <a:lnTo>
                  <a:pt x="19689" y="57844"/>
                </a:lnTo>
                <a:lnTo>
                  <a:pt x="19811" y="58210"/>
                </a:lnTo>
                <a:lnTo>
                  <a:pt x="19933" y="58454"/>
                </a:lnTo>
                <a:lnTo>
                  <a:pt x="19933" y="58698"/>
                </a:lnTo>
                <a:lnTo>
                  <a:pt x="19933" y="59246"/>
                </a:lnTo>
                <a:lnTo>
                  <a:pt x="19811" y="60283"/>
                </a:lnTo>
                <a:lnTo>
                  <a:pt x="19689" y="61319"/>
                </a:lnTo>
                <a:lnTo>
                  <a:pt x="19628" y="62843"/>
                </a:lnTo>
                <a:lnTo>
                  <a:pt x="19628" y="64305"/>
                </a:lnTo>
                <a:lnTo>
                  <a:pt x="19567" y="65281"/>
                </a:lnTo>
                <a:lnTo>
                  <a:pt x="19628" y="66195"/>
                </a:lnTo>
                <a:lnTo>
                  <a:pt x="19750" y="68267"/>
                </a:lnTo>
                <a:lnTo>
                  <a:pt x="19750" y="69486"/>
                </a:lnTo>
                <a:lnTo>
                  <a:pt x="19689" y="70645"/>
                </a:lnTo>
                <a:lnTo>
                  <a:pt x="19506" y="73022"/>
                </a:lnTo>
                <a:lnTo>
                  <a:pt x="19323" y="70888"/>
                </a:lnTo>
                <a:lnTo>
                  <a:pt x="19262" y="69791"/>
                </a:lnTo>
                <a:lnTo>
                  <a:pt x="19262" y="68694"/>
                </a:lnTo>
                <a:lnTo>
                  <a:pt x="19323" y="67658"/>
                </a:lnTo>
                <a:lnTo>
                  <a:pt x="19384" y="66561"/>
                </a:lnTo>
                <a:lnTo>
                  <a:pt x="19445" y="65464"/>
                </a:lnTo>
                <a:lnTo>
                  <a:pt x="19384" y="64366"/>
                </a:lnTo>
                <a:lnTo>
                  <a:pt x="19323" y="62599"/>
                </a:lnTo>
                <a:lnTo>
                  <a:pt x="19323" y="61745"/>
                </a:lnTo>
                <a:lnTo>
                  <a:pt x="19262" y="60831"/>
                </a:lnTo>
                <a:lnTo>
                  <a:pt x="19140" y="59612"/>
                </a:lnTo>
                <a:lnTo>
                  <a:pt x="19079" y="59002"/>
                </a:lnTo>
                <a:lnTo>
                  <a:pt x="19079" y="58698"/>
                </a:lnTo>
                <a:lnTo>
                  <a:pt x="19079" y="58393"/>
                </a:lnTo>
                <a:lnTo>
                  <a:pt x="19262" y="57844"/>
                </a:lnTo>
                <a:lnTo>
                  <a:pt x="19384" y="57235"/>
                </a:lnTo>
                <a:lnTo>
                  <a:pt x="19445" y="56625"/>
                </a:lnTo>
                <a:lnTo>
                  <a:pt x="19384" y="56016"/>
                </a:lnTo>
                <a:lnTo>
                  <a:pt x="19384" y="55345"/>
                </a:lnTo>
                <a:lnTo>
                  <a:pt x="19384" y="54614"/>
                </a:lnTo>
                <a:lnTo>
                  <a:pt x="19506" y="53273"/>
                </a:lnTo>
                <a:close/>
                <a:moveTo>
                  <a:pt x="21883" y="10118"/>
                </a:moveTo>
                <a:lnTo>
                  <a:pt x="22066" y="12191"/>
                </a:lnTo>
                <a:lnTo>
                  <a:pt x="22066" y="12313"/>
                </a:lnTo>
                <a:lnTo>
                  <a:pt x="22127" y="12434"/>
                </a:lnTo>
                <a:lnTo>
                  <a:pt x="22371" y="12617"/>
                </a:lnTo>
                <a:lnTo>
                  <a:pt x="22676" y="12739"/>
                </a:lnTo>
                <a:lnTo>
                  <a:pt x="23224" y="13105"/>
                </a:lnTo>
                <a:lnTo>
                  <a:pt x="24321" y="13836"/>
                </a:lnTo>
                <a:lnTo>
                  <a:pt x="22493" y="14141"/>
                </a:lnTo>
                <a:lnTo>
                  <a:pt x="22493" y="14141"/>
                </a:lnTo>
                <a:lnTo>
                  <a:pt x="24139" y="14080"/>
                </a:lnTo>
                <a:lnTo>
                  <a:pt x="25784" y="14080"/>
                </a:lnTo>
                <a:lnTo>
                  <a:pt x="26638" y="14141"/>
                </a:lnTo>
                <a:lnTo>
                  <a:pt x="27491" y="14324"/>
                </a:lnTo>
                <a:lnTo>
                  <a:pt x="27918" y="14446"/>
                </a:lnTo>
                <a:lnTo>
                  <a:pt x="28344" y="14629"/>
                </a:lnTo>
                <a:lnTo>
                  <a:pt x="28710" y="14812"/>
                </a:lnTo>
                <a:lnTo>
                  <a:pt x="29015" y="15055"/>
                </a:lnTo>
                <a:lnTo>
                  <a:pt x="29320" y="15421"/>
                </a:lnTo>
                <a:lnTo>
                  <a:pt x="29563" y="15787"/>
                </a:lnTo>
                <a:lnTo>
                  <a:pt x="29990" y="16518"/>
                </a:lnTo>
                <a:lnTo>
                  <a:pt x="30356" y="17311"/>
                </a:lnTo>
                <a:lnTo>
                  <a:pt x="30539" y="17676"/>
                </a:lnTo>
                <a:lnTo>
                  <a:pt x="30600" y="18103"/>
                </a:lnTo>
                <a:lnTo>
                  <a:pt x="30661" y="19017"/>
                </a:lnTo>
                <a:lnTo>
                  <a:pt x="30661" y="19932"/>
                </a:lnTo>
                <a:lnTo>
                  <a:pt x="30600" y="20846"/>
                </a:lnTo>
                <a:lnTo>
                  <a:pt x="30600" y="21151"/>
                </a:lnTo>
                <a:lnTo>
                  <a:pt x="30661" y="21455"/>
                </a:lnTo>
                <a:lnTo>
                  <a:pt x="30965" y="23345"/>
                </a:lnTo>
                <a:lnTo>
                  <a:pt x="31209" y="25235"/>
                </a:lnTo>
                <a:lnTo>
                  <a:pt x="31270" y="26149"/>
                </a:lnTo>
                <a:lnTo>
                  <a:pt x="31331" y="27063"/>
                </a:lnTo>
                <a:lnTo>
                  <a:pt x="31392" y="27429"/>
                </a:lnTo>
                <a:lnTo>
                  <a:pt x="31514" y="27795"/>
                </a:lnTo>
                <a:lnTo>
                  <a:pt x="31697" y="28160"/>
                </a:lnTo>
                <a:lnTo>
                  <a:pt x="31880" y="28465"/>
                </a:lnTo>
                <a:lnTo>
                  <a:pt x="32123" y="28770"/>
                </a:lnTo>
                <a:lnTo>
                  <a:pt x="32245" y="29136"/>
                </a:lnTo>
                <a:lnTo>
                  <a:pt x="32550" y="29928"/>
                </a:lnTo>
                <a:lnTo>
                  <a:pt x="32916" y="30781"/>
                </a:lnTo>
                <a:lnTo>
                  <a:pt x="33160" y="31696"/>
                </a:lnTo>
                <a:lnTo>
                  <a:pt x="33343" y="32366"/>
                </a:lnTo>
                <a:lnTo>
                  <a:pt x="33464" y="33097"/>
                </a:lnTo>
                <a:lnTo>
                  <a:pt x="33647" y="34499"/>
                </a:lnTo>
                <a:lnTo>
                  <a:pt x="33830" y="35536"/>
                </a:lnTo>
                <a:lnTo>
                  <a:pt x="34074" y="36511"/>
                </a:lnTo>
                <a:lnTo>
                  <a:pt x="34379" y="37547"/>
                </a:lnTo>
                <a:lnTo>
                  <a:pt x="34805" y="38461"/>
                </a:lnTo>
                <a:lnTo>
                  <a:pt x="34440" y="38522"/>
                </a:lnTo>
                <a:lnTo>
                  <a:pt x="34257" y="38644"/>
                </a:lnTo>
                <a:lnTo>
                  <a:pt x="34135" y="38705"/>
                </a:lnTo>
                <a:lnTo>
                  <a:pt x="34135" y="38827"/>
                </a:lnTo>
                <a:lnTo>
                  <a:pt x="34196" y="38888"/>
                </a:lnTo>
                <a:lnTo>
                  <a:pt x="34501" y="38827"/>
                </a:lnTo>
                <a:lnTo>
                  <a:pt x="34866" y="38705"/>
                </a:lnTo>
                <a:lnTo>
                  <a:pt x="35293" y="38705"/>
                </a:lnTo>
                <a:lnTo>
                  <a:pt x="35720" y="38766"/>
                </a:lnTo>
                <a:lnTo>
                  <a:pt x="36085" y="39010"/>
                </a:lnTo>
                <a:lnTo>
                  <a:pt x="36512" y="39376"/>
                </a:lnTo>
                <a:lnTo>
                  <a:pt x="36878" y="39802"/>
                </a:lnTo>
                <a:lnTo>
                  <a:pt x="37609" y="40717"/>
                </a:lnTo>
                <a:lnTo>
                  <a:pt x="37975" y="41143"/>
                </a:lnTo>
                <a:lnTo>
                  <a:pt x="38402" y="41509"/>
                </a:lnTo>
                <a:lnTo>
                  <a:pt x="38706" y="41753"/>
                </a:lnTo>
                <a:lnTo>
                  <a:pt x="38767" y="41814"/>
                </a:lnTo>
                <a:lnTo>
                  <a:pt x="38767" y="41875"/>
                </a:lnTo>
                <a:lnTo>
                  <a:pt x="38706" y="41936"/>
                </a:lnTo>
                <a:lnTo>
                  <a:pt x="38585" y="41997"/>
                </a:lnTo>
                <a:lnTo>
                  <a:pt x="38219" y="41997"/>
                </a:lnTo>
                <a:lnTo>
                  <a:pt x="37853" y="41875"/>
                </a:lnTo>
                <a:lnTo>
                  <a:pt x="37609" y="41753"/>
                </a:lnTo>
                <a:lnTo>
                  <a:pt x="37365" y="41570"/>
                </a:lnTo>
                <a:lnTo>
                  <a:pt x="37000" y="41204"/>
                </a:lnTo>
                <a:lnTo>
                  <a:pt x="36817" y="41082"/>
                </a:lnTo>
                <a:lnTo>
                  <a:pt x="36634" y="41021"/>
                </a:lnTo>
                <a:lnTo>
                  <a:pt x="36451" y="40960"/>
                </a:lnTo>
                <a:lnTo>
                  <a:pt x="36390" y="41021"/>
                </a:lnTo>
                <a:lnTo>
                  <a:pt x="36329" y="41143"/>
                </a:lnTo>
                <a:lnTo>
                  <a:pt x="36390" y="41326"/>
                </a:lnTo>
                <a:lnTo>
                  <a:pt x="36451" y="41570"/>
                </a:lnTo>
                <a:lnTo>
                  <a:pt x="36695" y="42119"/>
                </a:lnTo>
                <a:lnTo>
                  <a:pt x="37000" y="42667"/>
                </a:lnTo>
                <a:lnTo>
                  <a:pt x="37609" y="43764"/>
                </a:lnTo>
                <a:lnTo>
                  <a:pt x="37792" y="44069"/>
                </a:lnTo>
                <a:lnTo>
                  <a:pt x="37853" y="44191"/>
                </a:lnTo>
                <a:lnTo>
                  <a:pt x="37914" y="44374"/>
                </a:lnTo>
                <a:lnTo>
                  <a:pt x="37914" y="44496"/>
                </a:lnTo>
                <a:lnTo>
                  <a:pt x="37853" y="44557"/>
                </a:lnTo>
                <a:lnTo>
                  <a:pt x="37792" y="44557"/>
                </a:lnTo>
                <a:lnTo>
                  <a:pt x="37670" y="44496"/>
                </a:lnTo>
                <a:lnTo>
                  <a:pt x="37487" y="44374"/>
                </a:lnTo>
                <a:lnTo>
                  <a:pt x="37365" y="44252"/>
                </a:lnTo>
                <a:lnTo>
                  <a:pt x="36756" y="43399"/>
                </a:lnTo>
                <a:lnTo>
                  <a:pt x="36512" y="42972"/>
                </a:lnTo>
                <a:lnTo>
                  <a:pt x="36146" y="42606"/>
                </a:lnTo>
                <a:lnTo>
                  <a:pt x="36024" y="42545"/>
                </a:lnTo>
                <a:lnTo>
                  <a:pt x="35842" y="42484"/>
                </a:lnTo>
                <a:lnTo>
                  <a:pt x="35781" y="42606"/>
                </a:lnTo>
                <a:lnTo>
                  <a:pt x="35720" y="42789"/>
                </a:lnTo>
                <a:lnTo>
                  <a:pt x="35781" y="43094"/>
                </a:lnTo>
                <a:lnTo>
                  <a:pt x="35842" y="43399"/>
                </a:lnTo>
                <a:lnTo>
                  <a:pt x="36207" y="44496"/>
                </a:lnTo>
                <a:lnTo>
                  <a:pt x="36390" y="44861"/>
                </a:lnTo>
                <a:lnTo>
                  <a:pt x="36512" y="45288"/>
                </a:lnTo>
                <a:lnTo>
                  <a:pt x="36512" y="45471"/>
                </a:lnTo>
                <a:lnTo>
                  <a:pt x="36451" y="45593"/>
                </a:lnTo>
                <a:lnTo>
                  <a:pt x="36390" y="45654"/>
                </a:lnTo>
                <a:lnTo>
                  <a:pt x="36329" y="45715"/>
                </a:lnTo>
                <a:lnTo>
                  <a:pt x="36268" y="45654"/>
                </a:lnTo>
                <a:lnTo>
                  <a:pt x="36207" y="45593"/>
                </a:lnTo>
                <a:lnTo>
                  <a:pt x="36024" y="45410"/>
                </a:lnTo>
                <a:lnTo>
                  <a:pt x="35964" y="45166"/>
                </a:lnTo>
                <a:lnTo>
                  <a:pt x="35781" y="44739"/>
                </a:lnTo>
                <a:lnTo>
                  <a:pt x="35354" y="43642"/>
                </a:lnTo>
                <a:lnTo>
                  <a:pt x="35232" y="43216"/>
                </a:lnTo>
                <a:lnTo>
                  <a:pt x="35110" y="42972"/>
                </a:lnTo>
                <a:lnTo>
                  <a:pt x="35049" y="42911"/>
                </a:lnTo>
                <a:lnTo>
                  <a:pt x="34866" y="42911"/>
                </a:lnTo>
                <a:lnTo>
                  <a:pt x="34805" y="42972"/>
                </a:lnTo>
                <a:lnTo>
                  <a:pt x="34744" y="43216"/>
                </a:lnTo>
                <a:lnTo>
                  <a:pt x="34744" y="43642"/>
                </a:lnTo>
                <a:lnTo>
                  <a:pt x="34805" y="44739"/>
                </a:lnTo>
                <a:lnTo>
                  <a:pt x="34805" y="45166"/>
                </a:lnTo>
                <a:lnTo>
                  <a:pt x="34805" y="45410"/>
                </a:lnTo>
                <a:lnTo>
                  <a:pt x="34683" y="45593"/>
                </a:lnTo>
                <a:lnTo>
                  <a:pt x="34623" y="45654"/>
                </a:lnTo>
                <a:lnTo>
                  <a:pt x="34562" y="45593"/>
                </a:lnTo>
                <a:lnTo>
                  <a:pt x="34440" y="45349"/>
                </a:lnTo>
                <a:lnTo>
                  <a:pt x="34379" y="44800"/>
                </a:lnTo>
                <a:lnTo>
                  <a:pt x="34318" y="44130"/>
                </a:lnTo>
                <a:lnTo>
                  <a:pt x="34318" y="43825"/>
                </a:lnTo>
                <a:lnTo>
                  <a:pt x="34196" y="43338"/>
                </a:lnTo>
                <a:lnTo>
                  <a:pt x="34135" y="43094"/>
                </a:lnTo>
                <a:lnTo>
                  <a:pt x="34013" y="42911"/>
                </a:lnTo>
                <a:lnTo>
                  <a:pt x="33891" y="42850"/>
                </a:lnTo>
                <a:lnTo>
                  <a:pt x="33708" y="42911"/>
                </a:lnTo>
                <a:lnTo>
                  <a:pt x="33647" y="42972"/>
                </a:lnTo>
                <a:lnTo>
                  <a:pt x="33586" y="43094"/>
                </a:lnTo>
                <a:lnTo>
                  <a:pt x="33586" y="43338"/>
                </a:lnTo>
                <a:lnTo>
                  <a:pt x="33586" y="43825"/>
                </a:lnTo>
                <a:lnTo>
                  <a:pt x="33647" y="44252"/>
                </a:lnTo>
                <a:lnTo>
                  <a:pt x="33647" y="44618"/>
                </a:lnTo>
                <a:lnTo>
                  <a:pt x="33647" y="44800"/>
                </a:lnTo>
                <a:lnTo>
                  <a:pt x="33586" y="44983"/>
                </a:lnTo>
                <a:lnTo>
                  <a:pt x="33525" y="45044"/>
                </a:lnTo>
                <a:lnTo>
                  <a:pt x="33464" y="45044"/>
                </a:lnTo>
                <a:lnTo>
                  <a:pt x="33403" y="44983"/>
                </a:lnTo>
                <a:lnTo>
                  <a:pt x="33343" y="44922"/>
                </a:lnTo>
                <a:lnTo>
                  <a:pt x="33282" y="44679"/>
                </a:lnTo>
                <a:lnTo>
                  <a:pt x="33221" y="44435"/>
                </a:lnTo>
                <a:lnTo>
                  <a:pt x="33221" y="43886"/>
                </a:lnTo>
                <a:lnTo>
                  <a:pt x="33099" y="42667"/>
                </a:lnTo>
                <a:lnTo>
                  <a:pt x="33099" y="42423"/>
                </a:lnTo>
                <a:lnTo>
                  <a:pt x="33038" y="42240"/>
                </a:lnTo>
                <a:lnTo>
                  <a:pt x="32794" y="41509"/>
                </a:lnTo>
                <a:lnTo>
                  <a:pt x="32550" y="40717"/>
                </a:lnTo>
                <a:lnTo>
                  <a:pt x="32489" y="40412"/>
                </a:lnTo>
                <a:lnTo>
                  <a:pt x="32428" y="40046"/>
                </a:lnTo>
                <a:lnTo>
                  <a:pt x="32489" y="39863"/>
                </a:lnTo>
                <a:lnTo>
                  <a:pt x="32550" y="39741"/>
                </a:lnTo>
                <a:lnTo>
                  <a:pt x="32611" y="39619"/>
                </a:lnTo>
                <a:lnTo>
                  <a:pt x="32794" y="39498"/>
                </a:lnTo>
                <a:lnTo>
                  <a:pt x="32855" y="39437"/>
                </a:lnTo>
                <a:lnTo>
                  <a:pt x="32916" y="39376"/>
                </a:lnTo>
                <a:lnTo>
                  <a:pt x="32855" y="39315"/>
                </a:lnTo>
                <a:lnTo>
                  <a:pt x="32794" y="39254"/>
                </a:lnTo>
                <a:lnTo>
                  <a:pt x="32672" y="39254"/>
                </a:lnTo>
                <a:lnTo>
                  <a:pt x="32489" y="39376"/>
                </a:lnTo>
                <a:lnTo>
                  <a:pt x="32062" y="38400"/>
                </a:lnTo>
                <a:lnTo>
                  <a:pt x="31636" y="37364"/>
                </a:lnTo>
                <a:lnTo>
                  <a:pt x="30722" y="35414"/>
                </a:lnTo>
                <a:lnTo>
                  <a:pt x="29746" y="33463"/>
                </a:lnTo>
                <a:lnTo>
                  <a:pt x="29381" y="32488"/>
                </a:lnTo>
                <a:lnTo>
                  <a:pt x="28954" y="31452"/>
                </a:lnTo>
                <a:lnTo>
                  <a:pt x="28649" y="30355"/>
                </a:lnTo>
                <a:lnTo>
                  <a:pt x="28466" y="29257"/>
                </a:lnTo>
                <a:lnTo>
                  <a:pt x="28161" y="28160"/>
                </a:lnTo>
                <a:lnTo>
                  <a:pt x="27796" y="27063"/>
                </a:lnTo>
                <a:lnTo>
                  <a:pt x="27064" y="25356"/>
                </a:lnTo>
                <a:lnTo>
                  <a:pt x="27064" y="25174"/>
                </a:lnTo>
                <a:lnTo>
                  <a:pt x="27064" y="24991"/>
                </a:lnTo>
                <a:lnTo>
                  <a:pt x="27125" y="24747"/>
                </a:lnTo>
                <a:lnTo>
                  <a:pt x="27247" y="24625"/>
                </a:lnTo>
                <a:lnTo>
                  <a:pt x="27369" y="24503"/>
                </a:lnTo>
                <a:lnTo>
                  <a:pt x="27491" y="24259"/>
                </a:lnTo>
                <a:lnTo>
                  <a:pt x="27613" y="23955"/>
                </a:lnTo>
                <a:lnTo>
                  <a:pt x="27796" y="23345"/>
                </a:lnTo>
                <a:lnTo>
                  <a:pt x="27857" y="22735"/>
                </a:lnTo>
                <a:lnTo>
                  <a:pt x="27796" y="22126"/>
                </a:lnTo>
                <a:lnTo>
                  <a:pt x="27735" y="21455"/>
                </a:lnTo>
                <a:lnTo>
                  <a:pt x="27613" y="20846"/>
                </a:lnTo>
                <a:lnTo>
                  <a:pt x="27491" y="20541"/>
                </a:lnTo>
                <a:lnTo>
                  <a:pt x="27430" y="20236"/>
                </a:lnTo>
                <a:lnTo>
                  <a:pt x="27491" y="19566"/>
                </a:lnTo>
                <a:lnTo>
                  <a:pt x="27369" y="20175"/>
                </a:lnTo>
                <a:lnTo>
                  <a:pt x="27369" y="20358"/>
                </a:lnTo>
                <a:lnTo>
                  <a:pt x="27369" y="20602"/>
                </a:lnTo>
                <a:lnTo>
                  <a:pt x="27491" y="21212"/>
                </a:lnTo>
                <a:lnTo>
                  <a:pt x="27552" y="21821"/>
                </a:lnTo>
                <a:lnTo>
                  <a:pt x="27552" y="22370"/>
                </a:lnTo>
                <a:lnTo>
                  <a:pt x="27552" y="22979"/>
                </a:lnTo>
                <a:lnTo>
                  <a:pt x="27430" y="23589"/>
                </a:lnTo>
                <a:lnTo>
                  <a:pt x="27308" y="23833"/>
                </a:lnTo>
                <a:lnTo>
                  <a:pt x="27186" y="24076"/>
                </a:lnTo>
                <a:lnTo>
                  <a:pt x="27003" y="24320"/>
                </a:lnTo>
                <a:lnTo>
                  <a:pt x="26820" y="24503"/>
                </a:lnTo>
                <a:lnTo>
                  <a:pt x="26577" y="24686"/>
                </a:lnTo>
                <a:lnTo>
                  <a:pt x="26333" y="24808"/>
                </a:lnTo>
                <a:lnTo>
                  <a:pt x="25784" y="24991"/>
                </a:lnTo>
                <a:lnTo>
                  <a:pt x="25236" y="25052"/>
                </a:lnTo>
                <a:lnTo>
                  <a:pt x="24017" y="25235"/>
                </a:lnTo>
                <a:lnTo>
                  <a:pt x="23468" y="25295"/>
                </a:lnTo>
                <a:lnTo>
                  <a:pt x="22798" y="25295"/>
                </a:lnTo>
                <a:lnTo>
                  <a:pt x="22615" y="25235"/>
                </a:lnTo>
                <a:lnTo>
                  <a:pt x="22493" y="25174"/>
                </a:lnTo>
                <a:lnTo>
                  <a:pt x="22188" y="24991"/>
                </a:lnTo>
                <a:lnTo>
                  <a:pt x="21639" y="24625"/>
                </a:lnTo>
                <a:lnTo>
                  <a:pt x="20359" y="23894"/>
                </a:lnTo>
                <a:lnTo>
                  <a:pt x="20359" y="23894"/>
                </a:lnTo>
                <a:lnTo>
                  <a:pt x="21883" y="24991"/>
                </a:lnTo>
                <a:lnTo>
                  <a:pt x="22249" y="25295"/>
                </a:lnTo>
                <a:lnTo>
                  <a:pt x="22432" y="25417"/>
                </a:lnTo>
                <a:lnTo>
                  <a:pt x="22615" y="25539"/>
                </a:lnTo>
                <a:lnTo>
                  <a:pt x="22798" y="25600"/>
                </a:lnTo>
                <a:lnTo>
                  <a:pt x="23285" y="25600"/>
                </a:lnTo>
                <a:lnTo>
                  <a:pt x="24260" y="25539"/>
                </a:lnTo>
                <a:lnTo>
                  <a:pt x="25175" y="25417"/>
                </a:lnTo>
                <a:lnTo>
                  <a:pt x="26028" y="25295"/>
                </a:lnTo>
                <a:lnTo>
                  <a:pt x="26394" y="25174"/>
                </a:lnTo>
                <a:lnTo>
                  <a:pt x="26820" y="24991"/>
                </a:lnTo>
                <a:lnTo>
                  <a:pt x="26699" y="25539"/>
                </a:lnTo>
                <a:lnTo>
                  <a:pt x="25845" y="28099"/>
                </a:lnTo>
                <a:lnTo>
                  <a:pt x="25784" y="28282"/>
                </a:lnTo>
                <a:lnTo>
                  <a:pt x="25723" y="28709"/>
                </a:lnTo>
                <a:lnTo>
                  <a:pt x="25723" y="30416"/>
                </a:lnTo>
                <a:lnTo>
                  <a:pt x="25784" y="32610"/>
                </a:lnTo>
                <a:lnTo>
                  <a:pt x="25784" y="32976"/>
                </a:lnTo>
                <a:lnTo>
                  <a:pt x="25723" y="33280"/>
                </a:lnTo>
                <a:lnTo>
                  <a:pt x="25662" y="33585"/>
                </a:lnTo>
                <a:lnTo>
                  <a:pt x="25723" y="33890"/>
                </a:lnTo>
                <a:lnTo>
                  <a:pt x="25784" y="34195"/>
                </a:lnTo>
                <a:lnTo>
                  <a:pt x="25967" y="35109"/>
                </a:lnTo>
                <a:lnTo>
                  <a:pt x="26272" y="36877"/>
                </a:lnTo>
                <a:lnTo>
                  <a:pt x="26394" y="37730"/>
                </a:lnTo>
                <a:lnTo>
                  <a:pt x="26516" y="38644"/>
                </a:lnTo>
                <a:lnTo>
                  <a:pt x="26516" y="40412"/>
                </a:lnTo>
                <a:lnTo>
                  <a:pt x="26455" y="42240"/>
                </a:lnTo>
                <a:lnTo>
                  <a:pt x="26333" y="44008"/>
                </a:lnTo>
                <a:lnTo>
                  <a:pt x="26211" y="45776"/>
                </a:lnTo>
                <a:lnTo>
                  <a:pt x="26028" y="47543"/>
                </a:lnTo>
                <a:lnTo>
                  <a:pt x="25784" y="49311"/>
                </a:lnTo>
                <a:lnTo>
                  <a:pt x="25419" y="51079"/>
                </a:lnTo>
                <a:lnTo>
                  <a:pt x="24992" y="52846"/>
                </a:lnTo>
                <a:lnTo>
                  <a:pt x="24565" y="54553"/>
                </a:lnTo>
                <a:lnTo>
                  <a:pt x="24382" y="55406"/>
                </a:lnTo>
                <a:lnTo>
                  <a:pt x="24260" y="56260"/>
                </a:lnTo>
                <a:lnTo>
                  <a:pt x="24199" y="57235"/>
                </a:lnTo>
                <a:lnTo>
                  <a:pt x="24321" y="58210"/>
                </a:lnTo>
                <a:lnTo>
                  <a:pt x="24504" y="59063"/>
                </a:lnTo>
                <a:lnTo>
                  <a:pt x="24687" y="59917"/>
                </a:lnTo>
                <a:lnTo>
                  <a:pt x="24870" y="60770"/>
                </a:lnTo>
                <a:lnTo>
                  <a:pt x="25053" y="61684"/>
                </a:lnTo>
                <a:lnTo>
                  <a:pt x="25114" y="62538"/>
                </a:lnTo>
                <a:lnTo>
                  <a:pt x="25053" y="63391"/>
                </a:lnTo>
                <a:lnTo>
                  <a:pt x="24992" y="64244"/>
                </a:lnTo>
                <a:lnTo>
                  <a:pt x="24870" y="65098"/>
                </a:lnTo>
                <a:lnTo>
                  <a:pt x="24565" y="66317"/>
                </a:lnTo>
                <a:lnTo>
                  <a:pt x="24260" y="67475"/>
                </a:lnTo>
                <a:lnTo>
                  <a:pt x="23529" y="69791"/>
                </a:lnTo>
                <a:lnTo>
                  <a:pt x="22493" y="73326"/>
                </a:lnTo>
                <a:lnTo>
                  <a:pt x="22127" y="74789"/>
                </a:lnTo>
                <a:lnTo>
                  <a:pt x="22005" y="75216"/>
                </a:lnTo>
                <a:lnTo>
                  <a:pt x="22005" y="75460"/>
                </a:lnTo>
                <a:lnTo>
                  <a:pt x="22005" y="75704"/>
                </a:lnTo>
                <a:lnTo>
                  <a:pt x="22066" y="75947"/>
                </a:lnTo>
                <a:lnTo>
                  <a:pt x="22188" y="76252"/>
                </a:lnTo>
                <a:lnTo>
                  <a:pt x="22432" y="76740"/>
                </a:lnTo>
                <a:lnTo>
                  <a:pt x="22859" y="77410"/>
                </a:lnTo>
                <a:lnTo>
                  <a:pt x="23285" y="78081"/>
                </a:lnTo>
                <a:lnTo>
                  <a:pt x="23529" y="78386"/>
                </a:lnTo>
                <a:lnTo>
                  <a:pt x="23773" y="78568"/>
                </a:lnTo>
                <a:lnTo>
                  <a:pt x="24199" y="78873"/>
                </a:lnTo>
                <a:lnTo>
                  <a:pt x="24321" y="78995"/>
                </a:lnTo>
                <a:lnTo>
                  <a:pt x="24321" y="79056"/>
                </a:lnTo>
                <a:lnTo>
                  <a:pt x="24260" y="79117"/>
                </a:lnTo>
                <a:lnTo>
                  <a:pt x="24199" y="79178"/>
                </a:lnTo>
                <a:lnTo>
                  <a:pt x="23956" y="79239"/>
                </a:lnTo>
                <a:lnTo>
                  <a:pt x="23773" y="79300"/>
                </a:lnTo>
                <a:lnTo>
                  <a:pt x="22919" y="79483"/>
                </a:lnTo>
                <a:lnTo>
                  <a:pt x="22493" y="79544"/>
                </a:lnTo>
                <a:lnTo>
                  <a:pt x="22005" y="79605"/>
                </a:lnTo>
                <a:lnTo>
                  <a:pt x="21700" y="79544"/>
                </a:lnTo>
                <a:lnTo>
                  <a:pt x="21578" y="79422"/>
                </a:lnTo>
                <a:lnTo>
                  <a:pt x="21518" y="79300"/>
                </a:lnTo>
                <a:lnTo>
                  <a:pt x="21457" y="78995"/>
                </a:lnTo>
                <a:lnTo>
                  <a:pt x="21396" y="78873"/>
                </a:lnTo>
                <a:lnTo>
                  <a:pt x="21335" y="78751"/>
                </a:lnTo>
                <a:lnTo>
                  <a:pt x="21213" y="78751"/>
                </a:lnTo>
                <a:lnTo>
                  <a:pt x="21213" y="78873"/>
                </a:lnTo>
                <a:lnTo>
                  <a:pt x="21274" y="79117"/>
                </a:lnTo>
                <a:lnTo>
                  <a:pt x="21335" y="79422"/>
                </a:lnTo>
                <a:lnTo>
                  <a:pt x="21335" y="79605"/>
                </a:lnTo>
                <a:lnTo>
                  <a:pt x="21274" y="79727"/>
                </a:lnTo>
                <a:lnTo>
                  <a:pt x="21213" y="79848"/>
                </a:lnTo>
                <a:lnTo>
                  <a:pt x="21030" y="79909"/>
                </a:lnTo>
                <a:lnTo>
                  <a:pt x="20725" y="79970"/>
                </a:lnTo>
                <a:lnTo>
                  <a:pt x="20359" y="79970"/>
                </a:lnTo>
                <a:lnTo>
                  <a:pt x="20177" y="79909"/>
                </a:lnTo>
                <a:lnTo>
                  <a:pt x="19994" y="79848"/>
                </a:lnTo>
                <a:lnTo>
                  <a:pt x="19811" y="79666"/>
                </a:lnTo>
                <a:lnTo>
                  <a:pt x="19750" y="79422"/>
                </a:lnTo>
                <a:lnTo>
                  <a:pt x="19628" y="78995"/>
                </a:lnTo>
                <a:lnTo>
                  <a:pt x="19628" y="78507"/>
                </a:lnTo>
                <a:lnTo>
                  <a:pt x="19628" y="78020"/>
                </a:lnTo>
                <a:lnTo>
                  <a:pt x="19628" y="75582"/>
                </a:lnTo>
                <a:lnTo>
                  <a:pt x="19689" y="74119"/>
                </a:lnTo>
                <a:lnTo>
                  <a:pt x="19811" y="72656"/>
                </a:lnTo>
                <a:lnTo>
                  <a:pt x="19994" y="71193"/>
                </a:lnTo>
                <a:lnTo>
                  <a:pt x="20055" y="69669"/>
                </a:lnTo>
                <a:lnTo>
                  <a:pt x="20116" y="68816"/>
                </a:lnTo>
                <a:lnTo>
                  <a:pt x="20055" y="67963"/>
                </a:lnTo>
                <a:lnTo>
                  <a:pt x="19933" y="66195"/>
                </a:lnTo>
                <a:lnTo>
                  <a:pt x="19933" y="64915"/>
                </a:lnTo>
                <a:lnTo>
                  <a:pt x="19994" y="63696"/>
                </a:lnTo>
                <a:lnTo>
                  <a:pt x="20055" y="62172"/>
                </a:lnTo>
                <a:lnTo>
                  <a:pt x="20116" y="60587"/>
                </a:lnTo>
                <a:lnTo>
                  <a:pt x="20238" y="59734"/>
                </a:lnTo>
                <a:lnTo>
                  <a:pt x="20298" y="58820"/>
                </a:lnTo>
                <a:lnTo>
                  <a:pt x="20298" y="58515"/>
                </a:lnTo>
                <a:lnTo>
                  <a:pt x="20238" y="58271"/>
                </a:lnTo>
                <a:lnTo>
                  <a:pt x="20055" y="57905"/>
                </a:lnTo>
                <a:lnTo>
                  <a:pt x="19933" y="57540"/>
                </a:lnTo>
                <a:lnTo>
                  <a:pt x="19872" y="57113"/>
                </a:lnTo>
                <a:lnTo>
                  <a:pt x="19872" y="56625"/>
                </a:lnTo>
                <a:lnTo>
                  <a:pt x="19933" y="55772"/>
                </a:lnTo>
                <a:lnTo>
                  <a:pt x="19994" y="55345"/>
                </a:lnTo>
                <a:lnTo>
                  <a:pt x="19994" y="54919"/>
                </a:lnTo>
                <a:lnTo>
                  <a:pt x="19933" y="54065"/>
                </a:lnTo>
                <a:lnTo>
                  <a:pt x="19750" y="52359"/>
                </a:lnTo>
                <a:lnTo>
                  <a:pt x="19628" y="50652"/>
                </a:lnTo>
                <a:lnTo>
                  <a:pt x="19628" y="48275"/>
                </a:lnTo>
                <a:lnTo>
                  <a:pt x="19628" y="45898"/>
                </a:lnTo>
                <a:lnTo>
                  <a:pt x="19628" y="44130"/>
                </a:lnTo>
                <a:lnTo>
                  <a:pt x="19628" y="43338"/>
                </a:lnTo>
                <a:lnTo>
                  <a:pt x="19567" y="43155"/>
                </a:lnTo>
                <a:lnTo>
                  <a:pt x="19628" y="42911"/>
                </a:lnTo>
                <a:lnTo>
                  <a:pt x="19811" y="42911"/>
                </a:lnTo>
                <a:lnTo>
                  <a:pt x="20177" y="42789"/>
                </a:lnTo>
                <a:lnTo>
                  <a:pt x="20542" y="42667"/>
                </a:lnTo>
                <a:lnTo>
                  <a:pt x="20786" y="42423"/>
                </a:lnTo>
                <a:lnTo>
                  <a:pt x="20969" y="42119"/>
                </a:lnTo>
                <a:lnTo>
                  <a:pt x="21030" y="41814"/>
                </a:lnTo>
                <a:lnTo>
                  <a:pt x="21030" y="41509"/>
                </a:lnTo>
                <a:lnTo>
                  <a:pt x="20847" y="41936"/>
                </a:lnTo>
                <a:lnTo>
                  <a:pt x="20725" y="42119"/>
                </a:lnTo>
                <a:lnTo>
                  <a:pt x="20542" y="42301"/>
                </a:lnTo>
                <a:lnTo>
                  <a:pt x="20298" y="42423"/>
                </a:lnTo>
                <a:lnTo>
                  <a:pt x="20055" y="42484"/>
                </a:lnTo>
                <a:lnTo>
                  <a:pt x="19567" y="42545"/>
                </a:lnTo>
                <a:lnTo>
                  <a:pt x="19018" y="42484"/>
                </a:lnTo>
                <a:lnTo>
                  <a:pt x="18775" y="42423"/>
                </a:lnTo>
                <a:lnTo>
                  <a:pt x="18531" y="42301"/>
                </a:lnTo>
                <a:lnTo>
                  <a:pt x="18409" y="42119"/>
                </a:lnTo>
                <a:lnTo>
                  <a:pt x="18226" y="41936"/>
                </a:lnTo>
                <a:lnTo>
                  <a:pt x="18104" y="41509"/>
                </a:lnTo>
                <a:lnTo>
                  <a:pt x="18043" y="41753"/>
                </a:lnTo>
                <a:lnTo>
                  <a:pt x="18104" y="41997"/>
                </a:lnTo>
                <a:lnTo>
                  <a:pt x="18165" y="42240"/>
                </a:lnTo>
                <a:lnTo>
                  <a:pt x="18348" y="42484"/>
                </a:lnTo>
                <a:lnTo>
                  <a:pt x="18592" y="42667"/>
                </a:lnTo>
                <a:lnTo>
                  <a:pt x="18836" y="42789"/>
                </a:lnTo>
                <a:lnTo>
                  <a:pt x="19201" y="42850"/>
                </a:lnTo>
                <a:lnTo>
                  <a:pt x="19323" y="42911"/>
                </a:lnTo>
                <a:lnTo>
                  <a:pt x="19384" y="42911"/>
                </a:lnTo>
                <a:lnTo>
                  <a:pt x="19384" y="43033"/>
                </a:lnTo>
                <a:lnTo>
                  <a:pt x="19384" y="43094"/>
                </a:lnTo>
                <a:lnTo>
                  <a:pt x="19384" y="43642"/>
                </a:lnTo>
                <a:lnTo>
                  <a:pt x="19384" y="46324"/>
                </a:lnTo>
                <a:lnTo>
                  <a:pt x="19384" y="48458"/>
                </a:lnTo>
                <a:lnTo>
                  <a:pt x="19323" y="50652"/>
                </a:lnTo>
                <a:lnTo>
                  <a:pt x="19262" y="51993"/>
                </a:lnTo>
                <a:lnTo>
                  <a:pt x="19201" y="53395"/>
                </a:lnTo>
                <a:lnTo>
                  <a:pt x="19018" y="54858"/>
                </a:lnTo>
                <a:lnTo>
                  <a:pt x="19018" y="55528"/>
                </a:lnTo>
                <a:lnTo>
                  <a:pt x="19079" y="56260"/>
                </a:lnTo>
                <a:lnTo>
                  <a:pt x="19079" y="56930"/>
                </a:lnTo>
                <a:lnTo>
                  <a:pt x="18957" y="57662"/>
                </a:lnTo>
                <a:lnTo>
                  <a:pt x="18836" y="58149"/>
                </a:lnTo>
                <a:lnTo>
                  <a:pt x="18775" y="58393"/>
                </a:lnTo>
                <a:lnTo>
                  <a:pt x="18714" y="58637"/>
                </a:lnTo>
                <a:lnTo>
                  <a:pt x="18714" y="59368"/>
                </a:lnTo>
                <a:lnTo>
                  <a:pt x="18775" y="60100"/>
                </a:lnTo>
                <a:lnTo>
                  <a:pt x="18897" y="60831"/>
                </a:lnTo>
                <a:lnTo>
                  <a:pt x="18957" y="61563"/>
                </a:lnTo>
                <a:lnTo>
                  <a:pt x="19018" y="63818"/>
                </a:lnTo>
                <a:lnTo>
                  <a:pt x="19079" y="64854"/>
                </a:lnTo>
                <a:lnTo>
                  <a:pt x="19079" y="65829"/>
                </a:lnTo>
                <a:lnTo>
                  <a:pt x="18957" y="67292"/>
                </a:lnTo>
                <a:lnTo>
                  <a:pt x="18897" y="68755"/>
                </a:lnTo>
                <a:lnTo>
                  <a:pt x="18957" y="70218"/>
                </a:lnTo>
                <a:lnTo>
                  <a:pt x="19079" y="71681"/>
                </a:lnTo>
                <a:lnTo>
                  <a:pt x="19262" y="73144"/>
                </a:lnTo>
                <a:lnTo>
                  <a:pt x="19384" y="74606"/>
                </a:lnTo>
                <a:lnTo>
                  <a:pt x="19384" y="75886"/>
                </a:lnTo>
                <a:lnTo>
                  <a:pt x="19384" y="77959"/>
                </a:lnTo>
                <a:lnTo>
                  <a:pt x="19384" y="78873"/>
                </a:lnTo>
                <a:lnTo>
                  <a:pt x="19384" y="79178"/>
                </a:lnTo>
                <a:lnTo>
                  <a:pt x="19262" y="79422"/>
                </a:lnTo>
                <a:lnTo>
                  <a:pt x="19140" y="79727"/>
                </a:lnTo>
                <a:lnTo>
                  <a:pt x="18897" y="79909"/>
                </a:lnTo>
                <a:lnTo>
                  <a:pt x="18653" y="79970"/>
                </a:lnTo>
                <a:lnTo>
                  <a:pt x="18348" y="79970"/>
                </a:lnTo>
                <a:lnTo>
                  <a:pt x="18043" y="79909"/>
                </a:lnTo>
                <a:lnTo>
                  <a:pt x="17799" y="79787"/>
                </a:lnTo>
                <a:lnTo>
                  <a:pt x="17738" y="79666"/>
                </a:lnTo>
                <a:lnTo>
                  <a:pt x="17677" y="79605"/>
                </a:lnTo>
                <a:lnTo>
                  <a:pt x="17677" y="79361"/>
                </a:lnTo>
                <a:lnTo>
                  <a:pt x="17799" y="79056"/>
                </a:lnTo>
                <a:lnTo>
                  <a:pt x="17860" y="78934"/>
                </a:lnTo>
                <a:lnTo>
                  <a:pt x="17921" y="78873"/>
                </a:lnTo>
                <a:lnTo>
                  <a:pt x="17860" y="78812"/>
                </a:lnTo>
                <a:lnTo>
                  <a:pt x="17799" y="78751"/>
                </a:lnTo>
                <a:lnTo>
                  <a:pt x="17677" y="78751"/>
                </a:lnTo>
                <a:lnTo>
                  <a:pt x="17617" y="78812"/>
                </a:lnTo>
                <a:lnTo>
                  <a:pt x="17556" y="78995"/>
                </a:lnTo>
                <a:lnTo>
                  <a:pt x="17495" y="79178"/>
                </a:lnTo>
                <a:lnTo>
                  <a:pt x="17495" y="79300"/>
                </a:lnTo>
                <a:lnTo>
                  <a:pt x="17434" y="79483"/>
                </a:lnTo>
                <a:lnTo>
                  <a:pt x="17312" y="79544"/>
                </a:lnTo>
                <a:lnTo>
                  <a:pt x="17129" y="79605"/>
                </a:lnTo>
                <a:lnTo>
                  <a:pt x="16824" y="79605"/>
                </a:lnTo>
                <a:lnTo>
                  <a:pt x="16458" y="79544"/>
                </a:lnTo>
                <a:lnTo>
                  <a:pt x="16032" y="79483"/>
                </a:lnTo>
                <a:lnTo>
                  <a:pt x="15361" y="79361"/>
                </a:lnTo>
                <a:lnTo>
                  <a:pt x="14996" y="79239"/>
                </a:lnTo>
                <a:lnTo>
                  <a:pt x="14813" y="79178"/>
                </a:lnTo>
                <a:lnTo>
                  <a:pt x="14691" y="79117"/>
                </a:lnTo>
                <a:lnTo>
                  <a:pt x="14691" y="79056"/>
                </a:lnTo>
                <a:lnTo>
                  <a:pt x="14691" y="78934"/>
                </a:lnTo>
                <a:lnTo>
                  <a:pt x="14752" y="78873"/>
                </a:lnTo>
                <a:lnTo>
                  <a:pt x="14996" y="78751"/>
                </a:lnTo>
                <a:lnTo>
                  <a:pt x="15422" y="78386"/>
                </a:lnTo>
                <a:lnTo>
                  <a:pt x="15849" y="77898"/>
                </a:lnTo>
                <a:lnTo>
                  <a:pt x="16215" y="77349"/>
                </a:lnTo>
                <a:lnTo>
                  <a:pt x="16519" y="76801"/>
                </a:lnTo>
                <a:lnTo>
                  <a:pt x="16763" y="76252"/>
                </a:lnTo>
                <a:lnTo>
                  <a:pt x="16946" y="75765"/>
                </a:lnTo>
                <a:lnTo>
                  <a:pt x="17007" y="75399"/>
                </a:lnTo>
                <a:lnTo>
                  <a:pt x="16946" y="75033"/>
                </a:lnTo>
                <a:lnTo>
                  <a:pt x="16702" y="74058"/>
                </a:lnTo>
                <a:lnTo>
                  <a:pt x="16458" y="73144"/>
                </a:lnTo>
                <a:lnTo>
                  <a:pt x="15910" y="71315"/>
                </a:lnTo>
                <a:lnTo>
                  <a:pt x="15178" y="68938"/>
                </a:lnTo>
                <a:lnTo>
                  <a:pt x="14752" y="67536"/>
                </a:lnTo>
                <a:lnTo>
                  <a:pt x="14386" y="66073"/>
                </a:lnTo>
                <a:lnTo>
                  <a:pt x="14081" y="64610"/>
                </a:lnTo>
                <a:lnTo>
                  <a:pt x="13959" y="63879"/>
                </a:lnTo>
                <a:lnTo>
                  <a:pt x="13898" y="63147"/>
                </a:lnTo>
                <a:lnTo>
                  <a:pt x="13898" y="62355"/>
                </a:lnTo>
                <a:lnTo>
                  <a:pt x="13959" y="61623"/>
                </a:lnTo>
                <a:lnTo>
                  <a:pt x="14081" y="60831"/>
                </a:lnTo>
                <a:lnTo>
                  <a:pt x="14264" y="60100"/>
                </a:lnTo>
                <a:lnTo>
                  <a:pt x="14569" y="58698"/>
                </a:lnTo>
                <a:lnTo>
                  <a:pt x="14691" y="57966"/>
                </a:lnTo>
                <a:lnTo>
                  <a:pt x="14752" y="57235"/>
                </a:lnTo>
                <a:lnTo>
                  <a:pt x="14752" y="56686"/>
                </a:lnTo>
                <a:lnTo>
                  <a:pt x="14691" y="56077"/>
                </a:lnTo>
                <a:lnTo>
                  <a:pt x="14508" y="54919"/>
                </a:lnTo>
                <a:lnTo>
                  <a:pt x="14203" y="53761"/>
                </a:lnTo>
                <a:lnTo>
                  <a:pt x="13898" y="52602"/>
                </a:lnTo>
                <a:lnTo>
                  <a:pt x="13533" y="51079"/>
                </a:lnTo>
                <a:lnTo>
                  <a:pt x="13228" y="49555"/>
                </a:lnTo>
                <a:lnTo>
                  <a:pt x="12984" y="48031"/>
                </a:lnTo>
                <a:lnTo>
                  <a:pt x="12862" y="46446"/>
                </a:lnTo>
                <a:lnTo>
                  <a:pt x="12618" y="43399"/>
                </a:lnTo>
                <a:lnTo>
                  <a:pt x="12496" y="40290"/>
                </a:lnTo>
                <a:lnTo>
                  <a:pt x="12496" y="38766"/>
                </a:lnTo>
                <a:lnTo>
                  <a:pt x="12557" y="38035"/>
                </a:lnTo>
                <a:lnTo>
                  <a:pt x="12618" y="37242"/>
                </a:lnTo>
                <a:lnTo>
                  <a:pt x="12862" y="35658"/>
                </a:lnTo>
                <a:lnTo>
                  <a:pt x="13106" y="34134"/>
                </a:lnTo>
                <a:lnTo>
                  <a:pt x="13167" y="33890"/>
                </a:lnTo>
                <a:lnTo>
                  <a:pt x="13228" y="33585"/>
                </a:lnTo>
                <a:lnTo>
                  <a:pt x="13106" y="33280"/>
                </a:lnTo>
                <a:lnTo>
                  <a:pt x="12984" y="32976"/>
                </a:lnTo>
                <a:lnTo>
                  <a:pt x="12984" y="32976"/>
                </a:lnTo>
                <a:lnTo>
                  <a:pt x="13045" y="33037"/>
                </a:lnTo>
                <a:lnTo>
                  <a:pt x="13045" y="29379"/>
                </a:lnTo>
                <a:lnTo>
                  <a:pt x="13045" y="28587"/>
                </a:lnTo>
                <a:lnTo>
                  <a:pt x="12984" y="28343"/>
                </a:lnTo>
                <a:lnTo>
                  <a:pt x="12862" y="28038"/>
                </a:lnTo>
                <a:lnTo>
                  <a:pt x="12801" y="27673"/>
                </a:lnTo>
                <a:lnTo>
                  <a:pt x="12496" y="26576"/>
                </a:lnTo>
                <a:lnTo>
                  <a:pt x="12192" y="25600"/>
                </a:lnTo>
                <a:lnTo>
                  <a:pt x="12131" y="25235"/>
                </a:lnTo>
                <a:lnTo>
                  <a:pt x="12131" y="24930"/>
                </a:lnTo>
                <a:lnTo>
                  <a:pt x="12496" y="25113"/>
                </a:lnTo>
                <a:lnTo>
                  <a:pt x="12923" y="25235"/>
                </a:lnTo>
                <a:lnTo>
                  <a:pt x="13715" y="25417"/>
                </a:lnTo>
                <a:lnTo>
                  <a:pt x="14691" y="25539"/>
                </a:lnTo>
                <a:lnTo>
                  <a:pt x="15666" y="25600"/>
                </a:lnTo>
                <a:lnTo>
                  <a:pt x="16215" y="25600"/>
                </a:lnTo>
                <a:lnTo>
                  <a:pt x="16336" y="25539"/>
                </a:lnTo>
                <a:lnTo>
                  <a:pt x="16519" y="25478"/>
                </a:lnTo>
                <a:lnTo>
                  <a:pt x="16702" y="25356"/>
                </a:lnTo>
                <a:lnTo>
                  <a:pt x="17068" y="25052"/>
                </a:lnTo>
                <a:lnTo>
                  <a:pt x="18653" y="23894"/>
                </a:lnTo>
                <a:lnTo>
                  <a:pt x="18653" y="23894"/>
                </a:lnTo>
                <a:lnTo>
                  <a:pt x="16519" y="25113"/>
                </a:lnTo>
                <a:lnTo>
                  <a:pt x="16397" y="25235"/>
                </a:lnTo>
                <a:lnTo>
                  <a:pt x="16276" y="25295"/>
                </a:lnTo>
                <a:lnTo>
                  <a:pt x="15971" y="25295"/>
                </a:lnTo>
                <a:lnTo>
                  <a:pt x="15300" y="25235"/>
                </a:lnTo>
                <a:lnTo>
                  <a:pt x="14081" y="25113"/>
                </a:lnTo>
                <a:lnTo>
                  <a:pt x="13472" y="25052"/>
                </a:lnTo>
                <a:lnTo>
                  <a:pt x="12923" y="24930"/>
                </a:lnTo>
                <a:lnTo>
                  <a:pt x="12375" y="24686"/>
                </a:lnTo>
                <a:lnTo>
                  <a:pt x="12131" y="24503"/>
                </a:lnTo>
                <a:lnTo>
                  <a:pt x="11948" y="24320"/>
                </a:lnTo>
                <a:lnTo>
                  <a:pt x="11826" y="24076"/>
                </a:lnTo>
                <a:lnTo>
                  <a:pt x="11704" y="23833"/>
                </a:lnTo>
                <a:lnTo>
                  <a:pt x="11521" y="23284"/>
                </a:lnTo>
                <a:lnTo>
                  <a:pt x="11460" y="22735"/>
                </a:lnTo>
                <a:lnTo>
                  <a:pt x="11460" y="22126"/>
                </a:lnTo>
                <a:lnTo>
                  <a:pt x="11460" y="21455"/>
                </a:lnTo>
                <a:lnTo>
                  <a:pt x="11582" y="20785"/>
                </a:lnTo>
                <a:lnTo>
                  <a:pt x="11643" y="20541"/>
                </a:lnTo>
                <a:lnTo>
                  <a:pt x="11643" y="20297"/>
                </a:lnTo>
                <a:lnTo>
                  <a:pt x="11521" y="19566"/>
                </a:lnTo>
                <a:lnTo>
                  <a:pt x="11582" y="20114"/>
                </a:lnTo>
                <a:lnTo>
                  <a:pt x="11521" y="20419"/>
                </a:lnTo>
                <a:lnTo>
                  <a:pt x="11460" y="20724"/>
                </a:lnTo>
                <a:lnTo>
                  <a:pt x="11338" y="21212"/>
                </a:lnTo>
                <a:lnTo>
                  <a:pt x="11216" y="21760"/>
                </a:lnTo>
                <a:lnTo>
                  <a:pt x="11155" y="22309"/>
                </a:lnTo>
                <a:lnTo>
                  <a:pt x="11155" y="22918"/>
                </a:lnTo>
                <a:lnTo>
                  <a:pt x="11216" y="23467"/>
                </a:lnTo>
                <a:lnTo>
                  <a:pt x="11399" y="24015"/>
                </a:lnTo>
                <a:lnTo>
                  <a:pt x="11643" y="24442"/>
                </a:lnTo>
                <a:lnTo>
                  <a:pt x="11765" y="24564"/>
                </a:lnTo>
                <a:lnTo>
                  <a:pt x="11826" y="24747"/>
                </a:lnTo>
                <a:lnTo>
                  <a:pt x="11887" y="24991"/>
                </a:lnTo>
                <a:lnTo>
                  <a:pt x="11887" y="25235"/>
                </a:lnTo>
                <a:lnTo>
                  <a:pt x="11887" y="25478"/>
                </a:lnTo>
                <a:lnTo>
                  <a:pt x="11765" y="25722"/>
                </a:lnTo>
                <a:lnTo>
                  <a:pt x="11460" y="26515"/>
                </a:lnTo>
                <a:lnTo>
                  <a:pt x="11034" y="27612"/>
                </a:lnTo>
                <a:lnTo>
                  <a:pt x="10729" y="28648"/>
                </a:lnTo>
                <a:lnTo>
                  <a:pt x="10485" y="29745"/>
                </a:lnTo>
                <a:lnTo>
                  <a:pt x="10180" y="30842"/>
                </a:lnTo>
                <a:lnTo>
                  <a:pt x="9814" y="31939"/>
                </a:lnTo>
                <a:lnTo>
                  <a:pt x="9388" y="33037"/>
                </a:lnTo>
                <a:lnTo>
                  <a:pt x="8961" y="34134"/>
                </a:lnTo>
                <a:lnTo>
                  <a:pt x="8413" y="35170"/>
                </a:lnTo>
                <a:lnTo>
                  <a:pt x="7376" y="37242"/>
                </a:lnTo>
                <a:lnTo>
                  <a:pt x="6950" y="38278"/>
                </a:lnTo>
                <a:lnTo>
                  <a:pt x="6523" y="39376"/>
                </a:lnTo>
                <a:lnTo>
                  <a:pt x="6279" y="39254"/>
                </a:lnTo>
                <a:lnTo>
                  <a:pt x="6157" y="39254"/>
                </a:lnTo>
                <a:lnTo>
                  <a:pt x="6096" y="39315"/>
                </a:lnTo>
                <a:lnTo>
                  <a:pt x="6096" y="39376"/>
                </a:lnTo>
                <a:lnTo>
                  <a:pt x="6096" y="39437"/>
                </a:lnTo>
                <a:lnTo>
                  <a:pt x="6157" y="39498"/>
                </a:lnTo>
                <a:lnTo>
                  <a:pt x="6279" y="39498"/>
                </a:lnTo>
                <a:lnTo>
                  <a:pt x="6462" y="39619"/>
                </a:lnTo>
                <a:lnTo>
                  <a:pt x="6523" y="39802"/>
                </a:lnTo>
                <a:lnTo>
                  <a:pt x="6523" y="39985"/>
                </a:lnTo>
                <a:lnTo>
                  <a:pt x="6523" y="40229"/>
                </a:lnTo>
                <a:lnTo>
                  <a:pt x="6462" y="40717"/>
                </a:lnTo>
                <a:lnTo>
                  <a:pt x="6340" y="41204"/>
                </a:lnTo>
                <a:lnTo>
                  <a:pt x="6035" y="42119"/>
                </a:lnTo>
                <a:lnTo>
                  <a:pt x="5974" y="42301"/>
                </a:lnTo>
                <a:lnTo>
                  <a:pt x="5913" y="42545"/>
                </a:lnTo>
                <a:lnTo>
                  <a:pt x="5792" y="43886"/>
                </a:lnTo>
                <a:lnTo>
                  <a:pt x="5731" y="44496"/>
                </a:lnTo>
                <a:lnTo>
                  <a:pt x="5670" y="44800"/>
                </a:lnTo>
                <a:lnTo>
                  <a:pt x="5670" y="44922"/>
                </a:lnTo>
                <a:lnTo>
                  <a:pt x="5548" y="45044"/>
                </a:lnTo>
                <a:lnTo>
                  <a:pt x="5487" y="45044"/>
                </a:lnTo>
                <a:lnTo>
                  <a:pt x="5426" y="44983"/>
                </a:lnTo>
                <a:lnTo>
                  <a:pt x="5365" y="44800"/>
                </a:lnTo>
                <a:lnTo>
                  <a:pt x="5365" y="44374"/>
                </a:lnTo>
                <a:lnTo>
                  <a:pt x="5426" y="43764"/>
                </a:lnTo>
                <a:lnTo>
                  <a:pt x="5426" y="43459"/>
                </a:lnTo>
                <a:lnTo>
                  <a:pt x="5426" y="43216"/>
                </a:lnTo>
                <a:lnTo>
                  <a:pt x="5365" y="43033"/>
                </a:lnTo>
                <a:lnTo>
                  <a:pt x="5243" y="42911"/>
                </a:lnTo>
                <a:lnTo>
                  <a:pt x="5060" y="42850"/>
                </a:lnTo>
                <a:lnTo>
                  <a:pt x="4938" y="42972"/>
                </a:lnTo>
                <a:lnTo>
                  <a:pt x="4816" y="43216"/>
                </a:lnTo>
                <a:lnTo>
                  <a:pt x="4755" y="43459"/>
                </a:lnTo>
                <a:lnTo>
                  <a:pt x="4694" y="43947"/>
                </a:lnTo>
                <a:lnTo>
                  <a:pt x="4633" y="44800"/>
                </a:lnTo>
                <a:lnTo>
                  <a:pt x="4512" y="45349"/>
                </a:lnTo>
                <a:lnTo>
                  <a:pt x="4390" y="45593"/>
                </a:lnTo>
                <a:lnTo>
                  <a:pt x="4329" y="45654"/>
                </a:lnTo>
                <a:lnTo>
                  <a:pt x="4268" y="45532"/>
                </a:lnTo>
                <a:lnTo>
                  <a:pt x="4207" y="45349"/>
                </a:lnTo>
                <a:lnTo>
                  <a:pt x="4207" y="45105"/>
                </a:lnTo>
                <a:lnTo>
                  <a:pt x="4207" y="44374"/>
                </a:lnTo>
                <a:lnTo>
                  <a:pt x="4268" y="43825"/>
                </a:lnTo>
                <a:lnTo>
                  <a:pt x="4268" y="43277"/>
                </a:lnTo>
                <a:lnTo>
                  <a:pt x="4268" y="43094"/>
                </a:lnTo>
                <a:lnTo>
                  <a:pt x="4207" y="42972"/>
                </a:lnTo>
                <a:lnTo>
                  <a:pt x="4146" y="42911"/>
                </a:lnTo>
                <a:lnTo>
                  <a:pt x="4024" y="42911"/>
                </a:lnTo>
                <a:lnTo>
                  <a:pt x="3963" y="42972"/>
                </a:lnTo>
                <a:lnTo>
                  <a:pt x="3780" y="43155"/>
                </a:lnTo>
                <a:lnTo>
                  <a:pt x="3658" y="43642"/>
                </a:lnTo>
                <a:lnTo>
                  <a:pt x="3171" y="44861"/>
                </a:lnTo>
                <a:lnTo>
                  <a:pt x="2988" y="45349"/>
                </a:lnTo>
                <a:lnTo>
                  <a:pt x="2805" y="45593"/>
                </a:lnTo>
                <a:lnTo>
                  <a:pt x="2744" y="45654"/>
                </a:lnTo>
                <a:lnTo>
                  <a:pt x="2683" y="45715"/>
                </a:lnTo>
                <a:lnTo>
                  <a:pt x="2561" y="45654"/>
                </a:lnTo>
                <a:lnTo>
                  <a:pt x="2561" y="45593"/>
                </a:lnTo>
                <a:lnTo>
                  <a:pt x="2500" y="45410"/>
                </a:lnTo>
                <a:lnTo>
                  <a:pt x="2561" y="45105"/>
                </a:lnTo>
                <a:lnTo>
                  <a:pt x="2683" y="44739"/>
                </a:lnTo>
                <a:lnTo>
                  <a:pt x="2927" y="44069"/>
                </a:lnTo>
                <a:lnTo>
                  <a:pt x="3049" y="43703"/>
                </a:lnTo>
                <a:lnTo>
                  <a:pt x="3231" y="43094"/>
                </a:lnTo>
                <a:lnTo>
                  <a:pt x="3292" y="42728"/>
                </a:lnTo>
                <a:lnTo>
                  <a:pt x="3292" y="42606"/>
                </a:lnTo>
                <a:lnTo>
                  <a:pt x="3171" y="42484"/>
                </a:lnTo>
                <a:lnTo>
                  <a:pt x="3049" y="42484"/>
                </a:lnTo>
                <a:lnTo>
                  <a:pt x="2927" y="42545"/>
                </a:lnTo>
                <a:lnTo>
                  <a:pt x="2744" y="42728"/>
                </a:lnTo>
                <a:lnTo>
                  <a:pt x="2378" y="43216"/>
                </a:lnTo>
                <a:lnTo>
                  <a:pt x="2012" y="43703"/>
                </a:lnTo>
                <a:lnTo>
                  <a:pt x="1708" y="44191"/>
                </a:lnTo>
                <a:lnTo>
                  <a:pt x="1525" y="44435"/>
                </a:lnTo>
                <a:lnTo>
                  <a:pt x="1403" y="44496"/>
                </a:lnTo>
                <a:lnTo>
                  <a:pt x="1281" y="44557"/>
                </a:lnTo>
                <a:lnTo>
                  <a:pt x="1159" y="44557"/>
                </a:lnTo>
                <a:lnTo>
                  <a:pt x="1098" y="44496"/>
                </a:lnTo>
                <a:lnTo>
                  <a:pt x="1098" y="44374"/>
                </a:lnTo>
                <a:lnTo>
                  <a:pt x="1159" y="44252"/>
                </a:lnTo>
                <a:lnTo>
                  <a:pt x="1281" y="43947"/>
                </a:lnTo>
                <a:lnTo>
                  <a:pt x="1342" y="43825"/>
                </a:lnTo>
                <a:lnTo>
                  <a:pt x="1951" y="42789"/>
                </a:lnTo>
                <a:lnTo>
                  <a:pt x="2317" y="42119"/>
                </a:lnTo>
                <a:lnTo>
                  <a:pt x="2500" y="41753"/>
                </a:lnTo>
                <a:lnTo>
                  <a:pt x="2622" y="41387"/>
                </a:lnTo>
                <a:lnTo>
                  <a:pt x="2622" y="41204"/>
                </a:lnTo>
                <a:lnTo>
                  <a:pt x="2622" y="41082"/>
                </a:lnTo>
                <a:lnTo>
                  <a:pt x="2561" y="41021"/>
                </a:lnTo>
                <a:lnTo>
                  <a:pt x="2378" y="40960"/>
                </a:lnTo>
                <a:lnTo>
                  <a:pt x="2073" y="41082"/>
                </a:lnTo>
                <a:lnTo>
                  <a:pt x="1830" y="41326"/>
                </a:lnTo>
                <a:lnTo>
                  <a:pt x="1647" y="41570"/>
                </a:lnTo>
                <a:lnTo>
                  <a:pt x="1403" y="41753"/>
                </a:lnTo>
                <a:lnTo>
                  <a:pt x="915" y="41936"/>
                </a:lnTo>
                <a:lnTo>
                  <a:pt x="671" y="41997"/>
                </a:lnTo>
                <a:lnTo>
                  <a:pt x="428" y="41997"/>
                </a:lnTo>
                <a:lnTo>
                  <a:pt x="306" y="41936"/>
                </a:lnTo>
                <a:lnTo>
                  <a:pt x="245" y="41875"/>
                </a:lnTo>
                <a:lnTo>
                  <a:pt x="306" y="41814"/>
                </a:lnTo>
                <a:lnTo>
                  <a:pt x="367" y="41692"/>
                </a:lnTo>
                <a:lnTo>
                  <a:pt x="793" y="41326"/>
                </a:lnTo>
                <a:lnTo>
                  <a:pt x="1342" y="40778"/>
                </a:lnTo>
                <a:lnTo>
                  <a:pt x="1830" y="40168"/>
                </a:lnTo>
                <a:lnTo>
                  <a:pt x="2317" y="39619"/>
                </a:lnTo>
                <a:lnTo>
                  <a:pt x="2866" y="39071"/>
                </a:lnTo>
                <a:lnTo>
                  <a:pt x="3110" y="38888"/>
                </a:lnTo>
                <a:lnTo>
                  <a:pt x="3414" y="38705"/>
                </a:lnTo>
                <a:lnTo>
                  <a:pt x="4085" y="38705"/>
                </a:lnTo>
                <a:lnTo>
                  <a:pt x="4512" y="38827"/>
                </a:lnTo>
                <a:lnTo>
                  <a:pt x="4572" y="38827"/>
                </a:lnTo>
                <a:lnTo>
                  <a:pt x="4694" y="38888"/>
                </a:lnTo>
                <a:lnTo>
                  <a:pt x="4816" y="38888"/>
                </a:lnTo>
                <a:lnTo>
                  <a:pt x="4877" y="38827"/>
                </a:lnTo>
                <a:lnTo>
                  <a:pt x="4816" y="38705"/>
                </a:lnTo>
                <a:lnTo>
                  <a:pt x="4755" y="38644"/>
                </a:lnTo>
                <a:lnTo>
                  <a:pt x="4512" y="38522"/>
                </a:lnTo>
                <a:lnTo>
                  <a:pt x="4207" y="38461"/>
                </a:lnTo>
                <a:lnTo>
                  <a:pt x="4572" y="37608"/>
                </a:lnTo>
                <a:lnTo>
                  <a:pt x="4877" y="36755"/>
                </a:lnTo>
                <a:lnTo>
                  <a:pt x="5121" y="35840"/>
                </a:lnTo>
                <a:lnTo>
                  <a:pt x="5243" y="34987"/>
                </a:lnTo>
                <a:lnTo>
                  <a:pt x="5426" y="33768"/>
                </a:lnTo>
                <a:lnTo>
                  <a:pt x="5609" y="32549"/>
                </a:lnTo>
                <a:lnTo>
                  <a:pt x="5852" y="31635"/>
                </a:lnTo>
                <a:lnTo>
                  <a:pt x="6096" y="30781"/>
                </a:lnTo>
                <a:lnTo>
                  <a:pt x="6401" y="29928"/>
                </a:lnTo>
                <a:lnTo>
                  <a:pt x="6767" y="29075"/>
                </a:lnTo>
                <a:lnTo>
                  <a:pt x="6950" y="28709"/>
                </a:lnTo>
                <a:lnTo>
                  <a:pt x="7133" y="28465"/>
                </a:lnTo>
                <a:lnTo>
                  <a:pt x="7376" y="28099"/>
                </a:lnTo>
                <a:lnTo>
                  <a:pt x="7559" y="27673"/>
                </a:lnTo>
                <a:lnTo>
                  <a:pt x="7620" y="27368"/>
                </a:lnTo>
                <a:lnTo>
                  <a:pt x="7681" y="27063"/>
                </a:lnTo>
                <a:lnTo>
                  <a:pt x="7681" y="26149"/>
                </a:lnTo>
                <a:lnTo>
                  <a:pt x="7803" y="25235"/>
                </a:lnTo>
                <a:lnTo>
                  <a:pt x="7864" y="24259"/>
                </a:lnTo>
                <a:lnTo>
                  <a:pt x="8169" y="22370"/>
                </a:lnTo>
                <a:lnTo>
                  <a:pt x="8352" y="21455"/>
                </a:lnTo>
                <a:lnTo>
                  <a:pt x="8413" y="21151"/>
                </a:lnTo>
                <a:lnTo>
                  <a:pt x="8413" y="20846"/>
                </a:lnTo>
                <a:lnTo>
                  <a:pt x="8352" y="19932"/>
                </a:lnTo>
                <a:lnTo>
                  <a:pt x="8352" y="19017"/>
                </a:lnTo>
                <a:lnTo>
                  <a:pt x="8413" y="18164"/>
                </a:lnTo>
                <a:lnTo>
                  <a:pt x="8473" y="17737"/>
                </a:lnTo>
                <a:lnTo>
                  <a:pt x="8595" y="17311"/>
                </a:lnTo>
                <a:lnTo>
                  <a:pt x="9022" y="16457"/>
                </a:lnTo>
                <a:lnTo>
                  <a:pt x="9510" y="15726"/>
                </a:lnTo>
                <a:lnTo>
                  <a:pt x="9754" y="15360"/>
                </a:lnTo>
                <a:lnTo>
                  <a:pt x="9997" y="15055"/>
                </a:lnTo>
                <a:lnTo>
                  <a:pt x="10302" y="14812"/>
                </a:lnTo>
                <a:lnTo>
                  <a:pt x="10668" y="14629"/>
                </a:lnTo>
                <a:lnTo>
                  <a:pt x="11034" y="14446"/>
                </a:lnTo>
                <a:lnTo>
                  <a:pt x="11460" y="14324"/>
                </a:lnTo>
                <a:lnTo>
                  <a:pt x="12375" y="14202"/>
                </a:lnTo>
                <a:lnTo>
                  <a:pt x="13411" y="14080"/>
                </a:lnTo>
                <a:lnTo>
                  <a:pt x="14447" y="14080"/>
                </a:lnTo>
                <a:lnTo>
                  <a:pt x="16519" y="14141"/>
                </a:lnTo>
                <a:lnTo>
                  <a:pt x="14691" y="13836"/>
                </a:lnTo>
                <a:lnTo>
                  <a:pt x="15727" y="13166"/>
                </a:lnTo>
                <a:lnTo>
                  <a:pt x="16336" y="12739"/>
                </a:lnTo>
                <a:lnTo>
                  <a:pt x="16641" y="12617"/>
                </a:lnTo>
                <a:lnTo>
                  <a:pt x="16885" y="12434"/>
                </a:lnTo>
                <a:lnTo>
                  <a:pt x="16946" y="12313"/>
                </a:lnTo>
                <a:lnTo>
                  <a:pt x="16946" y="12191"/>
                </a:lnTo>
                <a:lnTo>
                  <a:pt x="17129" y="10118"/>
                </a:lnTo>
                <a:lnTo>
                  <a:pt x="17738" y="10484"/>
                </a:lnTo>
                <a:lnTo>
                  <a:pt x="18348" y="10789"/>
                </a:lnTo>
                <a:lnTo>
                  <a:pt x="18897" y="11032"/>
                </a:lnTo>
                <a:lnTo>
                  <a:pt x="19201" y="11093"/>
                </a:lnTo>
                <a:lnTo>
                  <a:pt x="19445" y="11154"/>
                </a:lnTo>
                <a:lnTo>
                  <a:pt x="19750" y="11093"/>
                </a:lnTo>
                <a:lnTo>
                  <a:pt x="20055" y="11032"/>
                </a:lnTo>
                <a:lnTo>
                  <a:pt x="20664" y="10789"/>
                </a:lnTo>
                <a:lnTo>
                  <a:pt x="21274" y="10484"/>
                </a:lnTo>
                <a:lnTo>
                  <a:pt x="21883" y="10118"/>
                </a:lnTo>
                <a:close/>
                <a:moveTo>
                  <a:pt x="19445" y="0"/>
                </a:moveTo>
                <a:lnTo>
                  <a:pt x="18957" y="61"/>
                </a:lnTo>
                <a:lnTo>
                  <a:pt x="18287" y="183"/>
                </a:lnTo>
                <a:lnTo>
                  <a:pt x="17617" y="366"/>
                </a:lnTo>
                <a:lnTo>
                  <a:pt x="17068" y="670"/>
                </a:lnTo>
                <a:lnTo>
                  <a:pt x="16763" y="853"/>
                </a:lnTo>
                <a:lnTo>
                  <a:pt x="16519" y="1097"/>
                </a:lnTo>
                <a:lnTo>
                  <a:pt x="16336" y="1402"/>
                </a:lnTo>
                <a:lnTo>
                  <a:pt x="16093" y="1646"/>
                </a:lnTo>
                <a:lnTo>
                  <a:pt x="15788" y="2316"/>
                </a:lnTo>
                <a:lnTo>
                  <a:pt x="15544" y="2987"/>
                </a:lnTo>
                <a:lnTo>
                  <a:pt x="15422" y="3657"/>
                </a:lnTo>
                <a:lnTo>
                  <a:pt x="15361" y="4389"/>
                </a:lnTo>
                <a:lnTo>
                  <a:pt x="15361" y="5059"/>
                </a:lnTo>
                <a:lnTo>
                  <a:pt x="15422" y="5730"/>
                </a:lnTo>
                <a:lnTo>
                  <a:pt x="15544" y="6400"/>
                </a:lnTo>
                <a:lnTo>
                  <a:pt x="15666" y="7132"/>
                </a:lnTo>
                <a:lnTo>
                  <a:pt x="15849" y="7802"/>
                </a:lnTo>
                <a:lnTo>
                  <a:pt x="16276" y="9082"/>
                </a:lnTo>
                <a:lnTo>
                  <a:pt x="16397" y="9387"/>
                </a:lnTo>
                <a:lnTo>
                  <a:pt x="16580" y="9631"/>
                </a:lnTo>
                <a:lnTo>
                  <a:pt x="16763" y="9874"/>
                </a:lnTo>
                <a:lnTo>
                  <a:pt x="16946" y="9996"/>
                </a:lnTo>
                <a:lnTo>
                  <a:pt x="16946" y="10179"/>
                </a:lnTo>
                <a:lnTo>
                  <a:pt x="16885" y="10362"/>
                </a:lnTo>
                <a:lnTo>
                  <a:pt x="16763" y="11886"/>
                </a:lnTo>
                <a:lnTo>
                  <a:pt x="16763" y="12069"/>
                </a:lnTo>
                <a:lnTo>
                  <a:pt x="16702" y="12252"/>
                </a:lnTo>
                <a:lnTo>
                  <a:pt x="16580" y="12313"/>
                </a:lnTo>
                <a:lnTo>
                  <a:pt x="16458" y="12373"/>
                </a:lnTo>
                <a:lnTo>
                  <a:pt x="16093" y="12617"/>
                </a:lnTo>
                <a:lnTo>
                  <a:pt x="15422" y="13044"/>
                </a:lnTo>
                <a:lnTo>
                  <a:pt x="14752" y="13471"/>
                </a:lnTo>
                <a:lnTo>
                  <a:pt x="14447" y="13653"/>
                </a:lnTo>
                <a:lnTo>
                  <a:pt x="14325" y="13775"/>
                </a:lnTo>
                <a:lnTo>
                  <a:pt x="13289" y="13775"/>
                </a:lnTo>
                <a:lnTo>
                  <a:pt x="12496" y="13836"/>
                </a:lnTo>
                <a:lnTo>
                  <a:pt x="11765" y="13958"/>
                </a:lnTo>
                <a:lnTo>
                  <a:pt x="11034" y="14141"/>
                </a:lnTo>
                <a:lnTo>
                  <a:pt x="10668" y="14263"/>
                </a:lnTo>
                <a:lnTo>
                  <a:pt x="10302" y="14385"/>
                </a:lnTo>
                <a:lnTo>
                  <a:pt x="9997" y="14629"/>
                </a:lnTo>
                <a:lnTo>
                  <a:pt x="9693" y="14812"/>
                </a:lnTo>
                <a:lnTo>
                  <a:pt x="9449" y="15116"/>
                </a:lnTo>
                <a:lnTo>
                  <a:pt x="9266" y="15421"/>
                </a:lnTo>
                <a:lnTo>
                  <a:pt x="8900" y="16031"/>
                </a:lnTo>
                <a:lnTo>
                  <a:pt x="8534" y="16701"/>
                </a:lnTo>
                <a:lnTo>
                  <a:pt x="8230" y="17372"/>
                </a:lnTo>
                <a:lnTo>
                  <a:pt x="8108" y="17737"/>
                </a:lnTo>
                <a:lnTo>
                  <a:pt x="8047" y="18103"/>
                </a:lnTo>
                <a:lnTo>
                  <a:pt x="7986" y="18895"/>
                </a:lnTo>
                <a:lnTo>
                  <a:pt x="7986" y="19688"/>
                </a:lnTo>
                <a:lnTo>
                  <a:pt x="8047" y="20480"/>
                </a:lnTo>
                <a:lnTo>
                  <a:pt x="8047" y="20846"/>
                </a:lnTo>
                <a:lnTo>
                  <a:pt x="8047" y="21212"/>
                </a:lnTo>
                <a:lnTo>
                  <a:pt x="7864" y="22004"/>
                </a:lnTo>
                <a:lnTo>
                  <a:pt x="7620" y="23589"/>
                </a:lnTo>
                <a:lnTo>
                  <a:pt x="7376" y="25174"/>
                </a:lnTo>
                <a:lnTo>
                  <a:pt x="7254" y="26758"/>
                </a:lnTo>
                <a:lnTo>
                  <a:pt x="7254" y="27124"/>
                </a:lnTo>
                <a:lnTo>
                  <a:pt x="7193" y="27490"/>
                </a:lnTo>
                <a:lnTo>
                  <a:pt x="7072" y="27856"/>
                </a:lnTo>
                <a:lnTo>
                  <a:pt x="6889" y="28160"/>
                </a:lnTo>
                <a:lnTo>
                  <a:pt x="6706" y="28526"/>
                </a:lnTo>
                <a:lnTo>
                  <a:pt x="6462" y="28892"/>
                </a:lnTo>
                <a:lnTo>
                  <a:pt x="5974" y="30172"/>
                </a:lnTo>
                <a:lnTo>
                  <a:pt x="5548" y="31452"/>
                </a:lnTo>
                <a:lnTo>
                  <a:pt x="5304" y="32732"/>
                </a:lnTo>
                <a:lnTo>
                  <a:pt x="5121" y="34073"/>
                </a:lnTo>
                <a:lnTo>
                  <a:pt x="4877" y="35536"/>
                </a:lnTo>
                <a:lnTo>
                  <a:pt x="4755" y="36267"/>
                </a:lnTo>
                <a:lnTo>
                  <a:pt x="4572" y="36998"/>
                </a:lnTo>
                <a:lnTo>
                  <a:pt x="4329" y="37669"/>
                </a:lnTo>
                <a:lnTo>
                  <a:pt x="4207" y="38035"/>
                </a:lnTo>
                <a:lnTo>
                  <a:pt x="4146" y="38218"/>
                </a:lnTo>
                <a:lnTo>
                  <a:pt x="4024" y="38400"/>
                </a:lnTo>
                <a:lnTo>
                  <a:pt x="3902" y="38461"/>
                </a:lnTo>
                <a:lnTo>
                  <a:pt x="3475" y="38461"/>
                </a:lnTo>
                <a:lnTo>
                  <a:pt x="3110" y="38583"/>
                </a:lnTo>
                <a:lnTo>
                  <a:pt x="2805" y="38766"/>
                </a:lnTo>
                <a:lnTo>
                  <a:pt x="2256" y="39315"/>
                </a:lnTo>
                <a:lnTo>
                  <a:pt x="1769" y="39863"/>
                </a:lnTo>
                <a:lnTo>
                  <a:pt x="1281" y="40412"/>
                </a:lnTo>
                <a:lnTo>
                  <a:pt x="793" y="41021"/>
                </a:lnTo>
                <a:lnTo>
                  <a:pt x="306" y="41387"/>
                </a:lnTo>
                <a:lnTo>
                  <a:pt x="123" y="41570"/>
                </a:lnTo>
                <a:lnTo>
                  <a:pt x="1" y="41692"/>
                </a:lnTo>
                <a:lnTo>
                  <a:pt x="1" y="41814"/>
                </a:lnTo>
                <a:lnTo>
                  <a:pt x="62" y="42058"/>
                </a:lnTo>
                <a:lnTo>
                  <a:pt x="184" y="42179"/>
                </a:lnTo>
                <a:lnTo>
                  <a:pt x="428" y="42240"/>
                </a:lnTo>
                <a:lnTo>
                  <a:pt x="610" y="42240"/>
                </a:lnTo>
                <a:lnTo>
                  <a:pt x="1098" y="42119"/>
                </a:lnTo>
                <a:lnTo>
                  <a:pt x="1525" y="41936"/>
                </a:lnTo>
                <a:lnTo>
                  <a:pt x="1769" y="41753"/>
                </a:lnTo>
                <a:lnTo>
                  <a:pt x="2012" y="41570"/>
                </a:lnTo>
                <a:lnTo>
                  <a:pt x="2195" y="41387"/>
                </a:lnTo>
                <a:lnTo>
                  <a:pt x="2317" y="41265"/>
                </a:lnTo>
                <a:lnTo>
                  <a:pt x="2439" y="41204"/>
                </a:lnTo>
                <a:lnTo>
                  <a:pt x="2439" y="41204"/>
                </a:lnTo>
                <a:lnTo>
                  <a:pt x="2317" y="41509"/>
                </a:lnTo>
                <a:lnTo>
                  <a:pt x="2195" y="41753"/>
                </a:lnTo>
                <a:lnTo>
                  <a:pt x="1951" y="42240"/>
                </a:lnTo>
                <a:lnTo>
                  <a:pt x="1281" y="43459"/>
                </a:lnTo>
                <a:lnTo>
                  <a:pt x="976" y="44008"/>
                </a:lnTo>
                <a:lnTo>
                  <a:pt x="854" y="44252"/>
                </a:lnTo>
                <a:lnTo>
                  <a:pt x="854" y="44435"/>
                </a:lnTo>
                <a:lnTo>
                  <a:pt x="854" y="44557"/>
                </a:lnTo>
                <a:lnTo>
                  <a:pt x="1037" y="44739"/>
                </a:lnTo>
                <a:lnTo>
                  <a:pt x="1159" y="44861"/>
                </a:lnTo>
                <a:lnTo>
                  <a:pt x="1342" y="44800"/>
                </a:lnTo>
                <a:lnTo>
                  <a:pt x="1525" y="44739"/>
                </a:lnTo>
                <a:lnTo>
                  <a:pt x="1830" y="44435"/>
                </a:lnTo>
                <a:lnTo>
                  <a:pt x="2012" y="44130"/>
                </a:lnTo>
                <a:lnTo>
                  <a:pt x="2561" y="43399"/>
                </a:lnTo>
                <a:lnTo>
                  <a:pt x="2744" y="43033"/>
                </a:lnTo>
                <a:lnTo>
                  <a:pt x="3049" y="42789"/>
                </a:lnTo>
                <a:lnTo>
                  <a:pt x="3049" y="42789"/>
                </a:lnTo>
                <a:lnTo>
                  <a:pt x="2988" y="43094"/>
                </a:lnTo>
                <a:lnTo>
                  <a:pt x="2866" y="43459"/>
                </a:lnTo>
                <a:lnTo>
                  <a:pt x="2622" y="44191"/>
                </a:lnTo>
                <a:lnTo>
                  <a:pt x="2317" y="44861"/>
                </a:lnTo>
                <a:lnTo>
                  <a:pt x="2256" y="45227"/>
                </a:lnTo>
                <a:lnTo>
                  <a:pt x="2256" y="45593"/>
                </a:lnTo>
                <a:lnTo>
                  <a:pt x="2378" y="45776"/>
                </a:lnTo>
                <a:lnTo>
                  <a:pt x="2500" y="45898"/>
                </a:lnTo>
                <a:lnTo>
                  <a:pt x="2683" y="45959"/>
                </a:lnTo>
                <a:lnTo>
                  <a:pt x="2866" y="45898"/>
                </a:lnTo>
                <a:lnTo>
                  <a:pt x="2988" y="45776"/>
                </a:lnTo>
                <a:lnTo>
                  <a:pt x="3171" y="45532"/>
                </a:lnTo>
                <a:lnTo>
                  <a:pt x="3353" y="45166"/>
                </a:lnTo>
                <a:lnTo>
                  <a:pt x="3719" y="44252"/>
                </a:lnTo>
                <a:lnTo>
                  <a:pt x="4024" y="43277"/>
                </a:lnTo>
                <a:lnTo>
                  <a:pt x="4024" y="44130"/>
                </a:lnTo>
                <a:lnTo>
                  <a:pt x="3963" y="44922"/>
                </a:lnTo>
                <a:lnTo>
                  <a:pt x="3963" y="45349"/>
                </a:lnTo>
                <a:lnTo>
                  <a:pt x="4024" y="45593"/>
                </a:lnTo>
                <a:lnTo>
                  <a:pt x="4085" y="45776"/>
                </a:lnTo>
                <a:lnTo>
                  <a:pt x="4268" y="45837"/>
                </a:lnTo>
                <a:lnTo>
                  <a:pt x="4451" y="45837"/>
                </a:lnTo>
                <a:lnTo>
                  <a:pt x="4572" y="45776"/>
                </a:lnTo>
                <a:lnTo>
                  <a:pt x="4694" y="45654"/>
                </a:lnTo>
                <a:lnTo>
                  <a:pt x="4816" y="45349"/>
                </a:lnTo>
                <a:lnTo>
                  <a:pt x="4877" y="45105"/>
                </a:lnTo>
                <a:lnTo>
                  <a:pt x="4877" y="44496"/>
                </a:lnTo>
                <a:lnTo>
                  <a:pt x="4999" y="43642"/>
                </a:lnTo>
                <a:lnTo>
                  <a:pt x="4999" y="43338"/>
                </a:lnTo>
                <a:lnTo>
                  <a:pt x="5060" y="43216"/>
                </a:lnTo>
                <a:lnTo>
                  <a:pt x="5121" y="43094"/>
                </a:lnTo>
                <a:lnTo>
                  <a:pt x="5182" y="43277"/>
                </a:lnTo>
                <a:lnTo>
                  <a:pt x="5182" y="43459"/>
                </a:lnTo>
                <a:lnTo>
                  <a:pt x="5121" y="43886"/>
                </a:lnTo>
                <a:lnTo>
                  <a:pt x="5121" y="44374"/>
                </a:lnTo>
                <a:lnTo>
                  <a:pt x="5121" y="44800"/>
                </a:lnTo>
                <a:lnTo>
                  <a:pt x="5182" y="45044"/>
                </a:lnTo>
                <a:lnTo>
                  <a:pt x="5304" y="45227"/>
                </a:lnTo>
                <a:lnTo>
                  <a:pt x="5426" y="45288"/>
                </a:lnTo>
                <a:lnTo>
                  <a:pt x="5609" y="45288"/>
                </a:lnTo>
                <a:lnTo>
                  <a:pt x="5731" y="45227"/>
                </a:lnTo>
                <a:lnTo>
                  <a:pt x="5852" y="45044"/>
                </a:lnTo>
                <a:lnTo>
                  <a:pt x="5913" y="44861"/>
                </a:lnTo>
                <a:lnTo>
                  <a:pt x="5974" y="44496"/>
                </a:lnTo>
                <a:lnTo>
                  <a:pt x="6035" y="43642"/>
                </a:lnTo>
                <a:lnTo>
                  <a:pt x="6157" y="42484"/>
                </a:lnTo>
                <a:lnTo>
                  <a:pt x="6218" y="42240"/>
                </a:lnTo>
                <a:lnTo>
                  <a:pt x="6340" y="41997"/>
                </a:lnTo>
                <a:lnTo>
                  <a:pt x="6645" y="41082"/>
                </a:lnTo>
                <a:lnTo>
                  <a:pt x="6767" y="40595"/>
                </a:lnTo>
                <a:lnTo>
                  <a:pt x="6828" y="40107"/>
                </a:lnTo>
                <a:lnTo>
                  <a:pt x="6767" y="39802"/>
                </a:lnTo>
                <a:lnTo>
                  <a:pt x="6706" y="39558"/>
                </a:lnTo>
                <a:lnTo>
                  <a:pt x="6767" y="39315"/>
                </a:lnTo>
                <a:lnTo>
                  <a:pt x="6889" y="39132"/>
                </a:lnTo>
                <a:lnTo>
                  <a:pt x="7376" y="37974"/>
                </a:lnTo>
                <a:lnTo>
                  <a:pt x="7925" y="36877"/>
                </a:lnTo>
                <a:lnTo>
                  <a:pt x="9266" y="34256"/>
                </a:lnTo>
                <a:lnTo>
                  <a:pt x="9875" y="32915"/>
                </a:lnTo>
                <a:lnTo>
                  <a:pt x="10363" y="31574"/>
                </a:lnTo>
                <a:lnTo>
                  <a:pt x="10546" y="30781"/>
                </a:lnTo>
                <a:lnTo>
                  <a:pt x="10729" y="30050"/>
                </a:lnTo>
                <a:lnTo>
                  <a:pt x="11094" y="28526"/>
                </a:lnTo>
                <a:lnTo>
                  <a:pt x="11460" y="27185"/>
                </a:lnTo>
                <a:lnTo>
                  <a:pt x="11948" y="25844"/>
                </a:lnTo>
                <a:lnTo>
                  <a:pt x="12375" y="27307"/>
                </a:lnTo>
                <a:lnTo>
                  <a:pt x="12496" y="27856"/>
                </a:lnTo>
                <a:lnTo>
                  <a:pt x="12618" y="28465"/>
                </a:lnTo>
                <a:lnTo>
                  <a:pt x="12679" y="29136"/>
                </a:lnTo>
                <a:lnTo>
                  <a:pt x="12618" y="29806"/>
                </a:lnTo>
                <a:lnTo>
                  <a:pt x="12618" y="31878"/>
                </a:lnTo>
                <a:lnTo>
                  <a:pt x="12618" y="32427"/>
                </a:lnTo>
                <a:lnTo>
                  <a:pt x="12618" y="33037"/>
                </a:lnTo>
                <a:lnTo>
                  <a:pt x="12679" y="33280"/>
                </a:lnTo>
                <a:lnTo>
                  <a:pt x="12801" y="33524"/>
                </a:lnTo>
                <a:lnTo>
                  <a:pt x="12801" y="33768"/>
                </a:lnTo>
                <a:lnTo>
                  <a:pt x="12740" y="34012"/>
                </a:lnTo>
                <a:lnTo>
                  <a:pt x="12618" y="34560"/>
                </a:lnTo>
                <a:lnTo>
                  <a:pt x="12314" y="36633"/>
                </a:lnTo>
                <a:lnTo>
                  <a:pt x="12192" y="37669"/>
                </a:lnTo>
                <a:lnTo>
                  <a:pt x="12070" y="38705"/>
                </a:lnTo>
                <a:lnTo>
                  <a:pt x="12070" y="40839"/>
                </a:lnTo>
                <a:lnTo>
                  <a:pt x="12131" y="42972"/>
                </a:lnTo>
                <a:lnTo>
                  <a:pt x="12253" y="45044"/>
                </a:lnTo>
                <a:lnTo>
                  <a:pt x="12435" y="47178"/>
                </a:lnTo>
                <a:lnTo>
                  <a:pt x="12740" y="49250"/>
                </a:lnTo>
                <a:lnTo>
                  <a:pt x="13106" y="51261"/>
                </a:lnTo>
                <a:lnTo>
                  <a:pt x="13594" y="53334"/>
                </a:lnTo>
                <a:lnTo>
                  <a:pt x="14081" y="55041"/>
                </a:lnTo>
                <a:lnTo>
                  <a:pt x="14203" y="55955"/>
                </a:lnTo>
                <a:lnTo>
                  <a:pt x="14325" y="56869"/>
                </a:lnTo>
                <a:lnTo>
                  <a:pt x="14264" y="57601"/>
                </a:lnTo>
                <a:lnTo>
                  <a:pt x="14142" y="58393"/>
                </a:lnTo>
                <a:lnTo>
                  <a:pt x="13837" y="59856"/>
                </a:lnTo>
                <a:lnTo>
                  <a:pt x="13655" y="60892"/>
                </a:lnTo>
                <a:lnTo>
                  <a:pt x="13472" y="61928"/>
                </a:lnTo>
                <a:lnTo>
                  <a:pt x="13472" y="62964"/>
                </a:lnTo>
                <a:lnTo>
                  <a:pt x="13533" y="64001"/>
                </a:lnTo>
                <a:lnTo>
                  <a:pt x="13655" y="65037"/>
                </a:lnTo>
                <a:lnTo>
                  <a:pt x="13898" y="66012"/>
                </a:lnTo>
                <a:lnTo>
                  <a:pt x="14447" y="67963"/>
                </a:lnTo>
                <a:lnTo>
                  <a:pt x="15605" y="71681"/>
                </a:lnTo>
                <a:lnTo>
                  <a:pt x="16032" y="73144"/>
                </a:lnTo>
                <a:lnTo>
                  <a:pt x="16458" y="74606"/>
                </a:lnTo>
                <a:lnTo>
                  <a:pt x="16580" y="75094"/>
                </a:lnTo>
                <a:lnTo>
                  <a:pt x="16641" y="75399"/>
                </a:lnTo>
                <a:lnTo>
                  <a:pt x="16580" y="75643"/>
                </a:lnTo>
                <a:lnTo>
                  <a:pt x="16458" y="76069"/>
                </a:lnTo>
                <a:lnTo>
                  <a:pt x="16276" y="76496"/>
                </a:lnTo>
                <a:lnTo>
                  <a:pt x="15849" y="77227"/>
                </a:lnTo>
                <a:lnTo>
                  <a:pt x="15361" y="77959"/>
                </a:lnTo>
                <a:lnTo>
                  <a:pt x="15117" y="78264"/>
                </a:lnTo>
                <a:lnTo>
                  <a:pt x="14752" y="78507"/>
                </a:lnTo>
                <a:lnTo>
                  <a:pt x="14569" y="78690"/>
                </a:lnTo>
                <a:lnTo>
                  <a:pt x="14386" y="78873"/>
                </a:lnTo>
                <a:lnTo>
                  <a:pt x="14386" y="79056"/>
                </a:lnTo>
                <a:lnTo>
                  <a:pt x="14447" y="79239"/>
                </a:lnTo>
                <a:lnTo>
                  <a:pt x="14569" y="79361"/>
                </a:lnTo>
                <a:lnTo>
                  <a:pt x="14752" y="79483"/>
                </a:lnTo>
                <a:lnTo>
                  <a:pt x="15117" y="79605"/>
                </a:lnTo>
                <a:lnTo>
                  <a:pt x="15483" y="79666"/>
                </a:lnTo>
                <a:lnTo>
                  <a:pt x="15971" y="79787"/>
                </a:lnTo>
                <a:lnTo>
                  <a:pt x="16519" y="79848"/>
                </a:lnTo>
                <a:lnTo>
                  <a:pt x="17007" y="79848"/>
                </a:lnTo>
                <a:lnTo>
                  <a:pt x="17434" y="79787"/>
                </a:lnTo>
                <a:lnTo>
                  <a:pt x="17495" y="79787"/>
                </a:lnTo>
                <a:lnTo>
                  <a:pt x="17677" y="79970"/>
                </a:lnTo>
                <a:lnTo>
                  <a:pt x="17921" y="80092"/>
                </a:lnTo>
                <a:lnTo>
                  <a:pt x="18165" y="80153"/>
                </a:lnTo>
                <a:lnTo>
                  <a:pt x="18592" y="80214"/>
                </a:lnTo>
                <a:lnTo>
                  <a:pt x="18957" y="80092"/>
                </a:lnTo>
                <a:lnTo>
                  <a:pt x="19140" y="80031"/>
                </a:lnTo>
                <a:lnTo>
                  <a:pt x="19262" y="79909"/>
                </a:lnTo>
                <a:lnTo>
                  <a:pt x="19384" y="79727"/>
                </a:lnTo>
                <a:lnTo>
                  <a:pt x="19506" y="79544"/>
                </a:lnTo>
                <a:lnTo>
                  <a:pt x="19628" y="79787"/>
                </a:lnTo>
                <a:lnTo>
                  <a:pt x="19872" y="80031"/>
                </a:lnTo>
                <a:lnTo>
                  <a:pt x="20116" y="80153"/>
                </a:lnTo>
                <a:lnTo>
                  <a:pt x="20420" y="80214"/>
                </a:lnTo>
                <a:lnTo>
                  <a:pt x="20725" y="80214"/>
                </a:lnTo>
                <a:lnTo>
                  <a:pt x="21030" y="80153"/>
                </a:lnTo>
                <a:lnTo>
                  <a:pt x="21335" y="79970"/>
                </a:lnTo>
                <a:lnTo>
                  <a:pt x="21457" y="79848"/>
                </a:lnTo>
                <a:lnTo>
                  <a:pt x="21518" y="79727"/>
                </a:lnTo>
                <a:lnTo>
                  <a:pt x="21700" y="79787"/>
                </a:lnTo>
                <a:lnTo>
                  <a:pt x="21944" y="79848"/>
                </a:lnTo>
                <a:lnTo>
                  <a:pt x="22371" y="79848"/>
                </a:lnTo>
                <a:lnTo>
                  <a:pt x="22859" y="79787"/>
                </a:lnTo>
                <a:lnTo>
                  <a:pt x="23285" y="79727"/>
                </a:lnTo>
                <a:lnTo>
                  <a:pt x="24078" y="79544"/>
                </a:lnTo>
                <a:lnTo>
                  <a:pt x="24260" y="79483"/>
                </a:lnTo>
                <a:lnTo>
                  <a:pt x="24443" y="79422"/>
                </a:lnTo>
                <a:lnTo>
                  <a:pt x="24565" y="79300"/>
                </a:lnTo>
                <a:lnTo>
                  <a:pt x="24626" y="79117"/>
                </a:lnTo>
                <a:lnTo>
                  <a:pt x="24626" y="78934"/>
                </a:lnTo>
                <a:lnTo>
                  <a:pt x="24565" y="78812"/>
                </a:lnTo>
                <a:lnTo>
                  <a:pt x="24382" y="78629"/>
                </a:lnTo>
                <a:lnTo>
                  <a:pt x="23895" y="78203"/>
                </a:lnTo>
                <a:lnTo>
                  <a:pt x="23590" y="77898"/>
                </a:lnTo>
                <a:lnTo>
                  <a:pt x="23285" y="77471"/>
                </a:lnTo>
                <a:lnTo>
                  <a:pt x="22859" y="76679"/>
                </a:lnTo>
                <a:lnTo>
                  <a:pt x="22493" y="76008"/>
                </a:lnTo>
                <a:lnTo>
                  <a:pt x="22432" y="75643"/>
                </a:lnTo>
                <a:lnTo>
                  <a:pt x="22432" y="75277"/>
                </a:lnTo>
                <a:lnTo>
                  <a:pt x="22554" y="74667"/>
                </a:lnTo>
                <a:lnTo>
                  <a:pt x="22676" y="74058"/>
                </a:lnTo>
                <a:lnTo>
                  <a:pt x="23468" y="71559"/>
                </a:lnTo>
                <a:lnTo>
                  <a:pt x="24565" y="67902"/>
                </a:lnTo>
                <a:lnTo>
                  <a:pt x="25114" y="65951"/>
                </a:lnTo>
                <a:lnTo>
                  <a:pt x="25358" y="64976"/>
                </a:lnTo>
                <a:lnTo>
                  <a:pt x="25480" y="63940"/>
                </a:lnTo>
                <a:lnTo>
                  <a:pt x="25540" y="62964"/>
                </a:lnTo>
                <a:lnTo>
                  <a:pt x="25540" y="61928"/>
                </a:lnTo>
                <a:lnTo>
                  <a:pt x="25358" y="60953"/>
                </a:lnTo>
                <a:lnTo>
                  <a:pt x="25175" y="59978"/>
                </a:lnTo>
                <a:lnTo>
                  <a:pt x="24870" y="58393"/>
                </a:lnTo>
                <a:lnTo>
                  <a:pt x="24748" y="57662"/>
                </a:lnTo>
                <a:lnTo>
                  <a:pt x="24687" y="56869"/>
                </a:lnTo>
                <a:lnTo>
                  <a:pt x="24748" y="56016"/>
                </a:lnTo>
                <a:lnTo>
                  <a:pt x="24931" y="55162"/>
                </a:lnTo>
                <a:lnTo>
                  <a:pt x="25358" y="53456"/>
                </a:lnTo>
                <a:lnTo>
                  <a:pt x="25845" y="51505"/>
                </a:lnTo>
                <a:lnTo>
                  <a:pt x="26211" y="49555"/>
                </a:lnTo>
                <a:lnTo>
                  <a:pt x="26516" y="47543"/>
                </a:lnTo>
                <a:lnTo>
                  <a:pt x="26699" y="45532"/>
                </a:lnTo>
                <a:lnTo>
                  <a:pt x="26881" y="43459"/>
                </a:lnTo>
                <a:lnTo>
                  <a:pt x="26942" y="41387"/>
                </a:lnTo>
                <a:lnTo>
                  <a:pt x="26942" y="39376"/>
                </a:lnTo>
                <a:lnTo>
                  <a:pt x="26881" y="38339"/>
                </a:lnTo>
                <a:lnTo>
                  <a:pt x="26760" y="37364"/>
                </a:lnTo>
                <a:lnTo>
                  <a:pt x="26455" y="35414"/>
                </a:lnTo>
                <a:lnTo>
                  <a:pt x="26211" y="34377"/>
                </a:lnTo>
                <a:lnTo>
                  <a:pt x="26150" y="33890"/>
                </a:lnTo>
                <a:lnTo>
                  <a:pt x="26089" y="33646"/>
                </a:lnTo>
                <a:lnTo>
                  <a:pt x="26150" y="33402"/>
                </a:lnTo>
                <a:lnTo>
                  <a:pt x="26150" y="32976"/>
                </a:lnTo>
                <a:lnTo>
                  <a:pt x="26150" y="32610"/>
                </a:lnTo>
                <a:lnTo>
                  <a:pt x="26150" y="31817"/>
                </a:lnTo>
                <a:lnTo>
                  <a:pt x="26150" y="28770"/>
                </a:lnTo>
                <a:lnTo>
                  <a:pt x="26150" y="28282"/>
                </a:lnTo>
                <a:lnTo>
                  <a:pt x="26272" y="27856"/>
                </a:lnTo>
                <a:lnTo>
                  <a:pt x="26820" y="26027"/>
                </a:lnTo>
                <a:lnTo>
                  <a:pt x="26942" y="25661"/>
                </a:lnTo>
                <a:lnTo>
                  <a:pt x="27369" y="26758"/>
                </a:lnTo>
                <a:lnTo>
                  <a:pt x="27735" y="27856"/>
                </a:lnTo>
                <a:lnTo>
                  <a:pt x="27918" y="28526"/>
                </a:lnTo>
                <a:lnTo>
                  <a:pt x="28040" y="29196"/>
                </a:lnTo>
                <a:lnTo>
                  <a:pt x="28344" y="30598"/>
                </a:lnTo>
                <a:lnTo>
                  <a:pt x="28588" y="31269"/>
                </a:lnTo>
                <a:lnTo>
                  <a:pt x="28771" y="32000"/>
                </a:lnTo>
                <a:lnTo>
                  <a:pt x="29320" y="33341"/>
                </a:lnTo>
                <a:lnTo>
                  <a:pt x="29990" y="34682"/>
                </a:lnTo>
                <a:lnTo>
                  <a:pt x="30661" y="36023"/>
                </a:lnTo>
                <a:lnTo>
                  <a:pt x="31270" y="37242"/>
                </a:lnTo>
                <a:lnTo>
                  <a:pt x="31880" y="38522"/>
                </a:lnTo>
                <a:lnTo>
                  <a:pt x="32123" y="39010"/>
                </a:lnTo>
                <a:lnTo>
                  <a:pt x="32306" y="39498"/>
                </a:lnTo>
                <a:lnTo>
                  <a:pt x="32245" y="39680"/>
                </a:lnTo>
                <a:lnTo>
                  <a:pt x="32245" y="39924"/>
                </a:lnTo>
                <a:lnTo>
                  <a:pt x="32184" y="40168"/>
                </a:lnTo>
                <a:lnTo>
                  <a:pt x="32245" y="40473"/>
                </a:lnTo>
                <a:lnTo>
                  <a:pt x="32306" y="40899"/>
                </a:lnTo>
                <a:lnTo>
                  <a:pt x="32489" y="41387"/>
                </a:lnTo>
                <a:lnTo>
                  <a:pt x="32794" y="42240"/>
                </a:lnTo>
                <a:lnTo>
                  <a:pt x="32855" y="42606"/>
                </a:lnTo>
                <a:lnTo>
                  <a:pt x="32916" y="42972"/>
                </a:lnTo>
                <a:lnTo>
                  <a:pt x="32977" y="44069"/>
                </a:lnTo>
                <a:lnTo>
                  <a:pt x="33038" y="44496"/>
                </a:lnTo>
                <a:lnTo>
                  <a:pt x="33099" y="44922"/>
                </a:lnTo>
                <a:lnTo>
                  <a:pt x="33282" y="45166"/>
                </a:lnTo>
                <a:lnTo>
                  <a:pt x="33464" y="45288"/>
                </a:lnTo>
                <a:lnTo>
                  <a:pt x="33647" y="45288"/>
                </a:lnTo>
                <a:lnTo>
                  <a:pt x="33708" y="45166"/>
                </a:lnTo>
                <a:lnTo>
                  <a:pt x="33830" y="45044"/>
                </a:lnTo>
                <a:lnTo>
                  <a:pt x="33891" y="44800"/>
                </a:lnTo>
                <a:lnTo>
                  <a:pt x="33891" y="44557"/>
                </a:lnTo>
                <a:lnTo>
                  <a:pt x="33891" y="44008"/>
                </a:lnTo>
                <a:lnTo>
                  <a:pt x="33830" y="43520"/>
                </a:lnTo>
                <a:lnTo>
                  <a:pt x="33830" y="43277"/>
                </a:lnTo>
                <a:lnTo>
                  <a:pt x="33830" y="43216"/>
                </a:lnTo>
                <a:lnTo>
                  <a:pt x="33830" y="43094"/>
                </a:lnTo>
                <a:lnTo>
                  <a:pt x="33952" y="43216"/>
                </a:lnTo>
                <a:lnTo>
                  <a:pt x="33952" y="43338"/>
                </a:lnTo>
                <a:lnTo>
                  <a:pt x="34013" y="43642"/>
                </a:lnTo>
                <a:lnTo>
                  <a:pt x="34135" y="44496"/>
                </a:lnTo>
                <a:lnTo>
                  <a:pt x="34135" y="45105"/>
                </a:lnTo>
                <a:lnTo>
                  <a:pt x="34196" y="45349"/>
                </a:lnTo>
                <a:lnTo>
                  <a:pt x="34318" y="45654"/>
                </a:lnTo>
                <a:lnTo>
                  <a:pt x="34379" y="45776"/>
                </a:lnTo>
                <a:lnTo>
                  <a:pt x="34562" y="45837"/>
                </a:lnTo>
                <a:lnTo>
                  <a:pt x="34683" y="45837"/>
                </a:lnTo>
                <a:lnTo>
                  <a:pt x="34866" y="45776"/>
                </a:lnTo>
                <a:lnTo>
                  <a:pt x="34988" y="45593"/>
                </a:lnTo>
                <a:lnTo>
                  <a:pt x="35049" y="45410"/>
                </a:lnTo>
                <a:lnTo>
                  <a:pt x="35049" y="44922"/>
                </a:lnTo>
                <a:lnTo>
                  <a:pt x="34988" y="44130"/>
                </a:lnTo>
                <a:lnTo>
                  <a:pt x="34988" y="43703"/>
                </a:lnTo>
                <a:lnTo>
                  <a:pt x="34988" y="43277"/>
                </a:lnTo>
                <a:lnTo>
                  <a:pt x="35293" y="44252"/>
                </a:lnTo>
                <a:lnTo>
                  <a:pt x="35659" y="45166"/>
                </a:lnTo>
                <a:lnTo>
                  <a:pt x="35842" y="45593"/>
                </a:lnTo>
                <a:lnTo>
                  <a:pt x="36024" y="45776"/>
                </a:lnTo>
                <a:lnTo>
                  <a:pt x="36207" y="45898"/>
                </a:lnTo>
                <a:lnTo>
                  <a:pt x="36390" y="45959"/>
                </a:lnTo>
                <a:lnTo>
                  <a:pt x="36512" y="45898"/>
                </a:lnTo>
                <a:lnTo>
                  <a:pt x="36695" y="45776"/>
                </a:lnTo>
                <a:lnTo>
                  <a:pt x="36756" y="45593"/>
                </a:lnTo>
                <a:lnTo>
                  <a:pt x="36756" y="45227"/>
                </a:lnTo>
                <a:lnTo>
                  <a:pt x="36634" y="44861"/>
                </a:lnTo>
                <a:lnTo>
                  <a:pt x="36390" y="44191"/>
                </a:lnTo>
                <a:lnTo>
                  <a:pt x="36085" y="43459"/>
                </a:lnTo>
                <a:lnTo>
                  <a:pt x="36024" y="43094"/>
                </a:lnTo>
                <a:lnTo>
                  <a:pt x="35964" y="42789"/>
                </a:lnTo>
                <a:lnTo>
                  <a:pt x="35964" y="42789"/>
                </a:lnTo>
                <a:lnTo>
                  <a:pt x="36207" y="43033"/>
                </a:lnTo>
                <a:lnTo>
                  <a:pt x="36451" y="43338"/>
                </a:lnTo>
                <a:lnTo>
                  <a:pt x="36817" y="43947"/>
                </a:lnTo>
                <a:lnTo>
                  <a:pt x="37061" y="44252"/>
                </a:lnTo>
                <a:lnTo>
                  <a:pt x="37304" y="44557"/>
                </a:lnTo>
                <a:lnTo>
                  <a:pt x="37487" y="44739"/>
                </a:lnTo>
                <a:lnTo>
                  <a:pt x="37670" y="44800"/>
                </a:lnTo>
                <a:lnTo>
                  <a:pt x="37792" y="44800"/>
                </a:lnTo>
                <a:lnTo>
                  <a:pt x="37975" y="44739"/>
                </a:lnTo>
                <a:lnTo>
                  <a:pt x="38097" y="44618"/>
                </a:lnTo>
                <a:lnTo>
                  <a:pt x="38158" y="44496"/>
                </a:lnTo>
                <a:lnTo>
                  <a:pt x="38158" y="44313"/>
                </a:lnTo>
                <a:lnTo>
                  <a:pt x="38097" y="44130"/>
                </a:lnTo>
                <a:lnTo>
                  <a:pt x="37975" y="43825"/>
                </a:lnTo>
                <a:lnTo>
                  <a:pt x="37792" y="43581"/>
                </a:lnTo>
                <a:lnTo>
                  <a:pt x="37122" y="42423"/>
                </a:lnTo>
                <a:lnTo>
                  <a:pt x="36817" y="41814"/>
                </a:lnTo>
                <a:lnTo>
                  <a:pt x="36695" y="41509"/>
                </a:lnTo>
                <a:lnTo>
                  <a:pt x="36573" y="41204"/>
                </a:lnTo>
                <a:lnTo>
                  <a:pt x="36573" y="41204"/>
                </a:lnTo>
                <a:lnTo>
                  <a:pt x="36817" y="41326"/>
                </a:lnTo>
                <a:lnTo>
                  <a:pt x="37000" y="41509"/>
                </a:lnTo>
                <a:lnTo>
                  <a:pt x="37183" y="41692"/>
                </a:lnTo>
                <a:lnTo>
                  <a:pt x="37365" y="41875"/>
                </a:lnTo>
                <a:lnTo>
                  <a:pt x="37792" y="42119"/>
                </a:lnTo>
                <a:lnTo>
                  <a:pt x="38219" y="42179"/>
                </a:lnTo>
                <a:lnTo>
                  <a:pt x="38524" y="42240"/>
                </a:lnTo>
                <a:lnTo>
                  <a:pt x="38706" y="42179"/>
                </a:lnTo>
                <a:lnTo>
                  <a:pt x="38889" y="42119"/>
                </a:lnTo>
                <a:lnTo>
                  <a:pt x="38950" y="41997"/>
                </a:lnTo>
                <a:lnTo>
                  <a:pt x="39011" y="41936"/>
                </a:lnTo>
                <a:lnTo>
                  <a:pt x="38950" y="41753"/>
                </a:lnTo>
                <a:lnTo>
                  <a:pt x="38889" y="41570"/>
                </a:lnTo>
                <a:lnTo>
                  <a:pt x="38706" y="41387"/>
                </a:lnTo>
                <a:lnTo>
                  <a:pt x="38402" y="41204"/>
                </a:lnTo>
                <a:lnTo>
                  <a:pt x="38097" y="40960"/>
                </a:lnTo>
                <a:lnTo>
                  <a:pt x="37609" y="40412"/>
                </a:lnTo>
                <a:lnTo>
                  <a:pt x="37122" y="39802"/>
                </a:lnTo>
                <a:lnTo>
                  <a:pt x="36695" y="39254"/>
                </a:lnTo>
                <a:lnTo>
                  <a:pt x="36451" y="39010"/>
                </a:lnTo>
                <a:lnTo>
                  <a:pt x="36146" y="38766"/>
                </a:lnTo>
                <a:lnTo>
                  <a:pt x="35903" y="38583"/>
                </a:lnTo>
                <a:lnTo>
                  <a:pt x="35537" y="38461"/>
                </a:lnTo>
                <a:lnTo>
                  <a:pt x="35110" y="38461"/>
                </a:lnTo>
                <a:lnTo>
                  <a:pt x="34988" y="38400"/>
                </a:lnTo>
                <a:lnTo>
                  <a:pt x="34866" y="38218"/>
                </a:lnTo>
                <a:lnTo>
                  <a:pt x="34805" y="38096"/>
                </a:lnTo>
                <a:lnTo>
                  <a:pt x="34683" y="37669"/>
                </a:lnTo>
                <a:lnTo>
                  <a:pt x="34440" y="36938"/>
                </a:lnTo>
                <a:lnTo>
                  <a:pt x="34196" y="36145"/>
                </a:lnTo>
                <a:lnTo>
                  <a:pt x="34074" y="35414"/>
                </a:lnTo>
                <a:lnTo>
                  <a:pt x="33952" y="34621"/>
                </a:lnTo>
                <a:lnTo>
                  <a:pt x="33891" y="33646"/>
                </a:lnTo>
                <a:lnTo>
                  <a:pt x="33708" y="32732"/>
                </a:lnTo>
                <a:lnTo>
                  <a:pt x="33586" y="31939"/>
                </a:lnTo>
                <a:lnTo>
                  <a:pt x="33343" y="31147"/>
                </a:lnTo>
                <a:lnTo>
                  <a:pt x="33099" y="30355"/>
                </a:lnTo>
                <a:lnTo>
                  <a:pt x="32794" y="29562"/>
                </a:lnTo>
                <a:lnTo>
                  <a:pt x="32550" y="28953"/>
                </a:lnTo>
                <a:lnTo>
                  <a:pt x="32428" y="28648"/>
                </a:lnTo>
                <a:lnTo>
                  <a:pt x="32245" y="28343"/>
                </a:lnTo>
                <a:lnTo>
                  <a:pt x="32002" y="27916"/>
                </a:lnTo>
                <a:lnTo>
                  <a:pt x="31880" y="27734"/>
                </a:lnTo>
                <a:lnTo>
                  <a:pt x="31819" y="27490"/>
                </a:lnTo>
                <a:lnTo>
                  <a:pt x="31697" y="27124"/>
                </a:lnTo>
                <a:lnTo>
                  <a:pt x="31697" y="26697"/>
                </a:lnTo>
                <a:lnTo>
                  <a:pt x="31697" y="25905"/>
                </a:lnTo>
                <a:lnTo>
                  <a:pt x="31514" y="24320"/>
                </a:lnTo>
                <a:lnTo>
                  <a:pt x="31270" y="22735"/>
                </a:lnTo>
                <a:lnTo>
                  <a:pt x="30965" y="21212"/>
                </a:lnTo>
                <a:lnTo>
                  <a:pt x="30965" y="20846"/>
                </a:lnTo>
                <a:lnTo>
                  <a:pt x="30965" y="20480"/>
                </a:lnTo>
                <a:lnTo>
                  <a:pt x="31026" y="19688"/>
                </a:lnTo>
                <a:lnTo>
                  <a:pt x="31026" y="18834"/>
                </a:lnTo>
                <a:lnTo>
                  <a:pt x="30965" y="18042"/>
                </a:lnTo>
                <a:lnTo>
                  <a:pt x="30904" y="17676"/>
                </a:lnTo>
                <a:lnTo>
                  <a:pt x="30782" y="17311"/>
                </a:lnTo>
                <a:lnTo>
                  <a:pt x="30478" y="16640"/>
                </a:lnTo>
                <a:lnTo>
                  <a:pt x="30112" y="16031"/>
                </a:lnTo>
                <a:lnTo>
                  <a:pt x="29746" y="15421"/>
                </a:lnTo>
                <a:lnTo>
                  <a:pt x="29502" y="15116"/>
                </a:lnTo>
                <a:lnTo>
                  <a:pt x="29259" y="14812"/>
                </a:lnTo>
                <a:lnTo>
                  <a:pt x="28954" y="14629"/>
                </a:lnTo>
                <a:lnTo>
                  <a:pt x="28649" y="14446"/>
                </a:lnTo>
                <a:lnTo>
                  <a:pt x="27979" y="14141"/>
                </a:lnTo>
                <a:lnTo>
                  <a:pt x="27247" y="13958"/>
                </a:lnTo>
                <a:lnTo>
                  <a:pt x="26455" y="13836"/>
                </a:lnTo>
                <a:lnTo>
                  <a:pt x="25662" y="13775"/>
                </a:lnTo>
                <a:lnTo>
                  <a:pt x="24687" y="13775"/>
                </a:lnTo>
                <a:lnTo>
                  <a:pt x="24565" y="13653"/>
                </a:lnTo>
                <a:lnTo>
                  <a:pt x="24260" y="13471"/>
                </a:lnTo>
                <a:lnTo>
                  <a:pt x="22919" y="12617"/>
                </a:lnTo>
                <a:lnTo>
                  <a:pt x="22554" y="12373"/>
                </a:lnTo>
                <a:lnTo>
                  <a:pt x="22432" y="12313"/>
                </a:lnTo>
                <a:lnTo>
                  <a:pt x="22310" y="12252"/>
                </a:lnTo>
                <a:lnTo>
                  <a:pt x="22310" y="12130"/>
                </a:lnTo>
                <a:lnTo>
                  <a:pt x="22127" y="10728"/>
                </a:lnTo>
                <a:lnTo>
                  <a:pt x="22066" y="10118"/>
                </a:lnTo>
                <a:lnTo>
                  <a:pt x="22066" y="9996"/>
                </a:lnTo>
                <a:lnTo>
                  <a:pt x="22188" y="9874"/>
                </a:lnTo>
                <a:lnTo>
                  <a:pt x="22432" y="9631"/>
                </a:lnTo>
                <a:lnTo>
                  <a:pt x="22554" y="9448"/>
                </a:lnTo>
                <a:lnTo>
                  <a:pt x="22676" y="9204"/>
                </a:lnTo>
                <a:lnTo>
                  <a:pt x="22859" y="8777"/>
                </a:lnTo>
                <a:lnTo>
                  <a:pt x="23224" y="7497"/>
                </a:lnTo>
                <a:lnTo>
                  <a:pt x="23407" y="6766"/>
                </a:lnTo>
                <a:lnTo>
                  <a:pt x="23529" y="6034"/>
                </a:lnTo>
                <a:lnTo>
                  <a:pt x="23651" y="5303"/>
                </a:lnTo>
                <a:lnTo>
                  <a:pt x="23651" y="4511"/>
                </a:lnTo>
                <a:lnTo>
                  <a:pt x="23590" y="3779"/>
                </a:lnTo>
                <a:lnTo>
                  <a:pt x="23468" y="3048"/>
                </a:lnTo>
                <a:lnTo>
                  <a:pt x="23224" y="2316"/>
                </a:lnTo>
                <a:lnTo>
                  <a:pt x="22919" y="1646"/>
                </a:lnTo>
                <a:lnTo>
                  <a:pt x="22493" y="1158"/>
                </a:lnTo>
                <a:lnTo>
                  <a:pt x="22005" y="731"/>
                </a:lnTo>
                <a:lnTo>
                  <a:pt x="21396" y="366"/>
                </a:lnTo>
                <a:lnTo>
                  <a:pt x="20786" y="122"/>
                </a:lnTo>
                <a:lnTo>
                  <a:pt x="19994" y="61"/>
                </a:lnTo>
                <a:lnTo>
                  <a:pt x="19445" y="0"/>
                </a:lnTo>
                <a:close/>
              </a:path>
            </a:pathLst>
          </a:custGeom>
          <a:solidFill>
            <a:srgbClr val="4156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CuadroTexto 1"/>
          <p:cNvSpPr txBox="1"/>
          <p:nvPr/>
        </p:nvSpPr>
        <p:spPr>
          <a:xfrm>
            <a:off x="6582152" y="2353304"/>
            <a:ext cx="954859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400" dirty="0" smtClean="0"/>
              <a:t>1,372</a:t>
            </a:r>
          </a:p>
          <a:p>
            <a:pPr algn="ctr"/>
            <a:endParaRPr lang="es-ES" sz="2400" dirty="0"/>
          </a:p>
          <a:p>
            <a:pPr algn="ctr"/>
            <a:r>
              <a:rPr lang="es-ES" sz="2400" dirty="0" smtClean="0"/>
              <a:t>6%</a:t>
            </a:r>
            <a:endParaRPr lang="es-ES" sz="2400" dirty="0"/>
          </a:p>
        </p:txBody>
      </p:sp>
      <p:sp>
        <p:nvSpPr>
          <p:cNvPr id="14" name="CuadroTexto 13"/>
          <p:cNvSpPr txBox="1"/>
          <p:nvPr/>
        </p:nvSpPr>
        <p:spPr>
          <a:xfrm>
            <a:off x="1576993" y="2353304"/>
            <a:ext cx="1126029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400" dirty="0" smtClean="0"/>
              <a:t>25,705</a:t>
            </a:r>
          </a:p>
          <a:p>
            <a:pPr algn="ctr"/>
            <a:endParaRPr lang="es-ES" sz="2400" dirty="0"/>
          </a:p>
          <a:p>
            <a:pPr algn="ctr"/>
            <a:r>
              <a:rPr lang="es-ES" sz="2400" dirty="0" smtClean="0"/>
              <a:t>94%</a:t>
            </a:r>
            <a:endParaRPr lang="es-ES" sz="2400" dirty="0"/>
          </a:p>
        </p:txBody>
      </p:sp>
      <p:sp>
        <p:nvSpPr>
          <p:cNvPr id="15" name="CuadroTexto 14"/>
          <p:cNvSpPr txBox="1"/>
          <p:nvPr/>
        </p:nvSpPr>
        <p:spPr>
          <a:xfrm>
            <a:off x="3482439" y="669490"/>
            <a:ext cx="230273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5400" b="1" dirty="0" smtClean="0">
                <a:solidFill>
                  <a:srgbClr val="FF0000"/>
                </a:solidFill>
              </a:rPr>
              <a:t>27,077</a:t>
            </a:r>
            <a:endParaRPr lang="es-ES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5723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type="body" idx="1"/>
          </p:nvPr>
        </p:nvSpPr>
        <p:spPr>
          <a:xfrm>
            <a:off x="2128307" y="3456539"/>
            <a:ext cx="7015693" cy="1008585"/>
          </a:xfrm>
        </p:spPr>
        <p:txBody>
          <a:bodyPr/>
          <a:lstStyle/>
          <a:p>
            <a:pPr algn="just">
              <a:buFont typeface="Arial"/>
              <a:buChar char="•"/>
            </a:pPr>
            <a:r>
              <a:rPr lang="es-ES" sz="1400" dirty="0">
                <a:solidFill>
                  <a:schemeClr val="accent1">
                    <a:lumMod val="50000"/>
                  </a:schemeClr>
                </a:solidFill>
              </a:rPr>
              <a:t>P</a:t>
            </a:r>
            <a:r>
              <a:rPr lang="es-ES" sz="1400" dirty="0" smtClean="0">
                <a:solidFill>
                  <a:schemeClr val="accent1">
                    <a:lumMod val="50000"/>
                  </a:schemeClr>
                </a:solidFill>
              </a:rPr>
              <a:t>roporcionar </a:t>
            </a:r>
            <a:r>
              <a:rPr lang="es-ES" sz="1800" b="1" u="sng" dirty="0">
                <a:solidFill>
                  <a:schemeClr val="accent1">
                    <a:lumMod val="50000"/>
                  </a:schemeClr>
                </a:solidFill>
              </a:rPr>
              <a:t>lugares de trabajo </a:t>
            </a:r>
            <a:r>
              <a:rPr lang="es-ES" sz="1400" dirty="0">
                <a:solidFill>
                  <a:schemeClr val="accent1">
                    <a:lumMod val="50000"/>
                  </a:schemeClr>
                </a:solidFill>
              </a:rPr>
              <a:t>seguros y saludables, </a:t>
            </a:r>
            <a:endParaRPr lang="es-ES" sz="1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>
              <a:buFont typeface="Arial"/>
              <a:buChar char="•"/>
            </a:pPr>
            <a:endParaRPr lang="es-ES" sz="1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>
              <a:buFont typeface="Arial"/>
              <a:buChar char="•"/>
            </a:pPr>
            <a:r>
              <a:rPr lang="es-ES" sz="1800" b="1" u="sng" dirty="0">
                <a:solidFill>
                  <a:schemeClr val="accent1">
                    <a:lumMod val="50000"/>
                  </a:schemeClr>
                </a:solidFill>
              </a:rPr>
              <a:t>P</a:t>
            </a:r>
            <a:r>
              <a:rPr lang="es-ES" sz="1800" b="1" u="sng" dirty="0" smtClean="0">
                <a:solidFill>
                  <a:schemeClr val="accent1">
                    <a:lumMod val="50000"/>
                  </a:schemeClr>
                </a:solidFill>
              </a:rPr>
              <a:t>revenir</a:t>
            </a:r>
            <a:r>
              <a:rPr lang="es-ES" sz="1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ES" sz="1400" dirty="0">
                <a:solidFill>
                  <a:schemeClr val="accent1">
                    <a:lumMod val="50000"/>
                  </a:schemeClr>
                </a:solidFill>
              </a:rPr>
              <a:t>lesiones y deterioro de la salud, relacionados con el trabajo y </a:t>
            </a:r>
            <a:endParaRPr lang="es-ES" sz="1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>
              <a:buFont typeface="Arial"/>
              <a:buChar char="•"/>
            </a:pPr>
            <a:endParaRPr lang="es-ES" sz="1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>
              <a:buFont typeface="Arial"/>
              <a:buChar char="•"/>
            </a:pPr>
            <a:r>
              <a:rPr lang="es-ES" sz="1800" b="1" u="sng" dirty="0" smtClean="0">
                <a:solidFill>
                  <a:schemeClr val="accent1">
                    <a:lumMod val="50000"/>
                  </a:schemeClr>
                </a:solidFill>
              </a:rPr>
              <a:t>Mejorar </a:t>
            </a:r>
            <a:r>
              <a:rPr lang="es-ES" sz="1800" b="1" u="sng" dirty="0">
                <a:solidFill>
                  <a:schemeClr val="accent1">
                    <a:lumMod val="50000"/>
                  </a:schemeClr>
                </a:solidFill>
              </a:rPr>
              <a:t>continuamente </a:t>
            </a:r>
            <a:r>
              <a:rPr lang="es-ES" sz="1400" dirty="0">
                <a:solidFill>
                  <a:schemeClr val="accent1">
                    <a:lumMod val="50000"/>
                  </a:schemeClr>
                </a:solidFill>
              </a:rPr>
              <a:t>su </a:t>
            </a:r>
            <a:r>
              <a:rPr lang="es-ES" sz="1400" dirty="0" smtClean="0">
                <a:solidFill>
                  <a:schemeClr val="accent1">
                    <a:lumMod val="50000"/>
                  </a:schemeClr>
                </a:solidFill>
              </a:rPr>
              <a:t>desempeño </a:t>
            </a:r>
            <a:r>
              <a:rPr lang="es-ES" sz="1400" dirty="0">
                <a:solidFill>
                  <a:schemeClr val="accent1">
                    <a:lumMod val="50000"/>
                  </a:schemeClr>
                </a:solidFill>
              </a:rPr>
              <a:t>de la </a:t>
            </a:r>
            <a:r>
              <a:rPr lang="es-ES" sz="1400" dirty="0" smtClean="0">
                <a:solidFill>
                  <a:schemeClr val="accent1">
                    <a:lumMod val="50000"/>
                  </a:schemeClr>
                </a:solidFill>
              </a:rPr>
              <a:t>SST.</a:t>
            </a:r>
          </a:p>
          <a:p>
            <a:pPr marL="228600" indent="0" algn="just"/>
            <a:endParaRPr lang="es-ES" sz="14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Arial"/>
              <a:buChar char="•"/>
            </a:pPr>
            <a:endParaRPr lang="es-ES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2128307" y="223067"/>
            <a:ext cx="6741072" cy="1139825"/>
          </a:xfrm>
        </p:spPr>
        <p:txBody>
          <a:bodyPr>
            <a:noAutofit/>
          </a:bodyPr>
          <a:lstStyle/>
          <a:p>
            <a:pPr algn="ctr"/>
            <a:r>
              <a:rPr lang="es-ES" sz="9600" b="1" dirty="0" smtClean="0"/>
              <a:t>ISO 45001</a:t>
            </a:r>
            <a:endParaRPr lang="es-ES" sz="9600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4126" y="1242777"/>
            <a:ext cx="4362724" cy="205551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32512"/>
            <a:ext cx="1844889" cy="2934041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155330" y="3148762"/>
            <a:ext cx="154705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dirty="0" smtClean="0"/>
              <a:t>ISO 45001:2018</a:t>
            </a:r>
            <a:endParaRPr lang="es-ES" dirty="0"/>
          </a:p>
        </p:txBody>
      </p:sp>
      <p:sp>
        <p:nvSpPr>
          <p:cNvPr id="7" name="Marcador de número de diapositiva 2"/>
          <p:cNvSpPr>
            <a:spLocks noGrp="1"/>
          </p:cNvSpPr>
          <p:nvPr>
            <p:ph type="sldNum" idx="12"/>
          </p:nvPr>
        </p:nvSpPr>
        <p:spPr>
          <a:xfrm>
            <a:off x="-75" y="0"/>
            <a:ext cx="669600" cy="1140000"/>
          </a:xfrm>
        </p:spPr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 smtClean="0"/>
              <a:t>5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960355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Situación y Documentos</a:t>
            </a:r>
            <a:endParaRPr lang="es-E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877" y="595998"/>
            <a:ext cx="7979997" cy="3725453"/>
          </a:xfrm>
          <a:prstGeom prst="rect">
            <a:avLst/>
          </a:prstGeom>
        </p:spPr>
      </p:pic>
      <p:sp>
        <p:nvSpPr>
          <p:cNvPr id="4" name="Marcador de número de diapositiva 2"/>
          <p:cNvSpPr>
            <a:spLocks noGrp="1"/>
          </p:cNvSpPr>
          <p:nvPr>
            <p:ph type="sldNum" idx="12"/>
          </p:nvPr>
        </p:nvSpPr>
        <p:spPr>
          <a:xfrm>
            <a:off x="-75" y="0"/>
            <a:ext cx="669600" cy="1140000"/>
          </a:xfrm>
        </p:spPr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 smtClean="0"/>
              <a:t>6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98466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62000" y="3429000"/>
            <a:ext cx="7122368" cy="1200150"/>
          </a:xfrm>
        </p:spPr>
        <p:txBody>
          <a:bodyPr>
            <a:normAutofit/>
          </a:bodyPr>
          <a:lstStyle/>
          <a:p>
            <a:r>
              <a:rPr lang="es-ES" dirty="0" smtClean="0"/>
              <a:t>Información de Referencia</a:t>
            </a:r>
            <a:endParaRPr lang="es-E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287" y="141480"/>
            <a:ext cx="7176557" cy="3834426"/>
          </a:xfrm>
          <a:prstGeom prst="rect">
            <a:avLst/>
          </a:prstGeom>
        </p:spPr>
      </p:pic>
      <p:sp>
        <p:nvSpPr>
          <p:cNvPr id="4" name="Marcador de número de diapositiva 2"/>
          <p:cNvSpPr>
            <a:spLocks noGrp="1"/>
          </p:cNvSpPr>
          <p:nvPr>
            <p:ph type="sldNum" idx="12"/>
          </p:nvPr>
        </p:nvSpPr>
        <p:spPr>
          <a:xfrm>
            <a:off x="-75" y="0"/>
            <a:ext cx="669600" cy="1140000"/>
          </a:xfrm>
        </p:spPr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 smtClean="0"/>
              <a:t>7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81878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32512"/>
            <a:ext cx="1844889" cy="2934041"/>
          </a:xfrm>
          <a:prstGeom prst="rect">
            <a:avLst/>
          </a:prstGeom>
        </p:spPr>
      </p:pic>
      <p:sp>
        <p:nvSpPr>
          <p:cNvPr id="6" name="Marcador de texto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CuadroTexto 7"/>
          <p:cNvSpPr txBox="1"/>
          <p:nvPr/>
        </p:nvSpPr>
        <p:spPr>
          <a:xfrm>
            <a:off x="155330" y="3148762"/>
            <a:ext cx="154705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dirty="0" smtClean="0"/>
              <a:t>ISO 45001:2018</a:t>
            </a:r>
            <a:endParaRPr lang="es-ES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8360" y="0"/>
            <a:ext cx="5646352" cy="5143500"/>
          </a:xfrm>
          <a:prstGeom prst="rect">
            <a:avLst/>
          </a:prstGeom>
        </p:spPr>
      </p:pic>
      <p:sp>
        <p:nvSpPr>
          <p:cNvPr id="9" name="Marcador de número de diapositiva 2"/>
          <p:cNvSpPr>
            <a:spLocks noGrp="1"/>
          </p:cNvSpPr>
          <p:nvPr>
            <p:ph type="sldNum" idx="12"/>
          </p:nvPr>
        </p:nvSpPr>
        <p:spPr>
          <a:xfrm>
            <a:off x="-75" y="0"/>
            <a:ext cx="669600" cy="1140000"/>
          </a:xfrm>
        </p:spPr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 smtClean="0"/>
              <a:t>8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28299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/>
          <p:nvPr/>
        </p:nvSpPr>
        <p:spPr>
          <a:xfrm>
            <a:off x="3736619" y="2975063"/>
            <a:ext cx="1627469" cy="82741"/>
          </a:xfrm>
          <a:custGeom>
            <a:avLst/>
            <a:gdLst/>
            <a:ahLst/>
            <a:cxnLst/>
            <a:rect l="l" t="t" r="r" b="b"/>
            <a:pathLst>
              <a:path w="1429512" h="100584">
                <a:moveTo>
                  <a:pt x="1429512" y="9143"/>
                </a:moveTo>
                <a:lnTo>
                  <a:pt x="1429512" y="0"/>
                </a:lnTo>
                <a:lnTo>
                  <a:pt x="1421762" y="4494"/>
                </a:lnTo>
                <a:lnTo>
                  <a:pt x="1413746" y="9143"/>
                </a:lnTo>
                <a:lnTo>
                  <a:pt x="1353312" y="44196"/>
                </a:lnTo>
                <a:lnTo>
                  <a:pt x="1429512" y="9143"/>
                </a:lnTo>
                <a:close/>
              </a:path>
              <a:path w="1429512" h="100584">
                <a:moveTo>
                  <a:pt x="1440179" y="4572"/>
                </a:moveTo>
                <a:lnTo>
                  <a:pt x="1357883" y="-44196"/>
                </a:lnTo>
                <a:lnTo>
                  <a:pt x="1354835" y="-45720"/>
                </a:lnTo>
                <a:lnTo>
                  <a:pt x="1351788" y="-44196"/>
                </a:lnTo>
                <a:lnTo>
                  <a:pt x="1350264" y="-42672"/>
                </a:lnTo>
                <a:lnTo>
                  <a:pt x="1431035" y="0"/>
                </a:lnTo>
                <a:lnTo>
                  <a:pt x="1431035" y="9143"/>
                </a:lnTo>
                <a:lnTo>
                  <a:pt x="1357883" y="53339"/>
                </a:lnTo>
                <a:lnTo>
                  <a:pt x="1440179" y="4572"/>
                </a:lnTo>
                <a:close/>
              </a:path>
              <a:path w="1429512" h="100584">
                <a:moveTo>
                  <a:pt x="1350264" y="45720"/>
                </a:moveTo>
                <a:lnTo>
                  <a:pt x="1350264" y="51815"/>
                </a:lnTo>
                <a:lnTo>
                  <a:pt x="1351788" y="53339"/>
                </a:lnTo>
                <a:lnTo>
                  <a:pt x="1354835" y="54863"/>
                </a:lnTo>
                <a:lnTo>
                  <a:pt x="1357883" y="53339"/>
                </a:lnTo>
                <a:lnTo>
                  <a:pt x="1431035" y="9143"/>
                </a:lnTo>
                <a:lnTo>
                  <a:pt x="1431035" y="0"/>
                </a:lnTo>
                <a:lnTo>
                  <a:pt x="1350264" y="-42672"/>
                </a:lnTo>
                <a:lnTo>
                  <a:pt x="1350264" y="-38100"/>
                </a:lnTo>
                <a:lnTo>
                  <a:pt x="1353312" y="-36575"/>
                </a:lnTo>
                <a:lnTo>
                  <a:pt x="1414272" y="0"/>
                </a:lnTo>
                <a:lnTo>
                  <a:pt x="0" y="0"/>
                </a:lnTo>
                <a:lnTo>
                  <a:pt x="0" y="9144"/>
                </a:lnTo>
                <a:lnTo>
                  <a:pt x="1413746" y="9143"/>
                </a:lnTo>
                <a:lnTo>
                  <a:pt x="1421762" y="4494"/>
                </a:lnTo>
                <a:lnTo>
                  <a:pt x="1429512" y="0"/>
                </a:lnTo>
                <a:lnTo>
                  <a:pt x="1429512" y="9143"/>
                </a:lnTo>
                <a:lnTo>
                  <a:pt x="1353312" y="44196"/>
                </a:lnTo>
                <a:lnTo>
                  <a:pt x="1350264" y="45720"/>
                </a:lnTo>
                <a:close/>
              </a:path>
            </a:pathLst>
          </a:custGeom>
          <a:solidFill>
            <a:srgbClr val="497EBA"/>
          </a:solidFill>
          <a:ln>
            <a:solidFill>
              <a:srgbClr val="AD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734013" y="1923679"/>
            <a:ext cx="2278147" cy="1057610"/>
          </a:xfrm>
          <a:custGeom>
            <a:avLst/>
            <a:gdLst/>
            <a:ahLst/>
            <a:cxnLst/>
            <a:rect l="l" t="t" r="r" b="b"/>
            <a:pathLst>
              <a:path w="2595371" h="1476755">
                <a:moveTo>
                  <a:pt x="211836" y="1357884"/>
                </a:moveTo>
                <a:lnTo>
                  <a:pt x="207263" y="1350264"/>
                </a:lnTo>
                <a:lnTo>
                  <a:pt x="173736" y="1368552"/>
                </a:lnTo>
                <a:lnTo>
                  <a:pt x="178307" y="1377696"/>
                </a:lnTo>
                <a:lnTo>
                  <a:pt x="211836" y="1357884"/>
                </a:lnTo>
                <a:close/>
              </a:path>
              <a:path w="2595371" h="1476755">
                <a:moveTo>
                  <a:pt x="269748" y="1325880"/>
                </a:moveTo>
                <a:lnTo>
                  <a:pt x="265175" y="1316736"/>
                </a:lnTo>
                <a:lnTo>
                  <a:pt x="231648" y="1336548"/>
                </a:lnTo>
                <a:lnTo>
                  <a:pt x="236219" y="1344168"/>
                </a:lnTo>
                <a:lnTo>
                  <a:pt x="269748" y="1325880"/>
                </a:lnTo>
                <a:close/>
              </a:path>
              <a:path w="2595371" h="1476755">
                <a:moveTo>
                  <a:pt x="327660" y="1292352"/>
                </a:moveTo>
                <a:lnTo>
                  <a:pt x="323088" y="1284732"/>
                </a:lnTo>
                <a:lnTo>
                  <a:pt x="289560" y="1303020"/>
                </a:lnTo>
                <a:lnTo>
                  <a:pt x="294131" y="1312164"/>
                </a:lnTo>
                <a:lnTo>
                  <a:pt x="327660" y="1292352"/>
                </a:lnTo>
                <a:close/>
              </a:path>
              <a:path w="2595371" h="1476755">
                <a:moveTo>
                  <a:pt x="385572" y="1260348"/>
                </a:moveTo>
                <a:lnTo>
                  <a:pt x="381000" y="1251204"/>
                </a:lnTo>
                <a:lnTo>
                  <a:pt x="347472" y="1271016"/>
                </a:lnTo>
                <a:lnTo>
                  <a:pt x="352043" y="1278636"/>
                </a:lnTo>
                <a:lnTo>
                  <a:pt x="385572" y="1260348"/>
                </a:lnTo>
                <a:close/>
              </a:path>
              <a:path w="2595371" h="1476755">
                <a:moveTo>
                  <a:pt x="443484" y="1226820"/>
                </a:moveTo>
                <a:lnTo>
                  <a:pt x="438912" y="1219200"/>
                </a:lnTo>
                <a:lnTo>
                  <a:pt x="405384" y="1237488"/>
                </a:lnTo>
                <a:lnTo>
                  <a:pt x="409955" y="1245108"/>
                </a:lnTo>
                <a:lnTo>
                  <a:pt x="443484" y="1226820"/>
                </a:lnTo>
                <a:close/>
              </a:path>
              <a:path w="2595371" h="1476755">
                <a:moveTo>
                  <a:pt x="501395" y="1193292"/>
                </a:moveTo>
                <a:lnTo>
                  <a:pt x="496824" y="1185672"/>
                </a:lnTo>
                <a:lnTo>
                  <a:pt x="463295" y="1203960"/>
                </a:lnTo>
                <a:lnTo>
                  <a:pt x="469391" y="1213104"/>
                </a:lnTo>
                <a:lnTo>
                  <a:pt x="501395" y="1193292"/>
                </a:lnTo>
                <a:close/>
              </a:path>
              <a:path w="2595371" h="1476755">
                <a:moveTo>
                  <a:pt x="559307" y="1161288"/>
                </a:moveTo>
                <a:lnTo>
                  <a:pt x="554736" y="1152144"/>
                </a:lnTo>
                <a:lnTo>
                  <a:pt x="521207" y="1171956"/>
                </a:lnTo>
                <a:lnTo>
                  <a:pt x="527303" y="1179576"/>
                </a:lnTo>
                <a:lnTo>
                  <a:pt x="559307" y="1161288"/>
                </a:lnTo>
                <a:close/>
              </a:path>
              <a:path w="2595371" h="1476755">
                <a:moveTo>
                  <a:pt x="617219" y="1127760"/>
                </a:moveTo>
                <a:lnTo>
                  <a:pt x="612648" y="1120140"/>
                </a:lnTo>
                <a:lnTo>
                  <a:pt x="580643" y="1138428"/>
                </a:lnTo>
                <a:lnTo>
                  <a:pt x="585215" y="1147572"/>
                </a:lnTo>
                <a:lnTo>
                  <a:pt x="617219" y="1127760"/>
                </a:lnTo>
                <a:close/>
              </a:path>
              <a:path w="2595371" h="1476755">
                <a:moveTo>
                  <a:pt x="675131" y="1095756"/>
                </a:moveTo>
                <a:lnTo>
                  <a:pt x="670560" y="1086612"/>
                </a:lnTo>
                <a:lnTo>
                  <a:pt x="638555" y="1106424"/>
                </a:lnTo>
                <a:lnTo>
                  <a:pt x="643127" y="1114044"/>
                </a:lnTo>
                <a:lnTo>
                  <a:pt x="675131" y="1095756"/>
                </a:lnTo>
                <a:close/>
              </a:path>
              <a:path w="2595371" h="1476755">
                <a:moveTo>
                  <a:pt x="733043" y="1062228"/>
                </a:moveTo>
                <a:lnTo>
                  <a:pt x="728472" y="1054608"/>
                </a:lnTo>
                <a:lnTo>
                  <a:pt x="696467" y="1072896"/>
                </a:lnTo>
                <a:lnTo>
                  <a:pt x="701039" y="1080516"/>
                </a:lnTo>
                <a:lnTo>
                  <a:pt x="733043" y="1062228"/>
                </a:lnTo>
                <a:close/>
              </a:path>
              <a:path w="2595371" h="1476755">
                <a:moveTo>
                  <a:pt x="792479" y="1030224"/>
                </a:moveTo>
                <a:lnTo>
                  <a:pt x="786383" y="1021080"/>
                </a:lnTo>
                <a:lnTo>
                  <a:pt x="754379" y="1039368"/>
                </a:lnTo>
                <a:lnTo>
                  <a:pt x="758951" y="1048512"/>
                </a:lnTo>
                <a:lnTo>
                  <a:pt x="792479" y="1030224"/>
                </a:lnTo>
                <a:close/>
              </a:path>
              <a:path w="2595371" h="1476755">
                <a:moveTo>
                  <a:pt x="850391" y="996696"/>
                </a:moveTo>
                <a:lnTo>
                  <a:pt x="844295" y="989076"/>
                </a:lnTo>
                <a:lnTo>
                  <a:pt x="812291" y="1007364"/>
                </a:lnTo>
                <a:lnTo>
                  <a:pt x="816863" y="1014984"/>
                </a:lnTo>
                <a:lnTo>
                  <a:pt x="850391" y="996696"/>
                </a:lnTo>
                <a:close/>
              </a:path>
              <a:path w="2595371" h="1476755">
                <a:moveTo>
                  <a:pt x="908303" y="963168"/>
                </a:moveTo>
                <a:lnTo>
                  <a:pt x="903731" y="955548"/>
                </a:lnTo>
                <a:lnTo>
                  <a:pt x="870203" y="973836"/>
                </a:lnTo>
                <a:lnTo>
                  <a:pt x="874776" y="982980"/>
                </a:lnTo>
                <a:lnTo>
                  <a:pt x="908303" y="963168"/>
                </a:lnTo>
                <a:close/>
              </a:path>
              <a:path w="2595371" h="1476755">
                <a:moveTo>
                  <a:pt x="966215" y="931164"/>
                </a:moveTo>
                <a:lnTo>
                  <a:pt x="961643" y="922020"/>
                </a:lnTo>
                <a:lnTo>
                  <a:pt x="928115" y="941832"/>
                </a:lnTo>
                <a:lnTo>
                  <a:pt x="932688" y="949452"/>
                </a:lnTo>
                <a:lnTo>
                  <a:pt x="966215" y="931164"/>
                </a:lnTo>
                <a:close/>
              </a:path>
              <a:path w="2595371" h="1476755">
                <a:moveTo>
                  <a:pt x="1024127" y="897636"/>
                </a:moveTo>
                <a:lnTo>
                  <a:pt x="1019555" y="890016"/>
                </a:lnTo>
                <a:lnTo>
                  <a:pt x="986027" y="908304"/>
                </a:lnTo>
                <a:lnTo>
                  <a:pt x="990600" y="917448"/>
                </a:lnTo>
                <a:lnTo>
                  <a:pt x="1024127" y="897636"/>
                </a:lnTo>
                <a:close/>
              </a:path>
              <a:path w="2595371" h="1476755">
                <a:moveTo>
                  <a:pt x="1082039" y="865632"/>
                </a:moveTo>
                <a:lnTo>
                  <a:pt x="1077467" y="856488"/>
                </a:lnTo>
                <a:lnTo>
                  <a:pt x="1043939" y="874776"/>
                </a:lnTo>
                <a:lnTo>
                  <a:pt x="1048512" y="883920"/>
                </a:lnTo>
                <a:lnTo>
                  <a:pt x="1082039" y="865632"/>
                </a:lnTo>
                <a:close/>
              </a:path>
              <a:path w="2595371" h="1476755">
                <a:moveTo>
                  <a:pt x="1139952" y="832104"/>
                </a:moveTo>
                <a:lnTo>
                  <a:pt x="1135379" y="824484"/>
                </a:lnTo>
                <a:lnTo>
                  <a:pt x="1101852" y="842772"/>
                </a:lnTo>
                <a:lnTo>
                  <a:pt x="1106424" y="850392"/>
                </a:lnTo>
                <a:lnTo>
                  <a:pt x="1139952" y="832104"/>
                </a:lnTo>
                <a:close/>
              </a:path>
              <a:path w="2595371" h="1476755">
                <a:moveTo>
                  <a:pt x="1197864" y="798576"/>
                </a:moveTo>
                <a:lnTo>
                  <a:pt x="1193291" y="790956"/>
                </a:lnTo>
                <a:lnTo>
                  <a:pt x="1159764" y="809244"/>
                </a:lnTo>
                <a:lnTo>
                  <a:pt x="1164336" y="818388"/>
                </a:lnTo>
                <a:lnTo>
                  <a:pt x="1197864" y="798576"/>
                </a:lnTo>
                <a:close/>
              </a:path>
              <a:path w="2595371" h="1476755">
                <a:moveTo>
                  <a:pt x="1255776" y="766572"/>
                </a:moveTo>
                <a:lnTo>
                  <a:pt x="1251203" y="757428"/>
                </a:lnTo>
                <a:lnTo>
                  <a:pt x="1217676" y="777240"/>
                </a:lnTo>
                <a:lnTo>
                  <a:pt x="1222248" y="784860"/>
                </a:lnTo>
                <a:lnTo>
                  <a:pt x="1255776" y="766572"/>
                </a:lnTo>
                <a:close/>
              </a:path>
              <a:path w="2595371" h="1476755">
                <a:moveTo>
                  <a:pt x="1313688" y="733044"/>
                </a:moveTo>
                <a:lnTo>
                  <a:pt x="1309115" y="725424"/>
                </a:lnTo>
                <a:lnTo>
                  <a:pt x="1275588" y="743712"/>
                </a:lnTo>
                <a:lnTo>
                  <a:pt x="1280160" y="752855"/>
                </a:lnTo>
                <a:lnTo>
                  <a:pt x="1313688" y="733044"/>
                </a:lnTo>
                <a:close/>
              </a:path>
              <a:path w="2595371" h="1476755">
                <a:moveTo>
                  <a:pt x="1371600" y="701039"/>
                </a:moveTo>
                <a:lnTo>
                  <a:pt x="1367027" y="691896"/>
                </a:lnTo>
                <a:lnTo>
                  <a:pt x="1333500" y="711708"/>
                </a:lnTo>
                <a:lnTo>
                  <a:pt x="1338071" y="719327"/>
                </a:lnTo>
                <a:lnTo>
                  <a:pt x="1371600" y="701039"/>
                </a:lnTo>
                <a:close/>
              </a:path>
              <a:path w="2595371" h="1476755">
                <a:moveTo>
                  <a:pt x="1429512" y="667512"/>
                </a:moveTo>
                <a:lnTo>
                  <a:pt x="1424939" y="659891"/>
                </a:lnTo>
                <a:lnTo>
                  <a:pt x="1391412" y="678179"/>
                </a:lnTo>
                <a:lnTo>
                  <a:pt x="1395983" y="685800"/>
                </a:lnTo>
                <a:lnTo>
                  <a:pt x="1429512" y="667512"/>
                </a:lnTo>
                <a:close/>
              </a:path>
              <a:path w="2595371" h="1476755">
                <a:moveTo>
                  <a:pt x="1487424" y="633984"/>
                </a:moveTo>
                <a:lnTo>
                  <a:pt x="1482852" y="626363"/>
                </a:lnTo>
                <a:lnTo>
                  <a:pt x="1449324" y="644651"/>
                </a:lnTo>
                <a:lnTo>
                  <a:pt x="1453895" y="653796"/>
                </a:lnTo>
                <a:lnTo>
                  <a:pt x="1487424" y="633984"/>
                </a:lnTo>
                <a:close/>
              </a:path>
              <a:path w="2595371" h="1476755">
                <a:moveTo>
                  <a:pt x="1545336" y="601979"/>
                </a:moveTo>
                <a:lnTo>
                  <a:pt x="1540764" y="592836"/>
                </a:lnTo>
                <a:lnTo>
                  <a:pt x="1507236" y="612648"/>
                </a:lnTo>
                <a:lnTo>
                  <a:pt x="1511807" y="620267"/>
                </a:lnTo>
                <a:lnTo>
                  <a:pt x="1545336" y="601979"/>
                </a:lnTo>
                <a:close/>
              </a:path>
              <a:path w="2595371" h="1476755">
                <a:moveTo>
                  <a:pt x="1603248" y="568451"/>
                </a:moveTo>
                <a:lnTo>
                  <a:pt x="1598676" y="560832"/>
                </a:lnTo>
                <a:lnTo>
                  <a:pt x="1565148" y="579120"/>
                </a:lnTo>
                <a:lnTo>
                  <a:pt x="1571243" y="588263"/>
                </a:lnTo>
                <a:lnTo>
                  <a:pt x="1603248" y="568451"/>
                </a:lnTo>
                <a:close/>
              </a:path>
              <a:path w="2595371" h="1476755">
                <a:moveTo>
                  <a:pt x="1661160" y="536448"/>
                </a:moveTo>
                <a:lnTo>
                  <a:pt x="1656588" y="527303"/>
                </a:lnTo>
                <a:lnTo>
                  <a:pt x="1623060" y="547115"/>
                </a:lnTo>
                <a:lnTo>
                  <a:pt x="1629155" y="554736"/>
                </a:lnTo>
                <a:lnTo>
                  <a:pt x="1661160" y="536448"/>
                </a:lnTo>
                <a:close/>
              </a:path>
              <a:path w="2595371" h="1476755">
                <a:moveTo>
                  <a:pt x="1719071" y="502920"/>
                </a:moveTo>
                <a:lnTo>
                  <a:pt x="1714500" y="495300"/>
                </a:lnTo>
                <a:lnTo>
                  <a:pt x="1682495" y="513588"/>
                </a:lnTo>
                <a:lnTo>
                  <a:pt x="1687067" y="521208"/>
                </a:lnTo>
                <a:lnTo>
                  <a:pt x="1719071" y="502920"/>
                </a:lnTo>
                <a:close/>
              </a:path>
              <a:path w="2595371" h="1476755">
                <a:moveTo>
                  <a:pt x="1776983" y="470915"/>
                </a:moveTo>
                <a:lnTo>
                  <a:pt x="1772412" y="461772"/>
                </a:lnTo>
                <a:lnTo>
                  <a:pt x="1740407" y="480060"/>
                </a:lnTo>
                <a:lnTo>
                  <a:pt x="1744979" y="489203"/>
                </a:lnTo>
                <a:lnTo>
                  <a:pt x="1776983" y="470915"/>
                </a:lnTo>
                <a:close/>
              </a:path>
              <a:path w="2595371" h="1476755">
                <a:moveTo>
                  <a:pt x="1834895" y="437388"/>
                </a:moveTo>
                <a:lnTo>
                  <a:pt x="1830324" y="429767"/>
                </a:lnTo>
                <a:lnTo>
                  <a:pt x="1798319" y="448055"/>
                </a:lnTo>
                <a:lnTo>
                  <a:pt x="1802891" y="455675"/>
                </a:lnTo>
                <a:lnTo>
                  <a:pt x="1834895" y="437388"/>
                </a:lnTo>
                <a:close/>
              </a:path>
              <a:path w="2595371" h="1476755">
                <a:moveTo>
                  <a:pt x="1894332" y="403860"/>
                </a:moveTo>
                <a:lnTo>
                  <a:pt x="1888236" y="396239"/>
                </a:lnTo>
                <a:lnTo>
                  <a:pt x="1856231" y="414527"/>
                </a:lnTo>
                <a:lnTo>
                  <a:pt x="1860803" y="423672"/>
                </a:lnTo>
                <a:lnTo>
                  <a:pt x="1894332" y="403860"/>
                </a:lnTo>
                <a:close/>
              </a:path>
              <a:path w="2595371" h="1476755">
                <a:moveTo>
                  <a:pt x="1952243" y="371856"/>
                </a:moveTo>
                <a:lnTo>
                  <a:pt x="1946147" y="362712"/>
                </a:lnTo>
                <a:lnTo>
                  <a:pt x="1914143" y="382524"/>
                </a:lnTo>
                <a:lnTo>
                  <a:pt x="1918715" y="390144"/>
                </a:lnTo>
                <a:lnTo>
                  <a:pt x="1952243" y="371856"/>
                </a:lnTo>
                <a:close/>
              </a:path>
              <a:path w="2595371" h="1476755">
                <a:moveTo>
                  <a:pt x="2010156" y="338327"/>
                </a:moveTo>
                <a:lnTo>
                  <a:pt x="2005584" y="330708"/>
                </a:lnTo>
                <a:lnTo>
                  <a:pt x="1972056" y="348996"/>
                </a:lnTo>
                <a:lnTo>
                  <a:pt x="1976627" y="358139"/>
                </a:lnTo>
                <a:lnTo>
                  <a:pt x="2010156" y="338327"/>
                </a:lnTo>
                <a:close/>
              </a:path>
              <a:path w="2595371" h="1476755">
                <a:moveTo>
                  <a:pt x="2068067" y="306324"/>
                </a:moveTo>
                <a:lnTo>
                  <a:pt x="2063495" y="297179"/>
                </a:lnTo>
                <a:lnTo>
                  <a:pt x="2029967" y="315467"/>
                </a:lnTo>
                <a:lnTo>
                  <a:pt x="2034539" y="324612"/>
                </a:lnTo>
                <a:lnTo>
                  <a:pt x="2068067" y="306324"/>
                </a:lnTo>
                <a:close/>
              </a:path>
              <a:path w="2595371" h="1476755">
                <a:moveTo>
                  <a:pt x="2125980" y="272796"/>
                </a:moveTo>
                <a:lnTo>
                  <a:pt x="2121408" y="265175"/>
                </a:lnTo>
                <a:lnTo>
                  <a:pt x="2087880" y="283463"/>
                </a:lnTo>
                <a:lnTo>
                  <a:pt x="2092451" y="291084"/>
                </a:lnTo>
                <a:lnTo>
                  <a:pt x="2125980" y="272796"/>
                </a:lnTo>
                <a:close/>
              </a:path>
              <a:path w="2595371" h="1476755">
                <a:moveTo>
                  <a:pt x="2183891" y="239267"/>
                </a:moveTo>
                <a:lnTo>
                  <a:pt x="2179319" y="231648"/>
                </a:lnTo>
                <a:lnTo>
                  <a:pt x="2145791" y="249936"/>
                </a:lnTo>
                <a:lnTo>
                  <a:pt x="2150364" y="259079"/>
                </a:lnTo>
                <a:lnTo>
                  <a:pt x="2183891" y="239267"/>
                </a:lnTo>
                <a:close/>
              </a:path>
              <a:path w="2595371" h="1476755">
                <a:moveTo>
                  <a:pt x="2241804" y="207263"/>
                </a:moveTo>
                <a:lnTo>
                  <a:pt x="2237232" y="198120"/>
                </a:lnTo>
                <a:lnTo>
                  <a:pt x="2203704" y="217932"/>
                </a:lnTo>
                <a:lnTo>
                  <a:pt x="2208275" y="225551"/>
                </a:lnTo>
                <a:lnTo>
                  <a:pt x="2241804" y="207263"/>
                </a:lnTo>
                <a:close/>
              </a:path>
              <a:path w="2595371" h="1476755">
                <a:moveTo>
                  <a:pt x="2299716" y="173736"/>
                </a:moveTo>
                <a:lnTo>
                  <a:pt x="2295143" y="166115"/>
                </a:lnTo>
                <a:lnTo>
                  <a:pt x="2261616" y="184403"/>
                </a:lnTo>
                <a:lnTo>
                  <a:pt x="2266188" y="193548"/>
                </a:lnTo>
                <a:lnTo>
                  <a:pt x="2299716" y="173736"/>
                </a:lnTo>
                <a:close/>
              </a:path>
              <a:path w="2595371" h="1476755">
                <a:moveTo>
                  <a:pt x="2357627" y="141732"/>
                </a:moveTo>
                <a:lnTo>
                  <a:pt x="2353056" y="132587"/>
                </a:lnTo>
                <a:lnTo>
                  <a:pt x="2319527" y="152400"/>
                </a:lnTo>
                <a:lnTo>
                  <a:pt x="2324099" y="160020"/>
                </a:lnTo>
                <a:lnTo>
                  <a:pt x="2357627" y="141732"/>
                </a:lnTo>
                <a:close/>
              </a:path>
              <a:path w="2595371" h="1476755">
                <a:moveTo>
                  <a:pt x="2415540" y="108204"/>
                </a:moveTo>
                <a:lnTo>
                  <a:pt x="2410967" y="100584"/>
                </a:lnTo>
                <a:lnTo>
                  <a:pt x="2377440" y="118872"/>
                </a:lnTo>
                <a:lnTo>
                  <a:pt x="2382012" y="126491"/>
                </a:lnTo>
                <a:lnTo>
                  <a:pt x="2415540" y="108204"/>
                </a:lnTo>
                <a:close/>
              </a:path>
              <a:path w="2595371" h="1476755">
                <a:moveTo>
                  <a:pt x="2473451" y="74676"/>
                </a:moveTo>
                <a:lnTo>
                  <a:pt x="2468880" y="67056"/>
                </a:lnTo>
                <a:lnTo>
                  <a:pt x="2435351" y="85344"/>
                </a:lnTo>
                <a:lnTo>
                  <a:pt x="2439923" y="94488"/>
                </a:lnTo>
                <a:lnTo>
                  <a:pt x="2473451" y="74676"/>
                </a:lnTo>
                <a:close/>
              </a:path>
              <a:path w="2595371" h="1476755">
                <a:moveTo>
                  <a:pt x="2531364" y="42672"/>
                </a:moveTo>
                <a:lnTo>
                  <a:pt x="2526791" y="33528"/>
                </a:lnTo>
                <a:lnTo>
                  <a:pt x="2493264" y="53340"/>
                </a:lnTo>
                <a:lnTo>
                  <a:pt x="2497836" y="60960"/>
                </a:lnTo>
                <a:lnTo>
                  <a:pt x="2531364" y="42672"/>
                </a:lnTo>
                <a:close/>
              </a:path>
              <a:path w="2595371" h="1476755">
                <a:moveTo>
                  <a:pt x="2497836" y="0"/>
                </a:moveTo>
                <a:lnTo>
                  <a:pt x="2496312" y="0"/>
                </a:lnTo>
                <a:lnTo>
                  <a:pt x="2493264" y="1524"/>
                </a:lnTo>
                <a:lnTo>
                  <a:pt x="2584703" y="1524"/>
                </a:lnTo>
                <a:lnTo>
                  <a:pt x="2583180" y="3048"/>
                </a:lnTo>
                <a:lnTo>
                  <a:pt x="2586227" y="10668"/>
                </a:lnTo>
                <a:lnTo>
                  <a:pt x="2589275" y="9144"/>
                </a:lnTo>
                <a:lnTo>
                  <a:pt x="2595371" y="1524"/>
                </a:lnTo>
                <a:lnTo>
                  <a:pt x="2497836" y="0"/>
                </a:lnTo>
                <a:close/>
              </a:path>
              <a:path w="2595371" h="1476755">
                <a:moveTo>
                  <a:pt x="2537460" y="79248"/>
                </a:moveTo>
                <a:lnTo>
                  <a:pt x="2537460" y="85344"/>
                </a:lnTo>
                <a:lnTo>
                  <a:pt x="2540508" y="86868"/>
                </a:lnTo>
                <a:lnTo>
                  <a:pt x="2545080" y="86868"/>
                </a:lnTo>
                <a:lnTo>
                  <a:pt x="2546603" y="83820"/>
                </a:lnTo>
                <a:lnTo>
                  <a:pt x="2595371" y="1524"/>
                </a:lnTo>
                <a:lnTo>
                  <a:pt x="2589275" y="9144"/>
                </a:lnTo>
                <a:lnTo>
                  <a:pt x="2586227" y="10668"/>
                </a:lnTo>
                <a:lnTo>
                  <a:pt x="2583180" y="3048"/>
                </a:lnTo>
                <a:lnTo>
                  <a:pt x="2584703" y="1524"/>
                </a:lnTo>
                <a:lnTo>
                  <a:pt x="2493264" y="1524"/>
                </a:lnTo>
                <a:lnTo>
                  <a:pt x="2493264" y="7620"/>
                </a:lnTo>
                <a:lnTo>
                  <a:pt x="2496312" y="9144"/>
                </a:lnTo>
                <a:lnTo>
                  <a:pt x="2497836" y="9144"/>
                </a:lnTo>
                <a:lnTo>
                  <a:pt x="2568500" y="10362"/>
                </a:lnTo>
                <a:lnTo>
                  <a:pt x="2578686" y="10537"/>
                </a:lnTo>
                <a:lnTo>
                  <a:pt x="2574164" y="18073"/>
                </a:lnTo>
                <a:lnTo>
                  <a:pt x="2537460" y="79248"/>
                </a:lnTo>
                <a:close/>
              </a:path>
              <a:path w="2595371" h="1476755">
                <a:moveTo>
                  <a:pt x="2551175" y="19812"/>
                </a:moveTo>
                <a:lnTo>
                  <a:pt x="2555747" y="28956"/>
                </a:lnTo>
                <a:lnTo>
                  <a:pt x="2574164" y="18073"/>
                </a:lnTo>
                <a:lnTo>
                  <a:pt x="2578686" y="10537"/>
                </a:lnTo>
                <a:lnTo>
                  <a:pt x="2568500" y="10362"/>
                </a:lnTo>
                <a:lnTo>
                  <a:pt x="2551175" y="19812"/>
                </a:lnTo>
                <a:close/>
              </a:path>
              <a:path w="2595371" h="1476755">
                <a:moveTo>
                  <a:pt x="38100" y="1456944"/>
                </a:moveTo>
                <a:lnTo>
                  <a:pt x="33527" y="1449324"/>
                </a:lnTo>
                <a:lnTo>
                  <a:pt x="0" y="1467612"/>
                </a:lnTo>
                <a:lnTo>
                  <a:pt x="4572" y="1476756"/>
                </a:lnTo>
                <a:lnTo>
                  <a:pt x="38100" y="1456944"/>
                </a:lnTo>
                <a:close/>
              </a:path>
              <a:path w="2595371" h="1476755">
                <a:moveTo>
                  <a:pt x="96012" y="1424940"/>
                </a:moveTo>
                <a:lnTo>
                  <a:pt x="91439" y="1415796"/>
                </a:lnTo>
                <a:lnTo>
                  <a:pt x="57912" y="1435608"/>
                </a:lnTo>
                <a:lnTo>
                  <a:pt x="62484" y="1443228"/>
                </a:lnTo>
                <a:lnTo>
                  <a:pt x="96012" y="1424940"/>
                </a:lnTo>
                <a:close/>
              </a:path>
              <a:path w="2595371" h="1476755">
                <a:moveTo>
                  <a:pt x="153924" y="1391412"/>
                </a:moveTo>
                <a:lnTo>
                  <a:pt x="149351" y="1383792"/>
                </a:lnTo>
                <a:lnTo>
                  <a:pt x="115824" y="1402080"/>
                </a:lnTo>
                <a:lnTo>
                  <a:pt x="120395" y="1409700"/>
                </a:lnTo>
                <a:lnTo>
                  <a:pt x="153924" y="1391412"/>
                </a:lnTo>
                <a:close/>
              </a:path>
            </a:pathLst>
          </a:custGeom>
          <a:solidFill>
            <a:srgbClr val="497EBA"/>
          </a:solidFill>
          <a:ln>
            <a:solidFill>
              <a:srgbClr val="AD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707904" y="1815667"/>
            <a:ext cx="1656184" cy="162018"/>
          </a:xfrm>
          <a:custGeom>
            <a:avLst/>
            <a:gdLst/>
            <a:ahLst/>
            <a:cxnLst/>
            <a:rect l="l" t="t" r="r" b="b"/>
            <a:pathLst>
              <a:path w="1584960" h="184403">
                <a:moveTo>
                  <a:pt x="1575815" y="38100"/>
                </a:moveTo>
                <a:lnTo>
                  <a:pt x="1572768" y="29097"/>
                </a:lnTo>
                <a:lnTo>
                  <a:pt x="1572767" y="38100"/>
                </a:lnTo>
                <a:lnTo>
                  <a:pt x="1557815" y="39772"/>
                </a:lnTo>
                <a:lnTo>
                  <a:pt x="1501139" y="80772"/>
                </a:lnTo>
                <a:lnTo>
                  <a:pt x="1498091" y="82296"/>
                </a:lnTo>
                <a:lnTo>
                  <a:pt x="1498091" y="85344"/>
                </a:lnTo>
                <a:lnTo>
                  <a:pt x="1499615" y="86868"/>
                </a:lnTo>
                <a:lnTo>
                  <a:pt x="1501139" y="89916"/>
                </a:lnTo>
                <a:lnTo>
                  <a:pt x="1504188" y="89916"/>
                </a:lnTo>
                <a:lnTo>
                  <a:pt x="1507236" y="88392"/>
                </a:lnTo>
                <a:lnTo>
                  <a:pt x="1584960" y="32004"/>
                </a:lnTo>
                <a:lnTo>
                  <a:pt x="1574291" y="28956"/>
                </a:lnTo>
                <a:lnTo>
                  <a:pt x="1572768" y="29097"/>
                </a:lnTo>
                <a:lnTo>
                  <a:pt x="1575815" y="38100"/>
                </a:lnTo>
                <a:close/>
              </a:path>
              <a:path w="1584960" h="184403">
                <a:moveTo>
                  <a:pt x="1490472" y="-3047"/>
                </a:moveTo>
                <a:lnTo>
                  <a:pt x="1490472" y="-1523"/>
                </a:lnTo>
                <a:lnTo>
                  <a:pt x="1493520" y="0"/>
                </a:lnTo>
                <a:lnTo>
                  <a:pt x="1572767" y="28956"/>
                </a:lnTo>
                <a:lnTo>
                  <a:pt x="1572543" y="29118"/>
                </a:lnTo>
                <a:lnTo>
                  <a:pt x="1565174" y="34449"/>
                </a:lnTo>
                <a:lnTo>
                  <a:pt x="0" y="175260"/>
                </a:lnTo>
                <a:lnTo>
                  <a:pt x="1524" y="184404"/>
                </a:lnTo>
                <a:lnTo>
                  <a:pt x="1557815" y="39772"/>
                </a:lnTo>
                <a:lnTo>
                  <a:pt x="1572767" y="38100"/>
                </a:lnTo>
                <a:lnTo>
                  <a:pt x="1572768" y="29097"/>
                </a:lnTo>
                <a:lnTo>
                  <a:pt x="1574291" y="28956"/>
                </a:lnTo>
                <a:lnTo>
                  <a:pt x="1584960" y="32004"/>
                </a:lnTo>
                <a:lnTo>
                  <a:pt x="1498091" y="-9143"/>
                </a:lnTo>
                <a:lnTo>
                  <a:pt x="1491996" y="-9143"/>
                </a:lnTo>
                <a:lnTo>
                  <a:pt x="1490472" y="-6095"/>
                </a:lnTo>
                <a:lnTo>
                  <a:pt x="1490472" y="-3047"/>
                </a:lnTo>
                <a:close/>
              </a:path>
              <a:path w="1584960" h="184403">
                <a:moveTo>
                  <a:pt x="1557076" y="30555"/>
                </a:moveTo>
                <a:lnTo>
                  <a:pt x="0" y="175260"/>
                </a:lnTo>
                <a:lnTo>
                  <a:pt x="1565174" y="34449"/>
                </a:lnTo>
                <a:lnTo>
                  <a:pt x="1572543" y="29118"/>
                </a:lnTo>
                <a:lnTo>
                  <a:pt x="1572767" y="28956"/>
                </a:lnTo>
                <a:lnTo>
                  <a:pt x="1493520" y="0"/>
                </a:lnTo>
                <a:lnTo>
                  <a:pt x="1557076" y="30555"/>
                </a:lnTo>
                <a:close/>
              </a:path>
            </a:pathLst>
          </a:custGeom>
          <a:solidFill>
            <a:srgbClr val="497EBA"/>
          </a:solidFill>
          <a:ln>
            <a:solidFill>
              <a:srgbClr val="AD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707904" y="1977684"/>
            <a:ext cx="2304256" cy="918102"/>
          </a:xfrm>
          <a:custGeom>
            <a:avLst/>
            <a:gdLst/>
            <a:ahLst/>
            <a:cxnLst/>
            <a:rect l="l" t="t" r="r" b="b"/>
            <a:pathLst>
              <a:path w="2450591" h="1339595">
                <a:moveTo>
                  <a:pt x="2321052" y="1261871"/>
                </a:moveTo>
                <a:lnTo>
                  <a:pt x="2287523" y="1243583"/>
                </a:lnTo>
                <a:lnTo>
                  <a:pt x="2282952" y="1252727"/>
                </a:lnTo>
                <a:lnTo>
                  <a:pt x="2316480" y="1271015"/>
                </a:lnTo>
                <a:lnTo>
                  <a:pt x="2321052" y="1261871"/>
                </a:lnTo>
                <a:close/>
              </a:path>
              <a:path w="2450591" h="1339595">
                <a:moveTo>
                  <a:pt x="2263140" y="1229867"/>
                </a:moveTo>
                <a:lnTo>
                  <a:pt x="2229612" y="1211579"/>
                </a:lnTo>
                <a:lnTo>
                  <a:pt x="2225040" y="1220724"/>
                </a:lnTo>
                <a:lnTo>
                  <a:pt x="2258567" y="1239012"/>
                </a:lnTo>
                <a:lnTo>
                  <a:pt x="2263140" y="1229867"/>
                </a:lnTo>
                <a:close/>
              </a:path>
              <a:path w="2450591" h="1339595">
                <a:moveTo>
                  <a:pt x="2205228" y="1197864"/>
                </a:moveTo>
                <a:lnTo>
                  <a:pt x="2171700" y="1179576"/>
                </a:lnTo>
                <a:lnTo>
                  <a:pt x="2167128" y="1188719"/>
                </a:lnTo>
                <a:lnTo>
                  <a:pt x="2200656" y="1207007"/>
                </a:lnTo>
                <a:lnTo>
                  <a:pt x="2205228" y="1197864"/>
                </a:lnTo>
                <a:close/>
              </a:path>
              <a:path w="2450591" h="1339595">
                <a:moveTo>
                  <a:pt x="2145791" y="1165859"/>
                </a:moveTo>
                <a:lnTo>
                  <a:pt x="2112264" y="1147571"/>
                </a:lnTo>
                <a:lnTo>
                  <a:pt x="2107691" y="1156715"/>
                </a:lnTo>
                <a:lnTo>
                  <a:pt x="2141219" y="1175003"/>
                </a:lnTo>
                <a:lnTo>
                  <a:pt x="2145791" y="1165859"/>
                </a:lnTo>
                <a:close/>
              </a:path>
              <a:path w="2450591" h="1339595">
                <a:moveTo>
                  <a:pt x="2087880" y="1133855"/>
                </a:moveTo>
                <a:lnTo>
                  <a:pt x="2054352" y="1115567"/>
                </a:lnTo>
                <a:lnTo>
                  <a:pt x="2049780" y="1124712"/>
                </a:lnTo>
                <a:lnTo>
                  <a:pt x="2083308" y="1143000"/>
                </a:lnTo>
                <a:lnTo>
                  <a:pt x="2087880" y="1133855"/>
                </a:lnTo>
                <a:close/>
              </a:path>
              <a:path w="2450591" h="1339595">
                <a:moveTo>
                  <a:pt x="2028443" y="1101852"/>
                </a:moveTo>
                <a:lnTo>
                  <a:pt x="1994915" y="1085088"/>
                </a:lnTo>
                <a:lnTo>
                  <a:pt x="1990343" y="1092707"/>
                </a:lnTo>
                <a:lnTo>
                  <a:pt x="2023871" y="1110995"/>
                </a:lnTo>
                <a:lnTo>
                  <a:pt x="2028443" y="1101852"/>
                </a:lnTo>
                <a:close/>
              </a:path>
              <a:path w="2450591" h="1339595">
                <a:moveTo>
                  <a:pt x="1970532" y="1071371"/>
                </a:moveTo>
                <a:lnTo>
                  <a:pt x="1937004" y="1053083"/>
                </a:lnTo>
                <a:lnTo>
                  <a:pt x="1932432" y="1060703"/>
                </a:lnTo>
                <a:lnTo>
                  <a:pt x="1965960" y="1078991"/>
                </a:lnTo>
                <a:lnTo>
                  <a:pt x="1970532" y="1071371"/>
                </a:lnTo>
                <a:close/>
              </a:path>
              <a:path w="2450591" h="1339595">
                <a:moveTo>
                  <a:pt x="1911095" y="1039367"/>
                </a:moveTo>
                <a:lnTo>
                  <a:pt x="1877567" y="1021079"/>
                </a:lnTo>
                <a:lnTo>
                  <a:pt x="1872995" y="1028700"/>
                </a:lnTo>
                <a:lnTo>
                  <a:pt x="1906524" y="1046988"/>
                </a:lnTo>
                <a:lnTo>
                  <a:pt x="1911095" y="1039367"/>
                </a:lnTo>
                <a:close/>
              </a:path>
              <a:path w="2450591" h="1339595">
                <a:moveTo>
                  <a:pt x="1853184" y="1007363"/>
                </a:moveTo>
                <a:lnTo>
                  <a:pt x="1819656" y="989076"/>
                </a:lnTo>
                <a:lnTo>
                  <a:pt x="1815084" y="996695"/>
                </a:lnTo>
                <a:lnTo>
                  <a:pt x="1848612" y="1014983"/>
                </a:lnTo>
                <a:lnTo>
                  <a:pt x="1853184" y="1007363"/>
                </a:lnTo>
                <a:close/>
              </a:path>
              <a:path w="2450591" h="1339595">
                <a:moveTo>
                  <a:pt x="1795271" y="975359"/>
                </a:moveTo>
                <a:lnTo>
                  <a:pt x="1761743" y="957071"/>
                </a:lnTo>
                <a:lnTo>
                  <a:pt x="1757171" y="964691"/>
                </a:lnTo>
                <a:lnTo>
                  <a:pt x="1790700" y="982979"/>
                </a:lnTo>
                <a:lnTo>
                  <a:pt x="1795271" y="975359"/>
                </a:lnTo>
                <a:close/>
              </a:path>
              <a:path w="2450591" h="1339595">
                <a:moveTo>
                  <a:pt x="1735836" y="943355"/>
                </a:moveTo>
                <a:lnTo>
                  <a:pt x="1702308" y="925067"/>
                </a:lnTo>
                <a:lnTo>
                  <a:pt x="1697736" y="932688"/>
                </a:lnTo>
                <a:lnTo>
                  <a:pt x="1731264" y="950976"/>
                </a:lnTo>
                <a:lnTo>
                  <a:pt x="1735836" y="943355"/>
                </a:lnTo>
                <a:close/>
              </a:path>
              <a:path w="2450591" h="1339595">
                <a:moveTo>
                  <a:pt x="1677924" y="911351"/>
                </a:moveTo>
                <a:lnTo>
                  <a:pt x="1644396" y="893063"/>
                </a:lnTo>
                <a:lnTo>
                  <a:pt x="1639824" y="902207"/>
                </a:lnTo>
                <a:lnTo>
                  <a:pt x="1673352" y="918971"/>
                </a:lnTo>
                <a:lnTo>
                  <a:pt x="1677924" y="911351"/>
                </a:lnTo>
                <a:close/>
              </a:path>
              <a:path w="2450591" h="1339595">
                <a:moveTo>
                  <a:pt x="1618488" y="879347"/>
                </a:moveTo>
                <a:lnTo>
                  <a:pt x="1584960" y="861059"/>
                </a:lnTo>
                <a:lnTo>
                  <a:pt x="1580388" y="870203"/>
                </a:lnTo>
                <a:lnTo>
                  <a:pt x="1613915" y="888491"/>
                </a:lnTo>
                <a:lnTo>
                  <a:pt x="1618488" y="879347"/>
                </a:lnTo>
                <a:close/>
              </a:path>
              <a:path w="2450591" h="1339595">
                <a:moveTo>
                  <a:pt x="1560576" y="847343"/>
                </a:moveTo>
                <a:lnTo>
                  <a:pt x="1527048" y="829055"/>
                </a:lnTo>
                <a:lnTo>
                  <a:pt x="1522476" y="838200"/>
                </a:lnTo>
                <a:lnTo>
                  <a:pt x="1556003" y="856488"/>
                </a:lnTo>
                <a:lnTo>
                  <a:pt x="1560576" y="847343"/>
                </a:lnTo>
                <a:close/>
              </a:path>
              <a:path w="2450591" h="1339595">
                <a:moveTo>
                  <a:pt x="1501139" y="815339"/>
                </a:moveTo>
                <a:lnTo>
                  <a:pt x="1467612" y="797051"/>
                </a:lnTo>
                <a:lnTo>
                  <a:pt x="1463039" y="806195"/>
                </a:lnTo>
                <a:lnTo>
                  <a:pt x="1496568" y="824483"/>
                </a:lnTo>
                <a:lnTo>
                  <a:pt x="1501139" y="815339"/>
                </a:lnTo>
                <a:close/>
              </a:path>
              <a:path w="2450591" h="1339595">
                <a:moveTo>
                  <a:pt x="1443227" y="783336"/>
                </a:moveTo>
                <a:lnTo>
                  <a:pt x="1409700" y="765047"/>
                </a:lnTo>
                <a:lnTo>
                  <a:pt x="1405127" y="774191"/>
                </a:lnTo>
                <a:lnTo>
                  <a:pt x="1438656" y="792479"/>
                </a:lnTo>
                <a:lnTo>
                  <a:pt x="1443227" y="783336"/>
                </a:lnTo>
                <a:close/>
              </a:path>
              <a:path w="2450591" h="1339595">
                <a:moveTo>
                  <a:pt x="1385315" y="751331"/>
                </a:moveTo>
                <a:lnTo>
                  <a:pt x="1351788" y="733043"/>
                </a:lnTo>
                <a:lnTo>
                  <a:pt x="1347215" y="742188"/>
                </a:lnTo>
                <a:lnTo>
                  <a:pt x="1380744" y="760476"/>
                </a:lnTo>
                <a:lnTo>
                  <a:pt x="1385315" y="751331"/>
                </a:lnTo>
                <a:close/>
              </a:path>
              <a:path w="2450591" h="1339595">
                <a:moveTo>
                  <a:pt x="1325880" y="719327"/>
                </a:moveTo>
                <a:lnTo>
                  <a:pt x="1292352" y="702563"/>
                </a:lnTo>
                <a:lnTo>
                  <a:pt x="1287780" y="710183"/>
                </a:lnTo>
                <a:lnTo>
                  <a:pt x="1321308" y="728471"/>
                </a:lnTo>
                <a:lnTo>
                  <a:pt x="1325880" y="719327"/>
                </a:lnTo>
                <a:close/>
              </a:path>
              <a:path w="2450591" h="1339595">
                <a:moveTo>
                  <a:pt x="1267968" y="688847"/>
                </a:moveTo>
                <a:lnTo>
                  <a:pt x="1234439" y="670559"/>
                </a:lnTo>
                <a:lnTo>
                  <a:pt x="1229868" y="678179"/>
                </a:lnTo>
                <a:lnTo>
                  <a:pt x="1263396" y="696467"/>
                </a:lnTo>
                <a:lnTo>
                  <a:pt x="1267968" y="688847"/>
                </a:lnTo>
                <a:close/>
              </a:path>
              <a:path w="2450591" h="1339595">
                <a:moveTo>
                  <a:pt x="1208532" y="656843"/>
                </a:moveTo>
                <a:lnTo>
                  <a:pt x="1175003" y="638555"/>
                </a:lnTo>
                <a:lnTo>
                  <a:pt x="1170432" y="646176"/>
                </a:lnTo>
                <a:lnTo>
                  <a:pt x="1203960" y="664463"/>
                </a:lnTo>
                <a:lnTo>
                  <a:pt x="1208532" y="656843"/>
                </a:lnTo>
                <a:close/>
              </a:path>
              <a:path w="2450591" h="1339595">
                <a:moveTo>
                  <a:pt x="1150620" y="624839"/>
                </a:moveTo>
                <a:lnTo>
                  <a:pt x="1117091" y="606552"/>
                </a:lnTo>
                <a:lnTo>
                  <a:pt x="1112520" y="614172"/>
                </a:lnTo>
                <a:lnTo>
                  <a:pt x="1146048" y="632459"/>
                </a:lnTo>
                <a:lnTo>
                  <a:pt x="1150620" y="624839"/>
                </a:lnTo>
                <a:close/>
              </a:path>
              <a:path w="2450591" h="1339595">
                <a:moveTo>
                  <a:pt x="1091184" y="592836"/>
                </a:moveTo>
                <a:lnTo>
                  <a:pt x="1057656" y="574548"/>
                </a:lnTo>
                <a:lnTo>
                  <a:pt x="1054608" y="582168"/>
                </a:lnTo>
                <a:lnTo>
                  <a:pt x="1086612" y="600456"/>
                </a:lnTo>
                <a:lnTo>
                  <a:pt x="1091184" y="592836"/>
                </a:lnTo>
                <a:close/>
              </a:path>
              <a:path w="2450591" h="1339595">
                <a:moveTo>
                  <a:pt x="1033272" y="560832"/>
                </a:moveTo>
                <a:lnTo>
                  <a:pt x="999744" y="542544"/>
                </a:lnTo>
                <a:lnTo>
                  <a:pt x="995172" y="550164"/>
                </a:lnTo>
                <a:lnTo>
                  <a:pt x="1028700" y="568452"/>
                </a:lnTo>
                <a:lnTo>
                  <a:pt x="1033272" y="560832"/>
                </a:lnTo>
                <a:close/>
              </a:path>
              <a:path w="2450591" h="1339595">
                <a:moveTo>
                  <a:pt x="975360" y="528828"/>
                </a:moveTo>
                <a:lnTo>
                  <a:pt x="941832" y="510540"/>
                </a:lnTo>
                <a:lnTo>
                  <a:pt x="937260" y="518160"/>
                </a:lnTo>
                <a:lnTo>
                  <a:pt x="970788" y="536448"/>
                </a:lnTo>
                <a:lnTo>
                  <a:pt x="975360" y="528828"/>
                </a:lnTo>
                <a:close/>
              </a:path>
              <a:path w="2450591" h="1339595">
                <a:moveTo>
                  <a:pt x="915924" y="496824"/>
                </a:moveTo>
                <a:lnTo>
                  <a:pt x="882396" y="478536"/>
                </a:lnTo>
                <a:lnTo>
                  <a:pt x="877824" y="487680"/>
                </a:lnTo>
                <a:lnTo>
                  <a:pt x="911351" y="505968"/>
                </a:lnTo>
                <a:lnTo>
                  <a:pt x="915924" y="496824"/>
                </a:lnTo>
                <a:close/>
              </a:path>
              <a:path w="2450591" h="1339595">
                <a:moveTo>
                  <a:pt x="858012" y="464820"/>
                </a:moveTo>
                <a:lnTo>
                  <a:pt x="824484" y="446532"/>
                </a:lnTo>
                <a:lnTo>
                  <a:pt x="819912" y="455676"/>
                </a:lnTo>
                <a:lnTo>
                  <a:pt x="853439" y="473964"/>
                </a:lnTo>
                <a:lnTo>
                  <a:pt x="858012" y="464820"/>
                </a:lnTo>
                <a:close/>
              </a:path>
              <a:path w="2450591" h="1339595">
                <a:moveTo>
                  <a:pt x="798576" y="432816"/>
                </a:moveTo>
                <a:lnTo>
                  <a:pt x="765048" y="414528"/>
                </a:lnTo>
                <a:lnTo>
                  <a:pt x="760476" y="423672"/>
                </a:lnTo>
                <a:lnTo>
                  <a:pt x="794003" y="441960"/>
                </a:lnTo>
                <a:lnTo>
                  <a:pt x="798576" y="432816"/>
                </a:lnTo>
                <a:close/>
              </a:path>
              <a:path w="2450591" h="1339595">
                <a:moveTo>
                  <a:pt x="740663" y="400812"/>
                </a:moveTo>
                <a:lnTo>
                  <a:pt x="707136" y="382524"/>
                </a:lnTo>
                <a:lnTo>
                  <a:pt x="702563" y="391668"/>
                </a:lnTo>
                <a:lnTo>
                  <a:pt x="736092" y="409956"/>
                </a:lnTo>
                <a:lnTo>
                  <a:pt x="740663" y="400812"/>
                </a:lnTo>
                <a:close/>
              </a:path>
              <a:path w="2450591" h="1339595">
                <a:moveTo>
                  <a:pt x="681227" y="368808"/>
                </a:moveTo>
                <a:lnTo>
                  <a:pt x="649224" y="350520"/>
                </a:lnTo>
                <a:lnTo>
                  <a:pt x="644651" y="359664"/>
                </a:lnTo>
                <a:lnTo>
                  <a:pt x="676656" y="377952"/>
                </a:lnTo>
                <a:lnTo>
                  <a:pt x="681227" y="368808"/>
                </a:lnTo>
                <a:close/>
              </a:path>
              <a:path w="2450591" h="1339595">
                <a:moveTo>
                  <a:pt x="623315" y="336804"/>
                </a:moveTo>
                <a:lnTo>
                  <a:pt x="589788" y="318516"/>
                </a:lnTo>
                <a:lnTo>
                  <a:pt x="585215" y="327660"/>
                </a:lnTo>
                <a:lnTo>
                  <a:pt x="618744" y="345948"/>
                </a:lnTo>
                <a:lnTo>
                  <a:pt x="623315" y="336804"/>
                </a:lnTo>
                <a:close/>
              </a:path>
              <a:path w="2450591" h="1339595">
                <a:moveTo>
                  <a:pt x="565403" y="306324"/>
                </a:moveTo>
                <a:lnTo>
                  <a:pt x="531876" y="288036"/>
                </a:lnTo>
                <a:lnTo>
                  <a:pt x="527303" y="295656"/>
                </a:lnTo>
                <a:lnTo>
                  <a:pt x="560832" y="313944"/>
                </a:lnTo>
                <a:lnTo>
                  <a:pt x="565403" y="306324"/>
                </a:lnTo>
                <a:close/>
              </a:path>
              <a:path w="2450591" h="1339595">
                <a:moveTo>
                  <a:pt x="505968" y="274320"/>
                </a:moveTo>
                <a:lnTo>
                  <a:pt x="472439" y="256032"/>
                </a:lnTo>
                <a:lnTo>
                  <a:pt x="467868" y="263652"/>
                </a:lnTo>
                <a:lnTo>
                  <a:pt x="501396" y="281940"/>
                </a:lnTo>
                <a:lnTo>
                  <a:pt x="505968" y="274320"/>
                </a:lnTo>
                <a:close/>
              </a:path>
              <a:path w="2450591" h="1339595">
                <a:moveTo>
                  <a:pt x="448056" y="242316"/>
                </a:moveTo>
                <a:lnTo>
                  <a:pt x="414527" y="224028"/>
                </a:lnTo>
                <a:lnTo>
                  <a:pt x="409956" y="231648"/>
                </a:lnTo>
                <a:lnTo>
                  <a:pt x="443484" y="249936"/>
                </a:lnTo>
                <a:lnTo>
                  <a:pt x="448056" y="242316"/>
                </a:lnTo>
                <a:close/>
              </a:path>
              <a:path w="2450591" h="1339595">
                <a:moveTo>
                  <a:pt x="388620" y="210312"/>
                </a:moveTo>
                <a:lnTo>
                  <a:pt x="355092" y="192024"/>
                </a:lnTo>
                <a:lnTo>
                  <a:pt x="350520" y="199644"/>
                </a:lnTo>
                <a:lnTo>
                  <a:pt x="384048" y="217932"/>
                </a:lnTo>
                <a:lnTo>
                  <a:pt x="388620" y="210312"/>
                </a:lnTo>
                <a:close/>
              </a:path>
              <a:path w="2450591" h="1339595">
                <a:moveTo>
                  <a:pt x="330708" y="178308"/>
                </a:moveTo>
                <a:lnTo>
                  <a:pt x="297180" y="160020"/>
                </a:lnTo>
                <a:lnTo>
                  <a:pt x="292608" y="167640"/>
                </a:lnTo>
                <a:lnTo>
                  <a:pt x="326136" y="185928"/>
                </a:lnTo>
                <a:lnTo>
                  <a:pt x="330708" y="178308"/>
                </a:lnTo>
                <a:close/>
              </a:path>
              <a:path w="2450591" h="1339595">
                <a:moveTo>
                  <a:pt x="271272" y="146304"/>
                </a:moveTo>
                <a:lnTo>
                  <a:pt x="239268" y="128016"/>
                </a:lnTo>
                <a:lnTo>
                  <a:pt x="234696" y="135636"/>
                </a:lnTo>
                <a:lnTo>
                  <a:pt x="268224" y="153924"/>
                </a:lnTo>
                <a:lnTo>
                  <a:pt x="271272" y="146304"/>
                </a:lnTo>
                <a:close/>
              </a:path>
              <a:path w="2450591" h="1339595">
                <a:moveTo>
                  <a:pt x="213360" y="114300"/>
                </a:moveTo>
                <a:lnTo>
                  <a:pt x="179832" y="96012"/>
                </a:lnTo>
                <a:lnTo>
                  <a:pt x="175260" y="105156"/>
                </a:lnTo>
                <a:lnTo>
                  <a:pt x="208787" y="123443"/>
                </a:lnTo>
                <a:lnTo>
                  <a:pt x="213360" y="114300"/>
                </a:lnTo>
                <a:close/>
              </a:path>
              <a:path w="2450591" h="1339595">
                <a:moveTo>
                  <a:pt x="155448" y="82296"/>
                </a:moveTo>
                <a:lnTo>
                  <a:pt x="121920" y="64008"/>
                </a:lnTo>
                <a:lnTo>
                  <a:pt x="117348" y="73152"/>
                </a:lnTo>
                <a:lnTo>
                  <a:pt x="150875" y="91440"/>
                </a:lnTo>
                <a:lnTo>
                  <a:pt x="155448" y="82296"/>
                </a:lnTo>
                <a:close/>
              </a:path>
              <a:path w="2450591" h="1339595">
                <a:moveTo>
                  <a:pt x="96012" y="50292"/>
                </a:moveTo>
                <a:lnTo>
                  <a:pt x="62484" y="32004"/>
                </a:lnTo>
                <a:lnTo>
                  <a:pt x="57912" y="41148"/>
                </a:lnTo>
                <a:lnTo>
                  <a:pt x="91439" y="59436"/>
                </a:lnTo>
                <a:lnTo>
                  <a:pt x="96012" y="50292"/>
                </a:lnTo>
                <a:close/>
              </a:path>
              <a:path w="2450591" h="1339595">
                <a:moveTo>
                  <a:pt x="2348484" y="1333500"/>
                </a:moveTo>
                <a:lnTo>
                  <a:pt x="2348484" y="1338071"/>
                </a:lnTo>
                <a:lnTo>
                  <a:pt x="2436876" y="1335024"/>
                </a:lnTo>
                <a:lnTo>
                  <a:pt x="2437402" y="1327543"/>
                </a:lnTo>
                <a:lnTo>
                  <a:pt x="2438400" y="1325879"/>
                </a:lnTo>
                <a:lnTo>
                  <a:pt x="2441447" y="1327403"/>
                </a:lnTo>
                <a:lnTo>
                  <a:pt x="2450591" y="1336547"/>
                </a:lnTo>
                <a:lnTo>
                  <a:pt x="2400300" y="1254252"/>
                </a:lnTo>
                <a:lnTo>
                  <a:pt x="2398776" y="1252727"/>
                </a:lnTo>
                <a:lnTo>
                  <a:pt x="2395728" y="1251203"/>
                </a:lnTo>
                <a:lnTo>
                  <a:pt x="2394204" y="1252727"/>
                </a:lnTo>
                <a:lnTo>
                  <a:pt x="2391156" y="1254252"/>
                </a:lnTo>
                <a:lnTo>
                  <a:pt x="2391156" y="1257300"/>
                </a:lnTo>
                <a:lnTo>
                  <a:pt x="2392680" y="1260347"/>
                </a:lnTo>
                <a:lnTo>
                  <a:pt x="2428157" y="1320293"/>
                </a:lnTo>
                <a:lnTo>
                  <a:pt x="2404871" y="1307591"/>
                </a:lnTo>
                <a:lnTo>
                  <a:pt x="2400300" y="1315212"/>
                </a:lnTo>
                <a:lnTo>
                  <a:pt x="2423769" y="1328013"/>
                </a:lnTo>
                <a:lnTo>
                  <a:pt x="2432548" y="1327711"/>
                </a:lnTo>
                <a:lnTo>
                  <a:pt x="2434908" y="1331699"/>
                </a:lnTo>
                <a:lnTo>
                  <a:pt x="2433828" y="1333500"/>
                </a:lnTo>
                <a:lnTo>
                  <a:pt x="2348484" y="1333500"/>
                </a:lnTo>
                <a:close/>
              </a:path>
              <a:path w="2450591" h="1339595">
                <a:moveTo>
                  <a:pt x="2438400" y="1325879"/>
                </a:moveTo>
                <a:lnTo>
                  <a:pt x="2437402" y="1327543"/>
                </a:lnTo>
                <a:lnTo>
                  <a:pt x="2436876" y="1335024"/>
                </a:lnTo>
                <a:lnTo>
                  <a:pt x="2348484" y="1338071"/>
                </a:lnTo>
                <a:lnTo>
                  <a:pt x="2351532" y="1339595"/>
                </a:lnTo>
                <a:lnTo>
                  <a:pt x="2353056" y="1339595"/>
                </a:lnTo>
                <a:lnTo>
                  <a:pt x="2450591" y="1336547"/>
                </a:lnTo>
                <a:lnTo>
                  <a:pt x="2441447" y="1327403"/>
                </a:lnTo>
                <a:lnTo>
                  <a:pt x="2438400" y="1325879"/>
                </a:lnTo>
                <a:close/>
              </a:path>
              <a:path w="2450591" h="1339595">
                <a:moveTo>
                  <a:pt x="2350008" y="1330452"/>
                </a:moveTo>
                <a:lnTo>
                  <a:pt x="2348484" y="1333500"/>
                </a:lnTo>
                <a:lnTo>
                  <a:pt x="2433828" y="1333500"/>
                </a:lnTo>
                <a:lnTo>
                  <a:pt x="2434908" y="1331699"/>
                </a:lnTo>
                <a:lnTo>
                  <a:pt x="2432548" y="1327711"/>
                </a:lnTo>
                <a:lnTo>
                  <a:pt x="2423769" y="1328013"/>
                </a:lnTo>
                <a:lnTo>
                  <a:pt x="2353056" y="1330452"/>
                </a:lnTo>
                <a:lnTo>
                  <a:pt x="2350008" y="1330452"/>
                </a:lnTo>
                <a:close/>
              </a:path>
              <a:path w="2450591" h="1339595">
                <a:moveTo>
                  <a:pt x="38100" y="18287"/>
                </a:moveTo>
                <a:lnTo>
                  <a:pt x="4572" y="0"/>
                </a:lnTo>
                <a:lnTo>
                  <a:pt x="0" y="9143"/>
                </a:lnTo>
                <a:lnTo>
                  <a:pt x="33527" y="27431"/>
                </a:lnTo>
                <a:lnTo>
                  <a:pt x="38100" y="18287"/>
                </a:lnTo>
                <a:close/>
              </a:path>
              <a:path w="2450591" h="1339595">
                <a:moveTo>
                  <a:pt x="2380488" y="1293876"/>
                </a:moveTo>
                <a:lnTo>
                  <a:pt x="2346960" y="1275588"/>
                </a:lnTo>
                <a:lnTo>
                  <a:pt x="2342388" y="1284731"/>
                </a:lnTo>
                <a:lnTo>
                  <a:pt x="2375916" y="1301495"/>
                </a:lnTo>
                <a:lnTo>
                  <a:pt x="2380488" y="1293876"/>
                </a:lnTo>
                <a:close/>
              </a:path>
            </a:pathLst>
          </a:custGeom>
          <a:solidFill>
            <a:srgbClr val="497EBA"/>
          </a:solidFill>
          <a:ln>
            <a:solidFill>
              <a:srgbClr val="AD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094995" y="1520707"/>
            <a:ext cx="576006" cy="1929461"/>
          </a:xfrm>
          <a:custGeom>
            <a:avLst/>
            <a:gdLst/>
            <a:ahLst/>
            <a:cxnLst/>
            <a:rect l="l" t="t" r="r" b="b"/>
            <a:pathLst>
              <a:path w="673607" h="2834640">
                <a:moveTo>
                  <a:pt x="298703" y="9143"/>
                </a:moveTo>
                <a:lnTo>
                  <a:pt x="289559" y="13715"/>
                </a:lnTo>
                <a:lnTo>
                  <a:pt x="280415" y="18287"/>
                </a:lnTo>
                <a:lnTo>
                  <a:pt x="272795" y="24383"/>
                </a:lnTo>
                <a:lnTo>
                  <a:pt x="263651" y="32003"/>
                </a:lnTo>
                <a:lnTo>
                  <a:pt x="254507" y="39623"/>
                </a:lnTo>
                <a:lnTo>
                  <a:pt x="246887" y="48767"/>
                </a:lnTo>
                <a:lnTo>
                  <a:pt x="239267" y="57911"/>
                </a:lnTo>
                <a:lnTo>
                  <a:pt x="231647" y="68579"/>
                </a:lnTo>
                <a:lnTo>
                  <a:pt x="222503" y="79247"/>
                </a:lnTo>
                <a:lnTo>
                  <a:pt x="214883" y="91439"/>
                </a:lnTo>
                <a:lnTo>
                  <a:pt x="207263" y="103631"/>
                </a:lnTo>
                <a:lnTo>
                  <a:pt x="199643" y="117347"/>
                </a:lnTo>
                <a:lnTo>
                  <a:pt x="193547" y="131063"/>
                </a:lnTo>
                <a:lnTo>
                  <a:pt x="185927" y="146303"/>
                </a:lnTo>
                <a:lnTo>
                  <a:pt x="178307" y="161543"/>
                </a:lnTo>
                <a:lnTo>
                  <a:pt x="170687" y="178307"/>
                </a:lnTo>
                <a:lnTo>
                  <a:pt x="164591" y="193547"/>
                </a:lnTo>
                <a:lnTo>
                  <a:pt x="156971" y="211835"/>
                </a:lnTo>
                <a:lnTo>
                  <a:pt x="150875" y="230123"/>
                </a:lnTo>
                <a:lnTo>
                  <a:pt x="144779" y="248411"/>
                </a:lnTo>
                <a:lnTo>
                  <a:pt x="138683" y="268223"/>
                </a:lnTo>
                <a:lnTo>
                  <a:pt x="131063" y="288035"/>
                </a:lnTo>
                <a:lnTo>
                  <a:pt x="124967" y="309371"/>
                </a:lnTo>
                <a:lnTo>
                  <a:pt x="118871" y="330707"/>
                </a:lnTo>
                <a:lnTo>
                  <a:pt x="112775" y="352043"/>
                </a:lnTo>
                <a:lnTo>
                  <a:pt x="108203" y="374903"/>
                </a:lnTo>
                <a:lnTo>
                  <a:pt x="102107" y="397763"/>
                </a:lnTo>
                <a:lnTo>
                  <a:pt x="96012" y="422147"/>
                </a:lnTo>
                <a:lnTo>
                  <a:pt x="85343" y="470915"/>
                </a:lnTo>
                <a:lnTo>
                  <a:pt x="74675" y="521207"/>
                </a:lnTo>
                <a:lnTo>
                  <a:pt x="65531" y="574547"/>
                </a:lnTo>
                <a:lnTo>
                  <a:pt x="56387" y="629411"/>
                </a:lnTo>
                <a:lnTo>
                  <a:pt x="47243" y="687323"/>
                </a:lnTo>
                <a:lnTo>
                  <a:pt x="39624" y="746759"/>
                </a:lnTo>
                <a:lnTo>
                  <a:pt x="33527" y="807720"/>
                </a:lnTo>
                <a:lnTo>
                  <a:pt x="25907" y="868680"/>
                </a:lnTo>
                <a:lnTo>
                  <a:pt x="21336" y="932688"/>
                </a:lnTo>
                <a:lnTo>
                  <a:pt x="15239" y="998220"/>
                </a:lnTo>
                <a:lnTo>
                  <a:pt x="10667" y="1065276"/>
                </a:lnTo>
                <a:lnTo>
                  <a:pt x="7619" y="1133856"/>
                </a:lnTo>
                <a:lnTo>
                  <a:pt x="4571" y="1202436"/>
                </a:lnTo>
                <a:lnTo>
                  <a:pt x="3047" y="1272539"/>
                </a:lnTo>
                <a:lnTo>
                  <a:pt x="1524" y="1344168"/>
                </a:lnTo>
                <a:lnTo>
                  <a:pt x="1524" y="1410462"/>
                </a:lnTo>
                <a:lnTo>
                  <a:pt x="0" y="1412748"/>
                </a:lnTo>
                <a:lnTo>
                  <a:pt x="0" y="1417320"/>
                </a:lnTo>
                <a:lnTo>
                  <a:pt x="1524" y="1417320"/>
                </a:lnTo>
                <a:lnTo>
                  <a:pt x="3047" y="1408176"/>
                </a:lnTo>
                <a:lnTo>
                  <a:pt x="7619" y="1405127"/>
                </a:lnTo>
                <a:lnTo>
                  <a:pt x="16763" y="1403603"/>
                </a:lnTo>
                <a:lnTo>
                  <a:pt x="19812" y="1406652"/>
                </a:lnTo>
                <a:lnTo>
                  <a:pt x="21336" y="1406652"/>
                </a:lnTo>
                <a:lnTo>
                  <a:pt x="1524" y="1417320"/>
                </a:lnTo>
                <a:lnTo>
                  <a:pt x="1524" y="1488948"/>
                </a:lnTo>
                <a:lnTo>
                  <a:pt x="15239" y="1431036"/>
                </a:lnTo>
                <a:lnTo>
                  <a:pt x="25907" y="1488948"/>
                </a:lnTo>
                <a:lnTo>
                  <a:pt x="25907" y="1417320"/>
                </a:lnTo>
                <a:lnTo>
                  <a:pt x="6095" y="1427988"/>
                </a:lnTo>
                <a:lnTo>
                  <a:pt x="24383" y="1426464"/>
                </a:lnTo>
                <a:lnTo>
                  <a:pt x="19812" y="1427988"/>
                </a:lnTo>
                <a:lnTo>
                  <a:pt x="10667" y="1429512"/>
                </a:lnTo>
                <a:lnTo>
                  <a:pt x="6095" y="1427988"/>
                </a:lnTo>
                <a:lnTo>
                  <a:pt x="25907" y="1417320"/>
                </a:lnTo>
                <a:lnTo>
                  <a:pt x="27431" y="1344168"/>
                </a:lnTo>
                <a:lnTo>
                  <a:pt x="12191" y="1403603"/>
                </a:lnTo>
                <a:lnTo>
                  <a:pt x="27431" y="1344168"/>
                </a:lnTo>
                <a:lnTo>
                  <a:pt x="27431" y="1274064"/>
                </a:lnTo>
                <a:lnTo>
                  <a:pt x="30479" y="1203960"/>
                </a:lnTo>
                <a:lnTo>
                  <a:pt x="33527" y="1133856"/>
                </a:lnTo>
                <a:lnTo>
                  <a:pt x="36575" y="1066800"/>
                </a:lnTo>
                <a:lnTo>
                  <a:pt x="41147" y="999744"/>
                </a:lnTo>
                <a:lnTo>
                  <a:pt x="45719" y="935736"/>
                </a:lnTo>
                <a:lnTo>
                  <a:pt x="51815" y="871727"/>
                </a:lnTo>
                <a:lnTo>
                  <a:pt x="57912" y="809244"/>
                </a:lnTo>
                <a:lnTo>
                  <a:pt x="65531" y="749807"/>
                </a:lnTo>
                <a:lnTo>
                  <a:pt x="73151" y="690371"/>
                </a:lnTo>
                <a:lnTo>
                  <a:pt x="82295" y="633983"/>
                </a:lnTo>
                <a:lnTo>
                  <a:pt x="89915" y="579119"/>
                </a:lnTo>
                <a:lnTo>
                  <a:pt x="100583" y="525779"/>
                </a:lnTo>
                <a:lnTo>
                  <a:pt x="109727" y="475487"/>
                </a:lnTo>
                <a:lnTo>
                  <a:pt x="120395" y="426719"/>
                </a:lnTo>
                <a:lnTo>
                  <a:pt x="126491" y="403859"/>
                </a:lnTo>
                <a:lnTo>
                  <a:pt x="132587" y="380999"/>
                </a:lnTo>
                <a:lnTo>
                  <a:pt x="137159" y="358139"/>
                </a:lnTo>
                <a:lnTo>
                  <a:pt x="143255" y="336803"/>
                </a:lnTo>
                <a:lnTo>
                  <a:pt x="149351" y="315467"/>
                </a:lnTo>
                <a:lnTo>
                  <a:pt x="155447" y="295655"/>
                </a:lnTo>
                <a:lnTo>
                  <a:pt x="161543" y="275843"/>
                </a:lnTo>
                <a:lnTo>
                  <a:pt x="169163" y="256031"/>
                </a:lnTo>
                <a:lnTo>
                  <a:pt x="175259" y="237743"/>
                </a:lnTo>
                <a:lnTo>
                  <a:pt x="181355" y="220979"/>
                </a:lnTo>
                <a:lnTo>
                  <a:pt x="187451" y="204215"/>
                </a:lnTo>
                <a:lnTo>
                  <a:pt x="195071" y="187451"/>
                </a:lnTo>
                <a:lnTo>
                  <a:pt x="201167" y="172211"/>
                </a:lnTo>
                <a:lnTo>
                  <a:pt x="208787" y="156971"/>
                </a:lnTo>
                <a:lnTo>
                  <a:pt x="216407" y="143255"/>
                </a:lnTo>
                <a:lnTo>
                  <a:pt x="222503" y="129539"/>
                </a:lnTo>
                <a:lnTo>
                  <a:pt x="230124" y="115823"/>
                </a:lnTo>
                <a:lnTo>
                  <a:pt x="237743" y="105155"/>
                </a:lnTo>
                <a:lnTo>
                  <a:pt x="243839" y="92963"/>
                </a:lnTo>
                <a:lnTo>
                  <a:pt x="251459" y="83819"/>
                </a:lnTo>
                <a:lnTo>
                  <a:pt x="259079" y="73151"/>
                </a:lnTo>
                <a:lnTo>
                  <a:pt x="266700" y="65531"/>
                </a:lnTo>
                <a:lnTo>
                  <a:pt x="274319" y="57911"/>
                </a:lnTo>
                <a:lnTo>
                  <a:pt x="280415" y="50291"/>
                </a:lnTo>
                <a:lnTo>
                  <a:pt x="288035" y="44195"/>
                </a:lnTo>
                <a:lnTo>
                  <a:pt x="295655" y="39623"/>
                </a:lnTo>
                <a:lnTo>
                  <a:pt x="303275" y="35051"/>
                </a:lnTo>
                <a:lnTo>
                  <a:pt x="309371" y="32003"/>
                </a:lnTo>
                <a:lnTo>
                  <a:pt x="316991" y="28955"/>
                </a:lnTo>
                <a:lnTo>
                  <a:pt x="324612" y="27431"/>
                </a:lnTo>
                <a:lnTo>
                  <a:pt x="330707" y="25907"/>
                </a:lnTo>
                <a:lnTo>
                  <a:pt x="344424" y="25907"/>
                </a:lnTo>
                <a:lnTo>
                  <a:pt x="352043" y="27431"/>
                </a:lnTo>
                <a:lnTo>
                  <a:pt x="359663" y="28955"/>
                </a:lnTo>
                <a:lnTo>
                  <a:pt x="365759" y="32003"/>
                </a:lnTo>
                <a:lnTo>
                  <a:pt x="373379" y="35051"/>
                </a:lnTo>
                <a:lnTo>
                  <a:pt x="419100" y="39623"/>
                </a:lnTo>
                <a:lnTo>
                  <a:pt x="411479" y="32003"/>
                </a:lnTo>
                <a:lnTo>
                  <a:pt x="402335" y="24383"/>
                </a:lnTo>
                <a:lnTo>
                  <a:pt x="393191" y="18287"/>
                </a:lnTo>
                <a:lnTo>
                  <a:pt x="384047" y="12191"/>
                </a:lnTo>
                <a:lnTo>
                  <a:pt x="374903" y="7619"/>
                </a:lnTo>
                <a:lnTo>
                  <a:pt x="365759" y="4571"/>
                </a:lnTo>
                <a:lnTo>
                  <a:pt x="356615" y="1523"/>
                </a:lnTo>
                <a:lnTo>
                  <a:pt x="347471" y="0"/>
                </a:lnTo>
                <a:lnTo>
                  <a:pt x="327659" y="0"/>
                </a:lnTo>
                <a:lnTo>
                  <a:pt x="316991" y="3047"/>
                </a:lnTo>
                <a:lnTo>
                  <a:pt x="307847" y="4571"/>
                </a:lnTo>
                <a:lnTo>
                  <a:pt x="298703" y="9143"/>
                </a:lnTo>
                <a:close/>
              </a:path>
              <a:path w="673607" h="2834640">
                <a:moveTo>
                  <a:pt x="16763" y="1403603"/>
                </a:moveTo>
                <a:lnTo>
                  <a:pt x="7619" y="1405127"/>
                </a:lnTo>
                <a:lnTo>
                  <a:pt x="3047" y="1408176"/>
                </a:lnTo>
                <a:lnTo>
                  <a:pt x="1524" y="1417320"/>
                </a:lnTo>
                <a:lnTo>
                  <a:pt x="21336" y="1406652"/>
                </a:lnTo>
                <a:lnTo>
                  <a:pt x="19812" y="1406652"/>
                </a:lnTo>
                <a:lnTo>
                  <a:pt x="16763" y="1403603"/>
                </a:lnTo>
                <a:close/>
              </a:path>
              <a:path w="673607" h="2834640">
                <a:moveTo>
                  <a:pt x="15239" y="1431036"/>
                </a:moveTo>
                <a:lnTo>
                  <a:pt x="1524" y="1488948"/>
                </a:lnTo>
                <a:lnTo>
                  <a:pt x="3047" y="1560576"/>
                </a:lnTo>
                <a:lnTo>
                  <a:pt x="4571" y="1630680"/>
                </a:lnTo>
                <a:lnTo>
                  <a:pt x="7619" y="1700784"/>
                </a:lnTo>
                <a:lnTo>
                  <a:pt x="10667" y="1769364"/>
                </a:lnTo>
                <a:lnTo>
                  <a:pt x="15239" y="1834896"/>
                </a:lnTo>
                <a:lnTo>
                  <a:pt x="19812" y="1900427"/>
                </a:lnTo>
                <a:lnTo>
                  <a:pt x="25907" y="1964436"/>
                </a:lnTo>
                <a:lnTo>
                  <a:pt x="33527" y="2026920"/>
                </a:lnTo>
                <a:lnTo>
                  <a:pt x="39624" y="2087879"/>
                </a:lnTo>
                <a:lnTo>
                  <a:pt x="47243" y="2147316"/>
                </a:lnTo>
                <a:lnTo>
                  <a:pt x="56387" y="2203704"/>
                </a:lnTo>
                <a:lnTo>
                  <a:pt x="65531" y="2260091"/>
                </a:lnTo>
                <a:lnTo>
                  <a:pt x="74675" y="2313432"/>
                </a:lnTo>
                <a:lnTo>
                  <a:pt x="85343" y="2363724"/>
                </a:lnTo>
                <a:lnTo>
                  <a:pt x="96012" y="2412491"/>
                </a:lnTo>
                <a:lnTo>
                  <a:pt x="102107" y="2436876"/>
                </a:lnTo>
                <a:lnTo>
                  <a:pt x="106679" y="2459736"/>
                </a:lnTo>
                <a:lnTo>
                  <a:pt x="112775" y="2482596"/>
                </a:lnTo>
                <a:lnTo>
                  <a:pt x="118871" y="2503932"/>
                </a:lnTo>
                <a:lnTo>
                  <a:pt x="124967" y="2525268"/>
                </a:lnTo>
                <a:lnTo>
                  <a:pt x="131063" y="2546604"/>
                </a:lnTo>
                <a:lnTo>
                  <a:pt x="138683" y="2566416"/>
                </a:lnTo>
                <a:lnTo>
                  <a:pt x="144779" y="2586228"/>
                </a:lnTo>
                <a:lnTo>
                  <a:pt x="150875" y="2604516"/>
                </a:lnTo>
                <a:lnTo>
                  <a:pt x="158495" y="2622804"/>
                </a:lnTo>
                <a:lnTo>
                  <a:pt x="164591" y="2639567"/>
                </a:lnTo>
                <a:lnTo>
                  <a:pt x="172212" y="2656332"/>
                </a:lnTo>
                <a:lnTo>
                  <a:pt x="178307" y="2673096"/>
                </a:lnTo>
                <a:lnTo>
                  <a:pt x="185927" y="2688336"/>
                </a:lnTo>
                <a:lnTo>
                  <a:pt x="193547" y="2703576"/>
                </a:lnTo>
                <a:lnTo>
                  <a:pt x="199643" y="2717291"/>
                </a:lnTo>
                <a:lnTo>
                  <a:pt x="207263" y="2731008"/>
                </a:lnTo>
                <a:lnTo>
                  <a:pt x="214883" y="2743200"/>
                </a:lnTo>
                <a:lnTo>
                  <a:pt x="222503" y="2755391"/>
                </a:lnTo>
                <a:lnTo>
                  <a:pt x="231647" y="2766060"/>
                </a:lnTo>
                <a:lnTo>
                  <a:pt x="239267" y="2776728"/>
                </a:lnTo>
                <a:lnTo>
                  <a:pt x="246887" y="2785872"/>
                </a:lnTo>
                <a:lnTo>
                  <a:pt x="256031" y="2795016"/>
                </a:lnTo>
                <a:lnTo>
                  <a:pt x="263651" y="2802636"/>
                </a:lnTo>
                <a:lnTo>
                  <a:pt x="272795" y="2810256"/>
                </a:lnTo>
                <a:lnTo>
                  <a:pt x="281939" y="2816352"/>
                </a:lnTo>
                <a:lnTo>
                  <a:pt x="291083" y="2820924"/>
                </a:lnTo>
                <a:lnTo>
                  <a:pt x="300227" y="2825496"/>
                </a:lnTo>
                <a:lnTo>
                  <a:pt x="309371" y="2830067"/>
                </a:lnTo>
                <a:lnTo>
                  <a:pt x="318515" y="2831591"/>
                </a:lnTo>
                <a:lnTo>
                  <a:pt x="327659" y="2833116"/>
                </a:lnTo>
                <a:lnTo>
                  <a:pt x="338327" y="2834640"/>
                </a:lnTo>
                <a:lnTo>
                  <a:pt x="347471" y="2833116"/>
                </a:lnTo>
                <a:lnTo>
                  <a:pt x="358139" y="2831591"/>
                </a:lnTo>
                <a:lnTo>
                  <a:pt x="367283" y="2828544"/>
                </a:lnTo>
                <a:lnTo>
                  <a:pt x="376427" y="2825496"/>
                </a:lnTo>
                <a:lnTo>
                  <a:pt x="385571" y="2820924"/>
                </a:lnTo>
                <a:lnTo>
                  <a:pt x="394715" y="2814828"/>
                </a:lnTo>
                <a:lnTo>
                  <a:pt x="402335" y="2808732"/>
                </a:lnTo>
                <a:lnTo>
                  <a:pt x="411479" y="2802636"/>
                </a:lnTo>
                <a:lnTo>
                  <a:pt x="419100" y="2793491"/>
                </a:lnTo>
                <a:lnTo>
                  <a:pt x="428243" y="2785872"/>
                </a:lnTo>
                <a:lnTo>
                  <a:pt x="435863" y="2775204"/>
                </a:lnTo>
                <a:lnTo>
                  <a:pt x="443483" y="2766060"/>
                </a:lnTo>
                <a:lnTo>
                  <a:pt x="452627" y="2753867"/>
                </a:lnTo>
                <a:lnTo>
                  <a:pt x="460247" y="2743200"/>
                </a:lnTo>
                <a:lnTo>
                  <a:pt x="467867" y="2729484"/>
                </a:lnTo>
                <a:lnTo>
                  <a:pt x="475488" y="2717291"/>
                </a:lnTo>
                <a:lnTo>
                  <a:pt x="481583" y="2703576"/>
                </a:lnTo>
                <a:lnTo>
                  <a:pt x="489203" y="2688336"/>
                </a:lnTo>
                <a:lnTo>
                  <a:pt x="496824" y="2673096"/>
                </a:lnTo>
                <a:lnTo>
                  <a:pt x="502919" y="2656332"/>
                </a:lnTo>
                <a:lnTo>
                  <a:pt x="510539" y="2639567"/>
                </a:lnTo>
                <a:lnTo>
                  <a:pt x="516635" y="2622804"/>
                </a:lnTo>
                <a:lnTo>
                  <a:pt x="524255" y="2604516"/>
                </a:lnTo>
                <a:lnTo>
                  <a:pt x="530351" y="2584704"/>
                </a:lnTo>
                <a:lnTo>
                  <a:pt x="536447" y="2566416"/>
                </a:lnTo>
                <a:lnTo>
                  <a:pt x="544067" y="2546604"/>
                </a:lnTo>
                <a:lnTo>
                  <a:pt x="550163" y="2525268"/>
                </a:lnTo>
                <a:lnTo>
                  <a:pt x="556259" y="2503932"/>
                </a:lnTo>
                <a:lnTo>
                  <a:pt x="562355" y="2482596"/>
                </a:lnTo>
                <a:lnTo>
                  <a:pt x="566927" y="2459736"/>
                </a:lnTo>
                <a:lnTo>
                  <a:pt x="573024" y="2436876"/>
                </a:lnTo>
                <a:lnTo>
                  <a:pt x="579119" y="2412491"/>
                </a:lnTo>
                <a:lnTo>
                  <a:pt x="589788" y="2363724"/>
                </a:lnTo>
                <a:lnTo>
                  <a:pt x="600455" y="2311908"/>
                </a:lnTo>
                <a:lnTo>
                  <a:pt x="609600" y="2258568"/>
                </a:lnTo>
                <a:lnTo>
                  <a:pt x="618743" y="2203704"/>
                </a:lnTo>
                <a:lnTo>
                  <a:pt x="626363" y="2147316"/>
                </a:lnTo>
                <a:lnTo>
                  <a:pt x="635507" y="2087879"/>
                </a:lnTo>
                <a:lnTo>
                  <a:pt x="641603" y="2026920"/>
                </a:lnTo>
                <a:lnTo>
                  <a:pt x="649224" y="1964436"/>
                </a:lnTo>
                <a:lnTo>
                  <a:pt x="653795" y="1900427"/>
                </a:lnTo>
                <a:lnTo>
                  <a:pt x="659891" y="1834896"/>
                </a:lnTo>
                <a:lnTo>
                  <a:pt x="664463" y="1769364"/>
                </a:lnTo>
                <a:lnTo>
                  <a:pt x="667512" y="1700784"/>
                </a:lnTo>
                <a:lnTo>
                  <a:pt x="670559" y="1630680"/>
                </a:lnTo>
                <a:lnTo>
                  <a:pt x="672083" y="1560576"/>
                </a:lnTo>
                <a:lnTo>
                  <a:pt x="673607" y="1488948"/>
                </a:lnTo>
                <a:lnTo>
                  <a:pt x="673607" y="1344168"/>
                </a:lnTo>
                <a:lnTo>
                  <a:pt x="672083" y="1272539"/>
                </a:lnTo>
                <a:lnTo>
                  <a:pt x="670559" y="1202436"/>
                </a:lnTo>
                <a:lnTo>
                  <a:pt x="667512" y="1133856"/>
                </a:lnTo>
                <a:lnTo>
                  <a:pt x="664463" y="1065276"/>
                </a:lnTo>
                <a:lnTo>
                  <a:pt x="659891" y="998220"/>
                </a:lnTo>
                <a:lnTo>
                  <a:pt x="653795" y="932688"/>
                </a:lnTo>
                <a:lnTo>
                  <a:pt x="649224" y="868680"/>
                </a:lnTo>
                <a:lnTo>
                  <a:pt x="641603" y="806196"/>
                </a:lnTo>
                <a:lnTo>
                  <a:pt x="635507" y="746759"/>
                </a:lnTo>
                <a:lnTo>
                  <a:pt x="626363" y="687323"/>
                </a:lnTo>
                <a:lnTo>
                  <a:pt x="618743" y="629411"/>
                </a:lnTo>
                <a:lnTo>
                  <a:pt x="609600" y="574547"/>
                </a:lnTo>
                <a:lnTo>
                  <a:pt x="600455" y="521207"/>
                </a:lnTo>
                <a:lnTo>
                  <a:pt x="589788" y="470915"/>
                </a:lnTo>
                <a:lnTo>
                  <a:pt x="579119" y="420623"/>
                </a:lnTo>
                <a:lnTo>
                  <a:pt x="573024" y="397763"/>
                </a:lnTo>
                <a:lnTo>
                  <a:pt x="566927" y="374903"/>
                </a:lnTo>
                <a:lnTo>
                  <a:pt x="562355" y="352043"/>
                </a:lnTo>
                <a:lnTo>
                  <a:pt x="556259" y="330707"/>
                </a:lnTo>
                <a:lnTo>
                  <a:pt x="550163" y="309371"/>
                </a:lnTo>
                <a:lnTo>
                  <a:pt x="544067" y="288035"/>
                </a:lnTo>
                <a:lnTo>
                  <a:pt x="536447" y="268223"/>
                </a:lnTo>
                <a:lnTo>
                  <a:pt x="530351" y="248411"/>
                </a:lnTo>
                <a:lnTo>
                  <a:pt x="524255" y="230123"/>
                </a:lnTo>
                <a:lnTo>
                  <a:pt x="516635" y="211835"/>
                </a:lnTo>
                <a:lnTo>
                  <a:pt x="510539" y="193547"/>
                </a:lnTo>
                <a:lnTo>
                  <a:pt x="502919" y="176783"/>
                </a:lnTo>
                <a:lnTo>
                  <a:pt x="496824" y="161543"/>
                </a:lnTo>
                <a:lnTo>
                  <a:pt x="489203" y="146303"/>
                </a:lnTo>
                <a:lnTo>
                  <a:pt x="481583" y="131063"/>
                </a:lnTo>
                <a:lnTo>
                  <a:pt x="473963" y="117347"/>
                </a:lnTo>
                <a:lnTo>
                  <a:pt x="467867" y="103631"/>
                </a:lnTo>
                <a:lnTo>
                  <a:pt x="460247" y="91439"/>
                </a:lnTo>
                <a:lnTo>
                  <a:pt x="451103" y="79247"/>
                </a:lnTo>
                <a:lnTo>
                  <a:pt x="443483" y="68579"/>
                </a:lnTo>
                <a:lnTo>
                  <a:pt x="435863" y="57911"/>
                </a:lnTo>
                <a:lnTo>
                  <a:pt x="428243" y="48767"/>
                </a:lnTo>
                <a:lnTo>
                  <a:pt x="419100" y="39623"/>
                </a:lnTo>
                <a:lnTo>
                  <a:pt x="373379" y="35051"/>
                </a:lnTo>
                <a:lnTo>
                  <a:pt x="379475" y="39623"/>
                </a:lnTo>
                <a:lnTo>
                  <a:pt x="387095" y="45719"/>
                </a:lnTo>
                <a:lnTo>
                  <a:pt x="394715" y="51815"/>
                </a:lnTo>
                <a:lnTo>
                  <a:pt x="402335" y="57911"/>
                </a:lnTo>
                <a:lnTo>
                  <a:pt x="409955" y="65531"/>
                </a:lnTo>
                <a:lnTo>
                  <a:pt x="416051" y="74675"/>
                </a:lnTo>
                <a:lnTo>
                  <a:pt x="423671" y="83819"/>
                </a:lnTo>
                <a:lnTo>
                  <a:pt x="431291" y="94487"/>
                </a:lnTo>
                <a:lnTo>
                  <a:pt x="438912" y="105155"/>
                </a:lnTo>
                <a:lnTo>
                  <a:pt x="445007" y="117347"/>
                </a:lnTo>
                <a:lnTo>
                  <a:pt x="452627" y="129539"/>
                </a:lnTo>
                <a:lnTo>
                  <a:pt x="460247" y="143255"/>
                </a:lnTo>
                <a:lnTo>
                  <a:pt x="466343" y="156971"/>
                </a:lnTo>
                <a:lnTo>
                  <a:pt x="473963" y="172211"/>
                </a:lnTo>
                <a:lnTo>
                  <a:pt x="480059" y="187451"/>
                </a:lnTo>
                <a:lnTo>
                  <a:pt x="487679" y="204215"/>
                </a:lnTo>
                <a:lnTo>
                  <a:pt x="493775" y="220979"/>
                </a:lnTo>
                <a:lnTo>
                  <a:pt x="499871" y="239267"/>
                </a:lnTo>
                <a:lnTo>
                  <a:pt x="505967" y="257555"/>
                </a:lnTo>
                <a:lnTo>
                  <a:pt x="513588" y="275843"/>
                </a:lnTo>
                <a:lnTo>
                  <a:pt x="519683" y="295655"/>
                </a:lnTo>
                <a:lnTo>
                  <a:pt x="525779" y="315467"/>
                </a:lnTo>
                <a:lnTo>
                  <a:pt x="531876" y="336803"/>
                </a:lnTo>
                <a:lnTo>
                  <a:pt x="536447" y="358139"/>
                </a:lnTo>
                <a:lnTo>
                  <a:pt x="542543" y="380999"/>
                </a:lnTo>
                <a:lnTo>
                  <a:pt x="548639" y="403859"/>
                </a:lnTo>
                <a:lnTo>
                  <a:pt x="554735" y="426719"/>
                </a:lnTo>
                <a:lnTo>
                  <a:pt x="565403" y="475487"/>
                </a:lnTo>
                <a:lnTo>
                  <a:pt x="574547" y="525779"/>
                </a:lnTo>
                <a:lnTo>
                  <a:pt x="585215" y="579119"/>
                </a:lnTo>
                <a:lnTo>
                  <a:pt x="592835" y="633983"/>
                </a:lnTo>
                <a:lnTo>
                  <a:pt x="601979" y="690371"/>
                </a:lnTo>
                <a:lnTo>
                  <a:pt x="609600" y="749807"/>
                </a:lnTo>
                <a:lnTo>
                  <a:pt x="617219" y="809244"/>
                </a:lnTo>
                <a:lnTo>
                  <a:pt x="623315" y="871727"/>
                </a:lnTo>
                <a:lnTo>
                  <a:pt x="629412" y="935736"/>
                </a:lnTo>
                <a:lnTo>
                  <a:pt x="633983" y="999744"/>
                </a:lnTo>
                <a:lnTo>
                  <a:pt x="638555" y="1066800"/>
                </a:lnTo>
                <a:lnTo>
                  <a:pt x="641603" y="1135380"/>
                </a:lnTo>
                <a:lnTo>
                  <a:pt x="644651" y="1203960"/>
                </a:lnTo>
                <a:lnTo>
                  <a:pt x="646176" y="1274064"/>
                </a:lnTo>
                <a:lnTo>
                  <a:pt x="647700" y="1345691"/>
                </a:lnTo>
                <a:lnTo>
                  <a:pt x="649224" y="1417320"/>
                </a:lnTo>
                <a:lnTo>
                  <a:pt x="647700" y="1488948"/>
                </a:lnTo>
                <a:lnTo>
                  <a:pt x="647700" y="1560576"/>
                </a:lnTo>
                <a:lnTo>
                  <a:pt x="644651" y="1630680"/>
                </a:lnTo>
                <a:lnTo>
                  <a:pt x="641603" y="1699260"/>
                </a:lnTo>
                <a:lnTo>
                  <a:pt x="638555" y="1767839"/>
                </a:lnTo>
                <a:lnTo>
                  <a:pt x="633983" y="1833372"/>
                </a:lnTo>
                <a:lnTo>
                  <a:pt x="629412" y="1898903"/>
                </a:lnTo>
                <a:lnTo>
                  <a:pt x="623315" y="1962912"/>
                </a:lnTo>
                <a:lnTo>
                  <a:pt x="617219" y="2023872"/>
                </a:lnTo>
                <a:lnTo>
                  <a:pt x="609600" y="2084832"/>
                </a:lnTo>
                <a:lnTo>
                  <a:pt x="601979" y="2142744"/>
                </a:lnTo>
                <a:lnTo>
                  <a:pt x="592835" y="2200656"/>
                </a:lnTo>
                <a:lnTo>
                  <a:pt x="585215" y="2255520"/>
                </a:lnTo>
                <a:lnTo>
                  <a:pt x="574547" y="2307336"/>
                </a:lnTo>
                <a:lnTo>
                  <a:pt x="565403" y="2359152"/>
                </a:lnTo>
                <a:lnTo>
                  <a:pt x="554735" y="2407920"/>
                </a:lnTo>
                <a:lnTo>
                  <a:pt x="548639" y="2430779"/>
                </a:lnTo>
                <a:lnTo>
                  <a:pt x="542543" y="2453640"/>
                </a:lnTo>
                <a:lnTo>
                  <a:pt x="536447" y="2474976"/>
                </a:lnTo>
                <a:lnTo>
                  <a:pt x="531876" y="2497836"/>
                </a:lnTo>
                <a:lnTo>
                  <a:pt x="525779" y="2517648"/>
                </a:lnTo>
                <a:lnTo>
                  <a:pt x="519683" y="2538984"/>
                </a:lnTo>
                <a:lnTo>
                  <a:pt x="513588" y="2558796"/>
                </a:lnTo>
                <a:lnTo>
                  <a:pt x="505967" y="2577084"/>
                </a:lnTo>
                <a:lnTo>
                  <a:pt x="499871" y="2595372"/>
                </a:lnTo>
                <a:lnTo>
                  <a:pt x="493775" y="2613660"/>
                </a:lnTo>
                <a:lnTo>
                  <a:pt x="486155" y="2630424"/>
                </a:lnTo>
                <a:lnTo>
                  <a:pt x="480059" y="2647188"/>
                </a:lnTo>
                <a:lnTo>
                  <a:pt x="473963" y="2662428"/>
                </a:lnTo>
                <a:lnTo>
                  <a:pt x="466343" y="2677667"/>
                </a:lnTo>
                <a:lnTo>
                  <a:pt x="458724" y="2691384"/>
                </a:lnTo>
                <a:lnTo>
                  <a:pt x="452627" y="2705100"/>
                </a:lnTo>
                <a:lnTo>
                  <a:pt x="445007" y="2717291"/>
                </a:lnTo>
                <a:lnTo>
                  <a:pt x="437388" y="2729484"/>
                </a:lnTo>
                <a:lnTo>
                  <a:pt x="431291" y="2740152"/>
                </a:lnTo>
                <a:lnTo>
                  <a:pt x="423671" y="2750820"/>
                </a:lnTo>
                <a:lnTo>
                  <a:pt x="416051" y="2759964"/>
                </a:lnTo>
                <a:lnTo>
                  <a:pt x="408431" y="2769108"/>
                </a:lnTo>
                <a:lnTo>
                  <a:pt x="400812" y="2776728"/>
                </a:lnTo>
                <a:lnTo>
                  <a:pt x="394715" y="2782824"/>
                </a:lnTo>
                <a:lnTo>
                  <a:pt x="387095" y="2788920"/>
                </a:lnTo>
                <a:lnTo>
                  <a:pt x="379475" y="2795016"/>
                </a:lnTo>
                <a:lnTo>
                  <a:pt x="371855" y="2799588"/>
                </a:lnTo>
                <a:lnTo>
                  <a:pt x="364235" y="2802636"/>
                </a:lnTo>
                <a:lnTo>
                  <a:pt x="358139" y="2805684"/>
                </a:lnTo>
                <a:lnTo>
                  <a:pt x="350519" y="2807208"/>
                </a:lnTo>
                <a:lnTo>
                  <a:pt x="344424" y="2808732"/>
                </a:lnTo>
                <a:lnTo>
                  <a:pt x="329183" y="2808732"/>
                </a:lnTo>
                <a:lnTo>
                  <a:pt x="323088" y="2807208"/>
                </a:lnTo>
                <a:lnTo>
                  <a:pt x="315467" y="2804160"/>
                </a:lnTo>
                <a:lnTo>
                  <a:pt x="309371" y="2802636"/>
                </a:lnTo>
                <a:lnTo>
                  <a:pt x="301751" y="2798064"/>
                </a:lnTo>
                <a:lnTo>
                  <a:pt x="294131" y="2793491"/>
                </a:lnTo>
                <a:lnTo>
                  <a:pt x="288035" y="2788920"/>
                </a:lnTo>
                <a:lnTo>
                  <a:pt x="280415" y="2782824"/>
                </a:lnTo>
                <a:lnTo>
                  <a:pt x="272795" y="2776728"/>
                </a:lnTo>
                <a:lnTo>
                  <a:pt x="265175" y="2769108"/>
                </a:lnTo>
                <a:lnTo>
                  <a:pt x="259079" y="2759964"/>
                </a:lnTo>
                <a:lnTo>
                  <a:pt x="251459" y="2750820"/>
                </a:lnTo>
                <a:lnTo>
                  <a:pt x="243839" y="2740152"/>
                </a:lnTo>
                <a:lnTo>
                  <a:pt x="236219" y="2729484"/>
                </a:lnTo>
                <a:lnTo>
                  <a:pt x="230124" y="2717291"/>
                </a:lnTo>
                <a:lnTo>
                  <a:pt x="222503" y="2705100"/>
                </a:lnTo>
                <a:lnTo>
                  <a:pt x="214883" y="2691384"/>
                </a:lnTo>
                <a:lnTo>
                  <a:pt x="208787" y="2677667"/>
                </a:lnTo>
                <a:lnTo>
                  <a:pt x="201167" y="2662428"/>
                </a:lnTo>
                <a:lnTo>
                  <a:pt x="195071" y="2647188"/>
                </a:lnTo>
                <a:lnTo>
                  <a:pt x="187451" y="2630424"/>
                </a:lnTo>
                <a:lnTo>
                  <a:pt x="181355" y="2613660"/>
                </a:lnTo>
                <a:lnTo>
                  <a:pt x="175259" y="2595372"/>
                </a:lnTo>
                <a:lnTo>
                  <a:pt x="169163" y="2577084"/>
                </a:lnTo>
                <a:lnTo>
                  <a:pt x="161543" y="2558796"/>
                </a:lnTo>
                <a:lnTo>
                  <a:pt x="155447" y="2538984"/>
                </a:lnTo>
                <a:lnTo>
                  <a:pt x="149351" y="2517648"/>
                </a:lnTo>
                <a:lnTo>
                  <a:pt x="143255" y="2497836"/>
                </a:lnTo>
                <a:lnTo>
                  <a:pt x="137159" y="2474976"/>
                </a:lnTo>
                <a:lnTo>
                  <a:pt x="132587" y="2453640"/>
                </a:lnTo>
                <a:lnTo>
                  <a:pt x="126491" y="2430779"/>
                </a:lnTo>
                <a:lnTo>
                  <a:pt x="120395" y="2406396"/>
                </a:lnTo>
                <a:lnTo>
                  <a:pt x="109727" y="2359152"/>
                </a:lnTo>
                <a:lnTo>
                  <a:pt x="100583" y="2307336"/>
                </a:lnTo>
                <a:lnTo>
                  <a:pt x="89915" y="2255520"/>
                </a:lnTo>
                <a:lnTo>
                  <a:pt x="80771" y="2200656"/>
                </a:lnTo>
                <a:lnTo>
                  <a:pt x="73151" y="2142744"/>
                </a:lnTo>
                <a:lnTo>
                  <a:pt x="65531" y="2084832"/>
                </a:lnTo>
                <a:lnTo>
                  <a:pt x="57912" y="2023872"/>
                </a:lnTo>
                <a:lnTo>
                  <a:pt x="51815" y="1962912"/>
                </a:lnTo>
                <a:lnTo>
                  <a:pt x="45719" y="1898903"/>
                </a:lnTo>
                <a:lnTo>
                  <a:pt x="41147" y="1833372"/>
                </a:lnTo>
                <a:lnTo>
                  <a:pt x="36575" y="1766315"/>
                </a:lnTo>
                <a:lnTo>
                  <a:pt x="32003" y="1699260"/>
                </a:lnTo>
                <a:lnTo>
                  <a:pt x="30479" y="1630680"/>
                </a:lnTo>
                <a:lnTo>
                  <a:pt x="27431" y="1560576"/>
                </a:lnTo>
                <a:lnTo>
                  <a:pt x="25907" y="1488948"/>
                </a:lnTo>
                <a:lnTo>
                  <a:pt x="15239" y="1431036"/>
                </a:lnTo>
                <a:close/>
              </a:path>
              <a:path w="673607" h="2834640">
                <a:moveTo>
                  <a:pt x="19812" y="1427988"/>
                </a:moveTo>
                <a:lnTo>
                  <a:pt x="24383" y="1426464"/>
                </a:lnTo>
                <a:lnTo>
                  <a:pt x="6095" y="1427988"/>
                </a:lnTo>
                <a:lnTo>
                  <a:pt x="10667" y="1429512"/>
                </a:lnTo>
                <a:lnTo>
                  <a:pt x="19812" y="1427988"/>
                </a:lnTo>
                <a:close/>
              </a:path>
              <a:path w="673607" h="2834640">
                <a:moveTo>
                  <a:pt x="1524" y="1417320"/>
                </a:moveTo>
                <a:lnTo>
                  <a:pt x="0" y="1417320"/>
                </a:lnTo>
                <a:lnTo>
                  <a:pt x="1524" y="1488948"/>
                </a:lnTo>
                <a:lnTo>
                  <a:pt x="1524" y="1417320"/>
                </a:lnTo>
                <a:close/>
              </a:path>
            </a:pathLst>
          </a:custGeom>
          <a:solidFill>
            <a:srgbClr val="FFFFFF"/>
          </a:solidFill>
          <a:ln>
            <a:solidFill>
              <a:schemeClr val="accent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228184" y="2571750"/>
            <a:ext cx="936104" cy="324036"/>
          </a:xfrm>
          <a:custGeom>
            <a:avLst/>
            <a:gdLst/>
            <a:ahLst/>
            <a:cxnLst/>
            <a:rect l="l" t="t" r="r" b="b"/>
            <a:pathLst>
              <a:path w="629412" h="467867">
                <a:moveTo>
                  <a:pt x="196596" y="326136"/>
                </a:moveTo>
                <a:lnTo>
                  <a:pt x="190500" y="318515"/>
                </a:lnTo>
                <a:lnTo>
                  <a:pt x="160020" y="341375"/>
                </a:lnTo>
                <a:lnTo>
                  <a:pt x="166116" y="348995"/>
                </a:lnTo>
                <a:lnTo>
                  <a:pt x="196596" y="326136"/>
                </a:lnTo>
                <a:close/>
              </a:path>
              <a:path w="629412" h="467867">
                <a:moveTo>
                  <a:pt x="249936" y="286512"/>
                </a:moveTo>
                <a:lnTo>
                  <a:pt x="243840" y="278891"/>
                </a:lnTo>
                <a:lnTo>
                  <a:pt x="213360" y="301751"/>
                </a:lnTo>
                <a:lnTo>
                  <a:pt x="219456" y="309372"/>
                </a:lnTo>
                <a:lnTo>
                  <a:pt x="249936" y="286512"/>
                </a:lnTo>
                <a:close/>
              </a:path>
              <a:path w="629412" h="467867">
                <a:moveTo>
                  <a:pt x="303276" y="246887"/>
                </a:moveTo>
                <a:lnTo>
                  <a:pt x="298704" y="239267"/>
                </a:lnTo>
                <a:lnTo>
                  <a:pt x="266700" y="262127"/>
                </a:lnTo>
                <a:lnTo>
                  <a:pt x="272796" y="269748"/>
                </a:lnTo>
                <a:lnTo>
                  <a:pt x="303276" y="246887"/>
                </a:lnTo>
                <a:close/>
              </a:path>
              <a:path w="629412" h="467867">
                <a:moveTo>
                  <a:pt x="356616" y="207263"/>
                </a:moveTo>
                <a:lnTo>
                  <a:pt x="352044" y="199643"/>
                </a:lnTo>
                <a:lnTo>
                  <a:pt x="321564" y="222503"/>
                </a:lnTo>
                <a:lnTo>
                  <a:pt x="326136" y="230124"/>
                </a:lnTo>
                <a:lnTo>
                  <a:pt x="356616" y="207263"/>
                </a:lnTo>
                <a:close/>
              </a:path>
              <a:path w="629412" h="467867">
                <a:moveTo>
                  <a:pt x="411480" y="167639"/>
                </a:moveTo>
                <a:lnTo>
                  <a:pt x="405384" y="160019"/>
                </a:lnTo>
                <a:lnTo>
                  <a:pt x="374904" y="182879"/>
                </a:lnTo>
                <a:lnTo>
                  <a:pt x="381000" y="190500"/>
                </a:lnTo>
                <a:lnTo>
                  <a:pt x="411480" y="167639"/>
                </a:lnTo>
                <a:close/>
              </a:path>
              <a:path w="629412" h="467867">
                <a:moveTo>
                  <a:pt x="464820" y="128015"/>
                </a:moveTo>
                <a:lnTo>
                  <a:pt x="458724" y="120395"/>
                </a:lnTo>
                <a:lnTo>
                  <a:pt x="428244" y="143255"/>
                </a:lnTo>
                <a:lnTo>
                  <a:pt x="434340" y="150875"/>
                </a:lnTo>
                <a:lnTo>
                  <a:pt x="464820" y="128015"/>
                </a:lnTo>
                <a:close/>
              </a:path>
              <a:path w="629412" h="467867">
                <a:moveTo>
                  <a:pt x="518160" y="88391"/>
                </a:moveTo>
                <a:lnTo>
                  <a:pt x="512064" y="80772"/>
                </a:lnTo>
                <a:lnTo>
                  <a:pt x="481584" y="103631"/>
                </a:lnTo>
                <a:lnTo>
                  <a:pt x="487680" y="111251"/>
                </a:lnTo>
                <a:lnTo>
                  <a:pt x="518160" y="88391"/>
                </a:lnTo>
                <a:close/>
              </a:path>
              <a:path w="629412" h="467867">
                <a:moveTo>
                  <a:pt x="571500" y="48767"/>
                </a:moveTo>
                <a:lnTo>
                  <a:pt x="565404" y="41148"/>
                </a:lnTo>
                <a:lnTo>
                  <a:pt x="534924" y="64007"/>
                </a:lnTo>
                <a:lnTo>
                  <a:pt x="541020" y="71627"/>
                </a:lnTo>
                <a:lnTo>
                  <a:pt x="571500" y="48767"/>
                </a:lnTo>
                <a:close/>
              </a:path>
              <a:path w="629412" h="467867">
                <a:moveTo>
                  <a:pt x="582168" y="85343"/>
                </a:moveTo>
                <a:lnTo>
                  <a:pt x="580644" y="88391"/>
                </a:lnTo>
                <a:lnTo>
                  <a:pt x="582168" y="89915"/>
                </a:lnTo>
                <a:lnTo>
                  <a:pt x="585216" y="91439"/>
                </a:lnTo>
                <a:lnTo>
                  <a:pt x="586740" y="92963"/>
                </a:lnTo>
                <a:lnTo>
                  <a:pt x="589788" y="91439"/>
                </a:lnTo>
                <a:lnTo>
                  <a:pt x="591312" y="88391"/>
                </a:lnTo>
                <a:lnTo>
                  <a:pt x="629412" y="0"/>
                </a:lnTo>
                <a:lnTo>
                  <a:pt x="624840" y="9143"/>
                </a:lnTo>
                <a:lnTo>
                  <a:pt x="617220" y="4572"/>
                </a:lnTo>
                <a:lnTo>
                  <a:pt x="604910" y="12445"/>
                </a:lnTo>
                <a:lnTo>
                  <a:pt x="589788" y="24384"/>
                </a:lnTo>
                <a:lnTo>
                  <a:pt x="594360" y="32003"/>
                </a:lnTo>
                <a:lnTo>
                  <a:pt x="610601" y="19822"/>
                </a:lnTo>
                <a:lnTo>
                  <a:pt x="614229" y="11464"/>
                </a:lnTo>
                <a:lnTo>
                  <a:pt x="621792" y="10667"/>
                </a:lnTo>
                <a:lnTo>
                  <a:pt x="610601" y="19822"/>
                </a:lnTo>
                <a:lnTo>
                  <a:pt x="582168" y="85343"/>
                </a:lnTo>
                <a:close/>
              </a:path>
              <a:path w="629412" h="467867">
                <a:moveTo>
                  <a:pt x="534924" y="19812"/>
                </a:moveTo>
                <a:lnTo>
                  <a:pt x="604910" y="12445"/>
                </a:lnTo>
                <a:lnTo>
                  <a:pt x="618744" y="1524"/>
                </a:lnTo>
                <a:lnTo>
                  <a:pt x="604910" y="12445"/>
                </a:lnTo>
                <a:lnTo>
                  <a:pt x="617220" y="4572"/>
                </a:lnTo>
                <a:lnTo>
                  <a:pt x="624840" y="9143"/>
                </a:lnTo>
                <a:lnTo>
                  <a:pt x="629412" y="0"/>
                </a:lnTo>
                <a:lnTo>
                  <a:pt x="533400" y="10667"/>
                </a:lnTo>
                <a:lnTo>
                  <a:pt x="530352" y="10667"/>
                </a:lnTo>
                <a:lnTo>
                  <a:pt x="528828" y="13715"/>
                </a:lnTo>
                <a:lnTo>
                  <a:pt x="528828" y="18287"/>
                </a:lnTo>
                <a:lnTo>
                  <a:pt x="531876" y="21336"/>
                </a:lnTo>
                <a:lnTo>
                  <a:pt x="534924" y="19812"/>
                </a:lnTo>
                <a:close/>
              </a:path>
              <a:path w="629412" h="467867">
                <a:moveTo>
                  <a:pt x="610601" y="19822"/>
                </a:moveTo>
                <a:lnTo>
                  <a:pt x="621792" y="10667"/>
                </a:lnTo>
                <a:lnTo>
                  <a:pt x="614229" y="11464"/>
                </a:lnTo>
                <a:lnTo>
                  <a:pt x="610601" y="19822"/>
                </a:lnTo>
                <a:close/>
              </a:path>
              <a:path w="629412" h="467867">
                <a:moveTo>
                  <a:pt x="35052" y="445007"/>
                </a:moveTo>
                <a:lnTo>
                  <a:pt x="30480" y="437388"/>
                </a:lnTo>
                <a:lnTo>
                  <a:pt x="0" y="460248"/>
                </a:lnTo>
                <a:lnTo>
                  <a:pt x="4572" y="467867"/>
                </a:lnTo>
                <a:lnTo>
                  <a:pt x="35052" y="445007"/>
                </a:lnTo>
                <a:close/>
              </a:path>
              <a:path w="629412" h="467867">
                <a:moveTo>
                  <a:pt x="89916" y="405383"/>
                </a:moveTo>
                <a:lnTo>
                  <a:pt x="83820" y="397763"/>
                </a:lnTo>
                <a:lnTo>
                  <a:pt x="53340" y="420624"/>
                </a:lnTo>
                <a:lnTo>
                  <a:pt x="57912" y="428243"/>
                </a:lnTo>
                <a:lnTo>
                  <a:pt x="89916" y="405383"/>
                </a:lnTo>
                <a:close/>
              </a:path>
              <a:path w="629412" h="467867">
                <a:moveTo>
                  <a:pt x="143256" y="365760"/>
                </a:moveTo>
                <a:lnTo>
                  <a:pt x="137160" y="358139"/>
                </a:lnTo>
                <a:lnTo>
                  <a:pt x="106680" y="381000"/>
                </a:lnTo>
                <a:lnTo>
                  <a:pt x="112776" y="388619"/>
                </a:lnTo>
                <a:lnTo>
                  <a:pt x="143256" y="365760"/>
                </a:lnTo>
                <a:close/>
              </a:path>
            </a:pathLst>
          </a:custGeom>
          <a:solidFill>
            <a:srgbClr val="497EBA"/>
          </a:solidFill>
          <a:ln>
            <a:solidFill>
              <a:srgbClr val="AD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372200" y="1869673"/>
            <a:ext cx="792088" cy="378042"/>
          </a:xfrm>
          <a:custGeom>
            <a:avLst/>
            <a:gdLst/>
            <a:ahLst/>
            <a:cxnLst/>
            <a:rect l="l" t="t" r="r" b="b"/>
            <a:pathLst>
              <a:path w="505968" h="467867">
                <a:moveTo>
                  <a:pt x="327660" y="297179"/>
                </a:moveTo>
                <a:lnTo>
                  <a:pt x="300227" y="271271"/>
                </a:lnTo>
                <a:lnTo>
                  <a:pt x="294132" y="278891"/>
                </a:lnTo>
                <a:lnTo>
                  <a:pt x="321564" y="304800"/>
                </a:lnTo>
                <a:lnTo>
                  <a:pt x="327660" y="297179"/>
                </a:lnTo>
                <a:close/>
              </a:path>
              <a:path w="505968" h="467867">
                <a:moveTo>
                  <a:pt x="278892" y="251459"/>
                </a:moveTo>
                <a:lnTo>
                  <a:pt x="251460" y="225551"/>
                </a:lnTo>
                <a:lnTo>
                  <a:pt x="243840" y="233171"/>
                </a:lnTo>
                <a:lnTo>
                  <a:pt x="272796" y="259079"/>
                </a:lnTo>
                <a:lnTo>
                  <a:pt x="278892" y="251459"/>
                </a:lnTo>
                <a:close/>
              </a:path>
              <a:path w="505968" h="467867">
                <a:moveTo>
                  <a:pt x="230124" y="207263"/>
                </a:moveTo>
                <a:lnTo>
                  <a:pt x="201168" y="181355"/>
                </a:lnTo>
                <a:lnTo>
                  <a:pt x="195072" y="187451"/>
                </a:lnTo>
                <a:lnTo>
                  <a:pt x="224027" y="213359"/>
                </a:lnTo>
                <a:lnTo>
                  <a:pt x="230124" y="207263"/>
                </a:lnTo>
                <a:close/>
              </a:path>
              <a:path w="505968" h="467867">
                <a:moveTo>
                  <a:pt x="181355" y="161543"/>
                </a:moveTo>
                <a:lnTo>
                  <a:pt x="152400" y="135636"/>
                </a:lnTo>
                <a:lnTo>
                  <a:pt x="146303" y="143255"/>
                </a:lnTo>
                <a:lnTo>
                  <a:pt x="173736" y="169163"/>
                </a:lnTo>
                <a:lnTo>
                  <a:pt x="181355" y="161543"/>
                </a:lnTo>
                <a:close/>
              </a:path>
              <a:path w="505968" h="467867">
                <a:moveTo>
                  <a:pt x="131064" y="115824"/>
                </a:moveTo>
                <a:lnTo>
                  <a:pt x="103632" y="89916"/>
                </a:lnTo>
                <a:lnTo>
                  <a:pt x="97536" y="97536"/>
                </a:lnTo>
                <a:lnTo>
                  <a:pt x="124968" y="123443"/>
                </a:lnTo>
                <a:lnTo>
                  <a:pt x="131064" y="115824"/>
                </a:lnTo>
                <a:close/>
              </a:path>
              <a:path w="505968" h="467867">
                <a:moveTo>
                  <a:pt x="82296" y="71628"/>
                </a:moveTo>
                <a:lnTo>
                  <a:pt x="54864" y="45720"/>
                </a:lnTo>
                <a:lnTo>
                  <a:pt x="48768" y="51816"/>
                </a:lnTo>
                <a:lnTo>
                  <a:pt x="76200" y="77724"/>
                </a:lnTo>
                <a:lnTo>
                  <a:pt x="82296" y="71628"/>
                </a:lnTo>
                <a:close/>
              </a:path>
              <a:path w="505968" h="467867">
                <a:moveTo>
                  <a:pt x="408432" y="440436"/>
                </a:moveTo>
                <a:lnTo>
                  <a:pt x="406908" y="443483"/>
                </a:lnTo>
                <a:lnTo>
                  <a:pt x="408432" y="446531"/>
                </a:lnTo>
                <a:lnTo>
                  <a:pt x="411479" y="446531"/>
                </a:lnTo>
                <a:lnTo>
                  <a:pt x="495300" y="464819"/>
                </a:lnTo>
                <a:lnTo>
                  <a:pt x="501396" y="457200"/>
                </a:lnTo>
                <a:lnTo>
                  <a:pt x="496824" y="452627"/>
                </a:lnTo>
                <a:lnTo>
                  <a:pt x="491336" y="453879"/>
                </a:lnTo>
                <a:lnTo>
                  <a:pt x="489203" y="458724"/>
                </a:lnTo>
                <a:lnTo>
                  <a:pt x="493775" y="461771"/>
                </a:lnTo>
                <a:lnTo>
                  <a:pt x="492113" y="456395"/>
                </a:lnTo>
                <a:lnTo>
                  <a:pt x="494442" y="454532"/>
                </a:lnTo>
                <a:lnTo>
                  <a:pt x="499872" y="455675"/>
                </a:lnTo>
                <a:lnTo>
                  <a:pt x="493775" y="461771"/>
                </a:lnTo>
                <a:lnTo>
                  <a:pt x="489203" y="458724"/>
                </a:lnTo>
                <a:lnTo>
                  <a:pt x="491336" y="453879"/>
                </a:lnTo>
                <a:lnTo>
                  <a:pt x="413003" y="437388"/>
                </a:lnTo>
                <a:lnTo>
                  <a:pt x="411479" y="437388"/>
                </a:lnTo>
                <a:lnTo>
                  <a:pt x="408432" y="438912"/>
                </a:lnTo>
                <a:lnTo>
                  <a:pt x="408432" y="440436"/>
                </a:lnTo>
                <a:close/>
              </a:path>
              <a:path w="505968" h="467867">
                <a:moveTo>
                  <a:pt x="499872" y="455675"/>
                </a:moveTo>
                <a:lnTo>
                  <a:pt x="494442" y="454532"/>
                </a:lnTo>
                <a:lnTo>
                  <a:pt x="492113" y="456395"/>
                </a:lnTo>
                <a:lnTo>
                  <a:pt x="493775" y="461771"/>
                </a:lnTo>
                <a:lnTo>
                  <a:pt x="499872" y="455675"/>
                </a:lnTo>
                <a:close/>
              </a:path>
              <a:path w="505968" h="467867">
                <a:moveTo>
                  <a:pt x="469392" y="373379"/>
                </a:moveTo>
                <a:lnTo>
                  <a:pt x="467868" y="374903"/>
                </a:lnTo>
                <a:lnTo>
                  <a:pt x="467868" y="377951"/>
                </a:lnTo>
                <a:lnTo>
                  <a:pt x="491336" y="453879"/>
                </a:lnTo>
                <a:lnTo>
                  <a:pt x="496824" y="452627"/>
                </a:lnTo>
                <a:lnTo>
                  <a:pt x="501396" y="457200"/>
                </a:lnTo>
                <a:lnTo>
                  <a:pt x="495300" y="464819"/>
                </a:lnTo>
                <a:lnTo>
                  <a:pt x="411479" y="446531"/>
                </a:lnTo>
                <a:lnTo>
                  <a:pt x="505968" y="467867"/>
                </a:lnTo>
                <a:lnTo>
                  <a:pt x="477012" y="374903"/>
                </a:lnTo>
                <a:lnTo>
                  <a:pt x="477012" y="373379"/>
                </a:lnTo>
                <a:lnTo>
                  <a:pt x="473964" y="371855"/>
                </a:lnTo>
                <a:lnTo>
                  <a:pt x="470916" y="371855"/>
                </a:lnTo>
                <a:lnTo>
                  <a:pt x="469392" y="373379"/>
                </a:lnTo>
                <a:close/>
              </a:path>
              <a:path w="505968" h="467867">
                <a:moveTo>
                  <a:pt x="33527" y="25908"/>
                </a:moveTo>
                <a:lnTo>
                  <a:pt x="6096" y="0"/>
                </a:lnTo>
                <a:lnTo>
                  <a:pt x="0" y="7620"/>
                </a:lnTo>
                <a:lnTo>
                  <a:pt x="27432" y="33528"/>
                </a:lnTo>
                <a:lnTo>
                  <a:pt x="33527" y="25908"/>
                </a:lnTo>
                <a:close/>
              </a:path>
              <a:path w="505968" h="467867">
                <a:moveTo>
                  <a:pt x="475488" y="432815"/>
                </a:moveTo>
                <a:lnTo>
                  <a:pt x="446532" y="406907"/>
                </a:lnTo>
                <a:lnTo>
                  <a:pt x="440436" y="414527"/>
                </a:lnTo>
                <a:lnTo>
                  <a:pt x="469392" y="438912"/>
                </a:lnTo>
                <a:lnTo>
                  <a:pt x="475488" y="432815"/>
                </a:lnTo>
                <a:close/>
              </a:path>
              <a:path w="505968" h="467867">
                <a:moveTo>
                  <a:pt x="426720" y="387095"/>
                </a:moveTo>
                <a:lnTo>
                  <a:pt x="397764" y="361188"/>
                </a:lnTo>
                <a:lnTo>
                  <a:pt x="391668" y="368807"/>
                </a:lnTo>
                <a:lnTo>
                  <a:pt x="419100" y="394715"/>
                </a:lnTo>
                <a:lnTo>
                  <a:pt x="426720" y="387095"/>
                </a:lnTo>
                <a:close/>
              </a:path>
              <a:path w="505968" h="467867">
                <a:moveTo>
                  <a:pt x="376427" y="342900"/>
                </a:moveTo>
                <a:lnTo>
                  <a:pt x="348996" y="316991"/>
                </a:lnTo>
                <a:lnTo>
                  <a:pt x="342900" y="323088"/>
                </a:lnTo>
                <a:lnTo>
                  <a:pt x="370332" y="348995"/>
                </a:lnTo>
                <a:lnTo>
                  <a:pt x="376427" y="342900"/>
                </a:lnTo>
                <a:close/>
              </a:path>
            </a:pathLst>
          </a:custGeom>
          <a:solidFill>
            <a:srgbClr val="497EBA"/>
          </a:solidFill>
          <a:ln>
            <a:solidFill>
              <a:srgbClr val="AD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899592" y="157322"/>
            <a:ext cx="7293850" cy="328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135" algn="ctr">
              <a:lnSpc>
                <a:spcPts val="3301"/>
              </a:lnSpc>
              <a:spcBef>
                <a:spcPts val="165"/>
              </a:spcBef>
            </a:pPr>
            <a:r>
              <a:rPr lang="es-ES_tradnl" sz="4700" u="heavy" spc="-52" baseline="3034" dirty="0" smtClean="0">
                <a:solidFill>
                  <a:srgbClr val="003299"/>
                </a:solidFill>
                <a:latin typeface="Calibri"/>
                <a:cs typeface="Calibri"/>
              </a:rPr>
              <a:t>Relación de Algunos Elementos Nuevos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976893" y="860712"/>
            <a:ext cx="2557584" cy="3596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135" marR="30065">
              <a:lnSpc>
                <a:spcPts val="1640"/>
              </a:lnSpc>
              <a:spcBef>
                <a:spcPts val="82"/>
              </a:spcBef>
            </a:pPr>
            <a:r>
              <a:rPr sz="1200" spc="4" dirty="0">
                <a:latin typeface="Arial"/>
                <a:cs typeface="Arial"/>
              </a:rPr>
              <a:t>¿Q</a:t>
            </a:r>
            <a:r>
              <a:rPr sz="1200" spc="-4" dirty="0">
                <a:latin typeface="Arial"/>
                <a:cs typeface="Arial"/>
              </a:rPr>
              <a:t>u</a:t>
            </a:r>
            <a:r>
              <a:rPr sz="1200" dirty="0">
                <a:latin typeface="Arial"/>
                <a:cs typeface="Arial"/>
              </a:rPr>
              <a:t>é </a:t>
            </a:r>
            <a:r>
              <a:rPr sz="1200" spc="-4" dirty="0">
                <a:latin typeface="Arial"/>
                <a:cs typeface="Arial"/>
              </a:rPr>
              <a:t>e</a:t>
            </a:r>
            <a:r>
              <a:rPr sz="1200" dirty="0">
                <a:latin typeface="Arial"/>
                <a:cs typeface="Arial"/>
              </a:rPr>
              <a:t>s</a:t>
            </a:r>
            <a:r>
              <a:rPr sz="1200" spc="4" dirty="0">
                <a:latin typeface="Arial"/>
                <a:cs typeface="Arial"/>
              </a:rPr>
              <a:t>t</a:t>
            </a:r>
            <a:r>
              <a:rPr sz="1200" dirty="0">
                <a:latin typeface="Arial"/>
                <a:cs typeface="Arial"/>
              </a:rPr>
              <a:t>á s</a:t>
            </a:r>
            <a:r>
              <a:rPr sz="1200" spc="-4" dirty="0">
                <a:latin typeface="Arial"/>
                <a:cs typeface="Arial"/>
              </a:rPr>
              <a:t>u</a:t>
            </a:r>
            <a:r>
              <a:rPr sz="1200" dirty="0">
                <a:latin typeface="Arial"/>
                <a:cs typeface="Arial"/>
              </a:rPr>
              <a:t>c</a:t>
            </a:r>
            <a:r>
              <a:rPr sz="1200" spc="-4" dirty="0">
                <a:latin typeface="Arial"/>
                <a:cs typeface="Arial"/>
              </a:rPr>
              <a:t>ediendo?</a:t>
            </a:r>
            <a:r>
              <a:rPr sz="1200" dirty="0">
                <a:latin typeface="Arial"/>
                <a:cs typeface="Arial"/>
              </a:rPr>
              <a:t>,</a:t>
            </a:r>
          </a:p>
          <a:p>
            <a:pPr marL="11135">
              <a:lnSpc>
                <a:spcPct val="95825"/>
              </a:lnSpc>
            </a:pPr>
            <a:r>
              <a:rPr sz="1200" spc="4" dirty="0">
                <a:latin typeface="Arial"/>
                <a:cs typeface="Arial"/>
              </a:rPr>
              <a:t>¿</a:t>
            </a:r>
            <a:r>
              <a:rPr sz="1200" spc="-4" dirty="0">
                <a:latin typeface="Arial"/>
                <a:cs typeface="Arial"/>
              </a:rPr>
              <a:t>Cuále</a:t>
            </a:r>
            <a:r>
              <a:rPr sz="1200" dirty="0">
                <a:latin typeface="Arial"/>
                <a:cs typeface="Arial"/>
              </a:rPr>
              <a:t>s</a:t>
            </a:r>
            <a:r>
              <a:rPr sz="1200" spc="12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</a:t>
            </a:r>
            <a:r>
              <a:rPr sz="1200" spc="-4" dirty="0">
                <a:latin typeface="Arial"/>
                <a:cs typeface="Arial"/>
              </a:rPr>
              <a:t>o</a:t>
            </a:r>
            <a:r>
              <a:rPr sz="1200" dirty="0">
                <a:latin typeface="Arial"/>
                <a:cs typeface="Arial"/>
              </a:rPr>
              <a:t>n </a:t>
            </a:r>
            <a:r>
              <a:rPr sz="1200" spc="-4" dirty="0">
                <a:latin typeface="Arial"/>
                <a:cs typeface="Arial"/>
              </a:rPr>
              <a:t>la</a:t>
            </a:r>
            <a:r>
              <a:rPr sz="1200" dirty="0">
                <a:latin typeface="Arial"/>
                <a:cs typeface="Arial"/>
              </a:rPr>
              <a:t>s</a:t>
            </a:r>
            <a:r>
              <a:rPr sz="1200" spc="12" dirty="0">
                <a:latin typeface="Arial"/>
                <a:cs typeface="Arial"/>
              </a:rPr>
              <a:t> </a:t>
            </a:r>
            <a:r>
              <a:rPr sz="1200" spc="4" dirty="0">
                <a:latin typeface="Arial"/>
                <a:cs typeface="Arial"/>
              </a:rPr>
              <a:t>t</a:t>
            </a:r>
            <a:r>
              <a:rPr sz="1200" spc="-4" dirty="0">
                <a:latin typeface="Arial"/>
                <a:cs typeface="Arial"/>
              </a:rPr>
              <a:t>enden</a:t>
            </a:r>
            <a:r>
              <a:rPr sz="1200" dirty="0">
                <a:latin typeface="Arial"/>
                <a:cs typeface="Arial"/>
              </a:rPr>
              <a:t>c</a:t>
            </a:r>
            <a:r>
              <a:rPr sz="1200" spc="-4" dirty="0">
                <a:latin typeface="Arial"/>
                <a:cs typeface="Arial"/>
              </a:rPr>
              <a:t>ia</a:t>
            </a:r>
            <a:r>
              <a:rPr sz="1200" dirty="0">
                <a:latin typeface="Arial"/>
                <a:cs typeface="Arial"/>
              </a:rPr>
              <a:t>s?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5453015" y="753976"/>
            <a:ext cx="2521095" cy="3596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135" marR="30065" algn="ctr">
              <a:lnSpc>
                <a:spcPts val="1640"/>
              </a:lnSpc>
              <a:spcBef>
                <a:spcPts val="82"/>
              </a:spcBef>
            </a:pPr>
            <a:r>
              <a:rPr sz="1200" spc="4" dirty="0">
                <a:latin typeface="Arial"/>
                <a:cs typeface="Arial"/>
              </a:rPr>
              <a:t>¿</a:t>
            </a:r>
            <a:r>
              <a:rPr sz="1200" spc="-4" dirty="0">
                <a:latin typeface="Arial"/>
                <a:cs typeface="Arial"/>
              </a:rPr>
              <a:t>Cuále</a:t>
            </a:r>
            <a:r>
              <a:rPr sz="1200" dirty="0">
                <a:latin typeface="Arial"/>
                <a:cs typeface="Arial"/>
              </a:rPr>
              <a:t>s</a:t>
            </a:r>
            <a:r>
              <a:rPr sz="1200" spc="12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</a:t>
            </a:r>
            <a:r>
              <a:rPr sz="1200" spc="-4" dirty="0">
                <a:latin typeface="Arial"/>
                <a:cs typeface="Arial"/>
              </a:rPr>
              <a:t>o</a:t>
            </a:r>
            <a:r>
              <a:rPr sz="1200" dirty="0">
                <a:latin typeface="Arial"/>
                <a:cs typeface="Arial"/>
              </a:rPr>
              <a:t>n </a:t>
            </a:r>
            <a:r>
              <a:rPr sz="1200" spc="-4" dirty="0">
                <a:latin typeface="Arial"/>
                <a:cs typeface="Arial"/>
              </a:rPr>
              <a:t>lo</a:t>
            </a:r>
            <a:r>
              <a:rPr sz="1200" dirty="0">
                <a:latin typeface="Arial"/>
                <a:cs typeface="Arial"/>
              </a:rPr>
              <a:t>s</a:t>
            </a:r>
            <a:r>
              <a:rPr sz="1200" spc="12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r</a:t>
            </a:r>
            <a:r>
              <a:rPr sz="1200" spc="-4" dirty="0">
                <a:latin typeface="Arial"/>
                <a:cs typeface="Arial"/>
              </a:rPr>
              <a:t>ie</a:t>
            </a:r>
            <a:r>
              <a:rPr sz="1200" dirty="0">
                <a:latin typeface="Arial"/>
                <a:cs typeface="Arial"/>
              </a:rPr>
              <a:t>s</a:t>
            </a:r>
            <a:r>
              <a:rPr sz="1200" spc="-4" dirty="0">
                <a:latin typeface="Arial"/>
                <a:cs typeface="Arial"/>
              </a:rPr>
              <a:t>go</a:t>
            </a:r>
            <a:r>
              <a:rPr sz="1200" dirty="0">
                <a:latin typeface="Arial"/>
                <a:cs typeface="Arial"/>
              </a:rPr>
              <a:t>s?</a:t>
            </a:r>
          </a:p>
          <a:p>
            <a:pPr marL="11135" algn="ctr">
              <a:lnSpc>
                <a:spcPct val="95825"/>
              </a:lnSpc>
            </a:pPr>
            <a:r>
              <a:rPr sz="1200" dirty="0">
                <a:latin typeface="Arial"/>
                <a:cs typeface="Arial"/>
              </a:rPr>
              <a:t>(</a:t>
            </a:r>
            <a:r>
              <a:rPr sz="1200" spc="4" dirty="0">
                <a:latin typeface="Arial"/>
                <a:cs typeface="Arial"/>
              </a:rPr>
              <a:t>t</a:t>
            </a:r>
            <a:r>
              <a:rPr sz="1200" spc="-4" dirty="0">
                <a:latin typeface="Arial"/>
                <a:cs typeface="Arial"/>
              </a:rPr>
              <a:t>enden</a:t>
            </a:r>
            <a:r>
              <a:rPr sz="1200" dirty="0">
                <a:latin typeface="Arial"/>
                <a:cs typeface="Arial"/>
              </a:rPr>
              <a:t>c</a:t>
            </a:r>
            <a:r>
              <a:rPr sz="1200" spc="-4" dirty="0">
                <a:latin typeface="Arial"/>
                <a:cs typeface="Arial"/>
              </a:rPr>
              <a:t>ia</a:t>
            </a:r>
            <a:r>
              <a:rPr sz="1200" dirty="0">
                <a:latin typeface="Arial"/>
                <a:cs typeface="Arial"/>
              </a:rPr>
              <a:t>s</a:t>
            </a:r>
            <a:r>
              <a:rPr sz="1200" spc="4" dirty="0">
                <a:latin typeface="Arial"/>
                <a:cs typeface="Arial"/>
              </a:rPr>
              <a:t>/</a:t>
            </a:r>
            <a:r>
              <a:rPr sz="1200" spc="-4" dirty="0">
                <a:latin typeface="Arial"/>
                <a:cs typeface="Arial"/>
              </a:rPr>
              <a:t>opo</a:t>
            </a:r>
            <a:r>
              <a:rPr sz="1200" dirty="0">
                <a:latin typeface="Arial"/>
                <a:cs typeface="Arial"/>
              </a:rPr>
              <a:t>r</a:t>
            </a:r>
            <a:r>
              <a:rPr sz="1200" spc="4" dirty="0">
                <a:latin typeface="Arial"/>
                <a:cs typeface="Arial"/>
              </a:rPr>
              <a:t>t</a:t>
            </a:r>
            <a:r>
              <a:rPr sz="1200" spc="-4" dirty="0">
                <a:latin typeface="Arial"/>
                <a:cs typeface="Arial"/>
              </a:rPr>
              <a:t>unidade</a:t>
            </a:r>
            <a:r>
              <a:rPr sz="1200" dirty="0">
                <a:latin typeface="Arial"/>
                <a:cs typeface="Arial"/>
              </a:rPr>
              <a:t>s)?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5397434" y="1383619"/>
            <a:ext cx="2630951" cy="507803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lIns="0" tIns="0" rIns="0" bIns="0" rtlCol="0">
            <a:noAutofit/>
          </a:bodyPr>
          <a:lstStyle/>
          <a:p>
            <a:pPr marL="11135" algn="ctr">
              <a:lnSpc>
                <a:spcPts val="1640"/>
              </a:lnSpc>
              <a:spcBef>
                <a:spcPts val="82"/>
              </a:spcBef>
            </a:pPr>
            <a:r>
              <a:rPr sz="1050" spc="-4" dirty="0">
                <a:solidFill>
                  <a:srgbClr val="000000"/>
                </a:solidFill>
                <a:latin typeface="Arial"/>
                <a:cs typeface="Arial"/>
              </a:rPr>
              <a:t>6</a:t>
            </a:r>
            <a:r>
              <a:rPr sz="1050" spc="4" dirty="0">
                <a:solidFill>
                  <a:srgbClr val="000000"/>
                </a:solidFill>
                <a:latin typeface="Arial"/>
                <a:cs typeface="Arial"/>
              </a:rPr>
              <a:t>.</a:t>
            </a:r>
            <a:r>
              <a:rPr sz="1050" dirty="0">
                <a:solidFill>
                  <a:srgbClr val="000000"/>
                </a:solidFill>
                <a:latin typeface="Arial"/>
                <a:cs typeface="Arial"/>
              </a:rPr>
              <a:t>1 </a:t>
            </a:r>
            <a:r>
              <a:rPr lang="es-ES_tradnl" sz="1050" dirty="0" smtClean="0">
                <a:solidFill>
                  <a:srgbClr val="000000"/>
                </a:solidFill>
                <a:latin typeface="Arial"/>
                <a:cs typeface="Arial"/>
              </a:rPr>
              <a:t>Acciones para abordar Riesgos y Oportunidades  SG / SST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2272700" y="1778761"/>
            <a:ext cx="1382349" cy="35961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0" tIns="0" rIns="0" bIns="0" rtlCol="0">
            <a:noAutofit/>
          </a:bodyPr>
          <a:lstStyle/>
          <a:p>
            <a:pPr algn="ctr">
              <a:lnSpc>
                <a:spcPts val="1640"/>
              </a:lnSpc>
              <a:spcBef>
                <a:spcPts val="82"/>
              </a:spcBef>
            </a:pPr>
            <a:r>
              <a:rPr sz="1100" spc="-4" dirty="0">
                <a:solidFill>
                  <a:srgbClr val="000000"/>
                </a:solidFill>
                <a:latin typeface="Arial"/>
                <a:cs typeface="Arial"/>
              </a:rPr>
              <a:t>4</a:t>
            </a:r>
            <a:r>
              <a:rPr sz="1100" spc="4" dirty="0">
                <a:solidFill>
                  <a:srgbClr val="00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000000"/>
                </a:solidFill>
                <a:latin typeface="Arial"/>
                <a:cs typeface="Arial"/>
              </a:rPr>
              <a:t>1 Pr</a:t>
            </a:r>
            <a:r>
              <a:rPr sz="1100" spc="-4" dirty="0">
                <a:solidFill>
                  <a:srgbClr val="000000"/>
                </a:solidFill>
                <a:latin typeface="Arial"/>
                <a:cs typeface="Arial"/>
              </a:rPr>
              <a:t>oble</a:t>
            </a:r>
            <a:r>
              <a:rPr sz="1100" dirty="0">
                <a:solidFill>
                  <a:srgbClr val="000000"/>
                </a:solidFill>
                <a:latin typeface="Arial"/>
                <a:cs typeface="Arial"/>
              </a:rPr>
              <a:t>m</a:t>
            </a:r>
            <a:r>
              <a:rPr sz="1100" spc="-4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1100" dirty="0">
                <a:solidFill>
                  <a:srgbClr val="000000"/>
                </a:solidFill>
                <a:latin typeface="Arial"/>
                <a:cs typeface="Arial"/>
              </a:rPr>
              <a:t>s</a:t>
            </a:r>
          </a:p>
          <a:p>
            <a:pPr marL="206783" marR="221883" algn="ctr">
              <a:lnSpc>
                <a:spcPct val="95825"/>
              </a:lnSpc>
            </a:pPr>
            <a:r>
              <a:rPr sz="1100" dirty="0">
                <a:solidFill>
                  <a:srgbClr val="000000"/>
                </a:solidFill>
                <a:latin typeface="Arial"/>
                <a:cs typeface="Arial"/>
              </a:rPr>
              <a:t>(</a:t>
            </a:r>
            <a:r>
              <a:rPr sz="1100" spc="4" dirty="0">
                <a:solidFill>
                  <a:srgbClr val="000000"/>
                </a:solidFill>
                <a:latin typeface="Arial"/>
                <a:cs typeface="Arial"/>
              </a:rPr>
              <a:t>f</a:t>
            </a:r>
            <a:r>
              <a:rPr sz="1100" spc="-4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1100" dirty="0">
                <a:solidFill>
                  <a:srgbClr val="000000"/>
                </a:solidFill>
                <a:latin typeface="Arial"/>
                <a:cs typeface="Arial"/>
              </a:rPr>
              <a:t>c</a:t>
            </a:r>
            <a:r>
              <a:rPr sz="1100" spc="4" dirty="0">
                <a:solidFill>
                  <a:srgbClr val="000000"/>
                </a:solidFill>
                <a:latin typeface="Arial"/>
                <a:cs typeface="Arial"/>
              </a:rPr>
              <a:t>t</a:t>
            </a:r>
            <a:r>
              <a:rPr sz="1100" spc="-4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sz="1100" dirty="0">
                <a:solidFill>
                  <a:srgbClr val="000000"/>
                </a:solidFill>
                <a:latin typeface="Arial"/>
                <a:cs typeface="Arial"/>
              </a:rPr>
              <a:t>r</a:t>
            </a:r>
            <a:r>
              <a:rPr sz="1100" spc="-4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sz="1100" dirty="0">
                <a:solidFill>
                  <a:srgbClr val="000000"/>
                </a:solidFill>
                <a:latin typeface="Arial"/>
                <a:cs typeface="Arial"/>
              </a:rPr>
              <a:t>s)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755577" y="2301721"/>
            <a:ext cx="1445641" cy="35961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0" tIns="0" rIns="0" bIns="0" rtlCol="0">
            <a:noAutofit/>
          </a:bodyPr>
          <a:lstStyle/>
          <a:p>
            <a:pPr algn="ctr">
              <a:lnSpc>
                <a:spcPts val="1640"/>
              </a:lnSpc>
              <a:spcBef>
                <a:spcPts val="82"/>
              </a:spcBef>
            </a:pPr>
            <a:r>
              <a:rPr sz="1100" dirty="0">
                <a:solidFill>
                  <a:schemeClr val="tx1"/>
                </a:solidFill>
                <a:latin typeface="Arial"/>
                <a:cs typeface="Arial"/>
              </a:rPr>
              <a:t>4 E</a:t>
            </a:r>
            <a:r>
              <a:rPr sz="1100" spc="-4" dirty="0">
                <a:solidFill>
                  <a:schemeClr val="tx1"/>
                </a:solidFill>
                <a:latin typeface="Arial"/>
                <a:cs typeface="Arial"/>
              </a:rPr>
              <a:t>n</a:t>
            </a:r>
            <a:r>
              <a:rPr sz="1100" spc="4" dirty="0">
                <a:solidFill>
                  <a:schemeClr val="tx1"/>
                </a:solidFill>
                <a:latin typeface="Arial"/>
                <a:cs typeface="Arial"/>
              </a:rPr>
              <a:t>t</a:t>
            </a:r>
            <a:r>
              <a:rPr sz="1100" spc="-4" dirty="0">
                <a:solidFill>
                  <a:schemeClr val="tx1"/>
                </a:solidFill>
                <a:latin typeface="Arial"/>
                <a:cs typeface="Arial"/>
              </a:rPr>
              <a:t>endi</a:t>
            </a:r>
            <a:r>
              <a:rPr sz="1100" dirty="0">
                <a:solidFill>
                  <a:schemeClr val="tx1"/>
                </a:solidFill>
                <a:latin typeface="Arial"/>
                <a:cs typeface="Arial"/>
              </a:rPr>
              <a:t>m</a:t>
            </a:r>
            <a:r>
              <a:rPr sz="1100" spc="-4" dirty="0">
                <a:solidFill>
                  <a:schemeClr val="tx1"/>
                </a:solidFill>
                <a:latin typeface="Arial"/>
                <a:cs typeface="Arial"/>
              </a:rPr>
              <a:t>ien</a:t>
            </a:r>
            <a:r>
              <a:rPr sz="1100" spc="4" dirty="0">
                <a:solidFill>
                  <a:schemeClr val="tx1"/>
                </a:solidFill>
                <a:latin typeface="Arial"/>
                <a:cs typeface="Arial"/>
              </a:rPr>
              <a:t>t</a:t>
            </a:r>
            <a:r>
              <a:rPr sz="1100" dirty="0">
                <a:solidFill>
                  <a:schemeClr val="tx1"/>
                </a:solidFill>
                <a:latin typeface="Arial"/>
                <a:cs typeface="Arial"/>
              </a:rPr>
              <a:t>o</a:t>
            </a:r>
          </a:p>
          <a:p>
            <a:pPr marL="168032" marR="183064" algn="ctr">
              <a:lnSpc>
                <a:spcPct val="95825"/>
              </a:lnSpc>
            </a:pPr>
            <a:r>
              <a:rPr sz="1100" spc="-4" dirty="0">
                <a:solidFill>
                  <a:schemeClr val="tx1"/>
                </a:solidFill>
                <a:latin typeface="Arial"/>
                <a:cs typeface="Arial"/>
              </a:rPr>
              <a:t>de</a:t>
            </a:r>
            <a:r>
              <a:rPr sz="1100" dirty="0">
                <a:solidFill>
                  <a:schemeClr val="tx1"/>
                </a:solidFill>
                <a:latin typeface="Arial"/>
                <a:cs typeface="Arial"/>
              </a:rPr>
              <a:t>l</a:t>
            </a:r>
            <a:r>
              <a:rPr sz="1100" spc="12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chemeClr val="tx1"/>
                </a:solidFill>
                <a:latin typeface="Arial"/>
                <a:cs typeface="Arial"/>
              </a:rPr>
              <a:t>c</a:t>
            </a:r>
            <a:r>
              <a:rPr sz="1100" spc="-4" dirty="0">
                <a:solidFill>
                  <a:schemeClr val="tx1"/>
                </a:solidFill>
                <a:latin typeface="Arial"/>
                <a:cs typeface="Arial"/>
              </a:rPr>
              <a:t>on</a:t>
            </a:r>
            <a:r>
              <a:rPr sz="1100" spc="4" dirty="0">
                <a:solidFill>
                  <a:schemeClr val="tx1"/>
                </a:solidFill>
                <a:latin typeface="Arial"/>
                <a:cs typeface="Arial"/>
              </a:rPr>
              <a:t>t</a:t>
            </a:r>
            <a:r>
              <a:rPr sz="1100" spc="-4" dirty="0">
                <a:solidFill>
                  <a:schemeClr val="tx1"/>
                </a:solidFill>
                <a:latin typeface="Arial"/>
                <a:cs typeface="Arial"/>
              </a:rPr>
              <a:t>e</a:t>
            </a:r>
            <a:r>
              <a:rPr sz="1100" spc="-8" dirty="0">
                <a:solidFill>
                  <a:schemeClr val="tx1"/>
                </a:solidFill>
                <a:latin typeface="Arial"/>
                <a:cs typeface="Arial"/>
              </a:rPr>
              <a:t>x</a:t>
            </a:r>
            <a:r>
              <a:rPr sz="1100" spc="4" dirty="0">
                <a:solidFill>
                  <a:schemeClr val="tx1"/>
                </a:solidFill>
                <a:latin typeface="Arial"/>
                <a:cs typeface="Arial"/>
              </a:rPr>
              <a:t>t</a:t>
            </a:r>
            <a:r>
              <a:rPr sz="1100" dirty="0">
                <a:solidFill>
                  <a:schemeClr val="tx1"/>
                </a:solidFill>
                <a:latin typeface="Arial"/>
                <a:cs typeface="Arial"/>
              </a:rPr>
              <a:t>o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6020668" y="2263998"/>
            <a:ext cx="2068888" cy="26514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lIns="0" tIns="0" rIns="0" bIns="0" rtlCol="0">
            <a:noAutofit/>
          </a:bodyPr>
          <a:lstStyle/>
          <a:p>
            <a:pPr marL="11135" algn="ctr">
              <a:lnSpc>
                <a:spcPts val="1640"/>
              </a:lnSpc>
              <a:spcBef>
                <a:spcPts val="82"/>
              </a:spcBef>
            </a:pP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8 </a:t>
            </a:r>
            <a:r>
              <a:rPr sz="1200" spc="-4" dirty="0">
                <a:solidFill>
                  <a:srgbClr val="000000"/>
                </a:solidFill>
                <a:latin typeface="Arial"/>
                <a:cs typeface="Arial"/>
              </a:rPr>
              <a:t>Con</a:t>
            </a:r>
            <a:r>
              <a:rPr sz="1200" spc="4" dirty="0">
                <a:solidFill>
                  <a:srgbClr val="000000"/>
                </a:solidFill>
                <a:latin typeface="Arial"/>
                <a:cs typeface="Arial"/>
              </a:rPr>
              <a:t>t</a:t>
            </a: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r</a:t>
            </a:r>
            <a:r>
              <a:rPr sz="1200" spc="-4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l</a:t>
            </a:r>
            <a:r>
              <a:rPr sz="1200" spc="1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200" spc="-4" dirty="0">
                <a:solidFill>
                  <a:srgbClr val="000000"/>
                </a:solidFill>
                <a:latin typeface="Arial"/>
                <a:cs typeface="Arial"/>
              </a:rPr>
              <a:t>d</a:t>
            </a: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e </a:t>
            </a:r>
            <a:r>
              <a:rPr sz="1200" spc="4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sz="1200" spc="-4" dirty="0">
                <a:solidFill>
                  <a:srgbClr val="000000"/>
                </a:solidFill>
                <a:latin typeface="Arial"/>
                <a:cs typeface="Arial"/>
              </a:rPr>
              <a:t>pe</a:t>
            </a: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r</a:t>
            </a:r>
            <a:r>
              <a:rPr sz="1200" spc="-4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c</a:t>
            </a:r>
            <a:r>
              <a:rPr sz="1200" spc="-4" dirty="0">
                <a:solidFill>
                  <a:srgbClr val="000000"/>
                </a:solidFill>
                <a:latin typeface="Arial"/>
                <a:cs typeface="Arial"/>
              </a:rPr>
              <a:t>ió</a:t>
            </a: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n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153960" y="2895786"/>
            <a:ext cx="1481936" cy="37804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0" tIns="0" rIns="0" bIns="0" rtlCol="0">
            <a:noAutofit/>
          </a:bodyPr>
          <a:lstStyle/>
          <a:p>
            <a:pPr marL="11135" algn="ctr">
              <a:lnSpc>
                <a:spcPts val="1640"/>
              </a:lnSpc>
              <a:spcBef>
                <a:spcPts val="82"/>
              </a:spcBef>
            </a:pPr>
            <a:r>
              <a:rPr sz="1200" spc="-4" dirty="0">
                <a:solidFill>
                  <a:srgbClr val="000000"/>
                </a:solidFill>
                <a:latin typeface="Arial"/>
                <a:cs typeface="Arial"/>
              </a:rPr>
              <a:t>4</a:t>
            </a:r>
            <a:r>
              <a:rPr sz="1200" spc="4" dirty="0">
                <a:solidFill>
                  <a:srgbClr val="000000"/>
                </a:solidFill>
                <a:latin typeface="Arial"/>
                <a:cs typeface="Arial"/>
              </a:rPr>
              <a:t>.</a:t>
            </a: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2 s</a:t>
            </a:r>
            <a:r>
              <a:rPr sz="1200" spc="4" dirty="0">
                <a:solidFill>
                  <a:srgbClr val="000000"/>
                </a:solidFill>
                <a:latin typeface="Arial"/>
                <a:cs typeface="Arial"/>
              </a:rPr>
              <a:t>t</a:t>
            </a:r>
            <a:r>
              <a:rPr sz="1200" spc="-4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k</a:t>
            </a:r>
            <a:r>
              <a:rPr sz="1200" spc="-4" dirty="0">
                <a:solidFill>
                  <a:srgbClr val="000000"/>
                </a:solidFill>
                <a:latin typeface="Arial"/>
                <a:cs typeface="Arial"/>
              </a:rPr>
              <a:t>eholde</a:t>
            </a: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rs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431374" y="2906354"/>
            <a:ext cx="2525002" cy="25946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lIns="0" tIns="0" rIns="0" bIns="0" rtlCol="0">
            <a:noAutofit/>
          </a:bodyPr>
          <a:lstStyle/>
          <a:p>
            <a:pPr marL="11135" algn="ctr">
              <a:lnSpc>
                <a:spcPts val="1640"/>
              </a:lnSpc>
              <a:spcBef>
                <a:spcPts val="82"/>
              </a:spcBef>
            </a:pPr>
            <a:r>
              <a:rPr sz="1200" spc="-4" dirty="0">
                <a:solidFill>
                  <a:srgbClr val="000000"/>
                </a:solidFill>
                <a:latin typeface="Arial"/>
                <a:cs typeface="Arial"/>
              </a:rPr>
              <a:t>6</a:t>
            </a:r>
            <a:r>
              <a:rPr sz="1200" spc="4" dirty="0">
                <a:solidFill>
                  <a:srgbClr val="000000"/>
                </a:solidFill>
                <a:latin typeface="Arial"/>
                <a:cs typeface="Arial"/>
              </a:rPr>
              <a:t>.</a:t>
            </a: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1 </a:t>
            </a:r>
            <a:r>
              <a:rPr sz="1200" spc="4" dirty="0">
                <a:solidFill>
                  <a:srgbClr val="000000"/>
                </a:solidFill>
                <a:latin typeface="Arial"/>
                <a:cs typeface="Arial"/>
              </a:rPr>
              <a:t>G</a:t>
            </a:r>
            <a:r>
              <a:rPr sz="1200" spc="-4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s</a:t>
            </a:r>
            <a:r>
              <a:rPr sz="1200" spc="4" dirty="0">
                <a:solidFill>
                  <a:srgbClr val="000000"/>
                </a:solidFill>
                <a:latin typeface="Arial"/>
                <a:cs typeface="Arial"/>
              </a:rPr>
              <a:t>t</a:t>
            </a:r>
            <a:r>
              <a:rPr sz="1200" spc="-4" dirty="0">
                <a:solidFill>
                  <a:srgbClr val="000000"/>
                </a:solidFill>
                <a:latin typeface="Arial"/>
                <a:cs typeface="Arial"/>
              </a:rPr>
              <a:t>ió</a:t>
            </a: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n </a:t>
            </a:r>
            <a:r>
              <a:rPr sz="1200" spc="-4" dirty="0">
                <a:solidFill>
                  <a:srgbClr val="000000"/>
                </a:solidFill>
                <a:latin typeface="Arial"/>
                <a:cs typeface="Arial"/>
              </a:rPr>
              <a:t>d</a:t>
            </a: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sz="1200" spc="1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c</a:t>
            </a:r>
            <a:r>
              <a:rPr sz="1200" spc="-4" dirty="0">
                <a:solidFill>
                  <a:srgbClr val="000000"/>
                </a:solidFill>
                <a:latin typeface="Arial"/>
                <a:cs typeface="Arial"/>
              </a:rPr>
              <a:t>u</a:t>
            </a: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m</a:t>
            </a:r>
            <a:r>
              <a:rPr sz="1200" spc="-4" dirty="0">
                <a:solidFill>
                  <a:srgbClr val="000000"/>
                </a:solidFill>
                <a:latin typeface="Arial"/>
                <a:cs typeface="Arial"/>
              </a:rPr>
              <a:t>pli</a:t>
            </a: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m</a:t>
            </a:r>
            <a:r>
              <a:rPr sz="1200" spc="-4" dirty="0">
                <a:solidFill>
                  <a:srgbClr val="000000"/>
                </a:solidFill>
                <a:latin typeface="Arial"/>
                <a:cs typeface="Arial"/>
              </a:rPr>
              <a:t>ien</a:t>
            </a:r>
            <a:r>
              <a:rPr sz="1200" spc="4" dirty="0">
                <a:solidFill>
                  <a:srgbClr val="000000"/>
                </a:solidFill>
                <a:latin typeface="Arial"/>
                <a:cs typeface="Arial"/>
              </a:rPr>
              <a:t>t</a:t>
            </a: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endParaRPr sz="120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77056" y="3778761"/>
            <a:ext cx="2835501" cy="5463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135" marR="30065">
              <a:lnSpc>
                <a:spcPts val="1640"/>
              </a:lnSpc>
              <a:spcBef>
                <a:spcPts val="82"/>
              </a:spcBef>
            </a:pPr>
            <a:r>
              <a:rPr sz="1200" spc="4" dirty="0">
                <a:latin typeface="Arial"/>
                <a:cs typeface="Arial"/>
              </a:rPr>
              <a:t>¿</a:t>
            </a:r>
            <a:r>
              <a:rPr sz="1200" dirty="0">
                <a:latin typeface="Arial"/>
                <a:cs typeface="Arial"/>
              </a:rPr>
              <a:t>A</a:t>
            </a:r>
            <a:r>
              <a:rPr sz="1200" spc="-91" dirty="0">
                <a:latin typeface="Arial"/>
                <a:cs typeface="Arial"/>
              </a:rPr>
              <a:t> </a:t>
            </a:r>
            <a:r>
              <a:rPr sz="1200" spc="-4" dirty="0">
                <a:latin typeface="Arial"/>
                <a:cs typeface="Arial"/>
              </a:rPr>
              <a:t>quié</a:t>
            </a:r>
            <a:r>
              <a:rPr sz="1200" dirty="0">
                <a:latin typeface="Arial"/>
                <a:cs typeface="Arial"/>
              </a:rPr>
              <a:t>n</a:t>
            </a:r>
            <a:r>
              <a:rPr sz="1200" spc="12" dirty="0">
                <a:latin typeface="Arial"/>
                <a:cs typeface="Arial"/>
              </a:rPr>
              <a:t> </a:t>
            </a:r>
            <a:r>
              <a:rPr sz="1200" spc="-4" dirty="0">
                <a:latin typeface="Arial"/>
                <a:cs typeface="Arial"/>
              </a:rPr>
              <a:t>e</a:t>
            </a:r>
            <a:r>
              <a:rPr sz="1200" dirty="0">
                <a:latin typeface="Arial"/>
                <a:cs typeface="Arial"/>
              </a:rPr>
              <a:t>s</a:t>
            </a:r>
            <a:r>
              <a:rPr sz="1200" spc="4" dirty="0">
                <a:latin typeface="Arial"/>
                <a:cs typeface="Arial"/>
              </a:rPr>
              <a:t>t</a:t>
            </a:r>
            <a:r>
              <a:rPr sz="1200" spc="-4" dirty="0">
                <a:latin typeface="Arial"/>
                <a:cs typeface="Arial"/>
              </a:rPr>
              <a:t>a</a:t>
            </a:r>
            <a:r>
              <a:rPr sz="1200" dirty="0">
                <a:latin typeface="Arial"/>
                <a:cs typeface="Arial"/>
              </a:rPr>
              <a:t>m</a:t>
            </a:r>
            <a:r>
              <a:rPr sz="1200" spc="-4" dirty="0">
                <a:latin typeface="Arial"/>
                <a:cs typeface="Arial"/>
              </a:rPr>
              <a:t>o</a:t>
            </a:r>
            <a:r>
              <a:rPr sz="1200" dirty="0">
                <a:latin typeface="Arial"/>
                <a:cs typeface="Arial"/>
              </a:rPr>
              <a:t>s</a:t>
            </a:r>
            <a:r>
              <a:rPr sz="1200" spc="12" dirty="0">
                <a:latin typeface="Arial"/>
                <a:cs typeface="Arial"/>
              </a:rPr>
              <a:t> </a:t>
            </a:r>
            <a:r>
              <a:rPr sz="1200" spc="-4" dirty="0">
                <a:latin typeface="Arial"/>
                <a:cs typeface="Arial"/>
              </a:rPr>
              <a:t>e</a:t>
            </a:r>
            <a:r>
              <a:rPr sz="1200" spc="4" dirty="0">
                <a:latin typeface="Arial"/>
                <a:cs typeface="Arial"/>
              </a:rPr>
              <a:t>f</a:t>
            </a:r>
            <a:r>
              <a:rPr sz="1200" spc="-4" dirty="0">
                <a:latin typeface="Arial"/>
                <a:cs typeface="Arial"/>
              </a:rPr>
              <a:t>e</a:t>
            </a:r>
            <a:r>
              <a:rPr sz="1200" dirty="0">
                <a:latin typeface="Arial"/>
                <a:cs typeface="Arial"/>
              </a:rPr>
              <a:t>c</a:t>
            </a:r>
            <a:r>
              <a:rPr sz="1200" spc="4" dirty="0">
                <a:latin typeface="Arial"/>
                <a:cs typeface="Arial"/>
              </a:rPr>
              <a:t>t</a:t>
            </a:r>
            <a:r>
              <a:rPr sz="1200" spc="-4" dirty="0">
                <a:latin typeface="Arial"/>
                <a:cs typeface="Arial"/>
              </a:rPr>
              <a:t>uando</a:t>
            </a:r>
            <a:r>
              <a:rPr sz="1200" dirty="0">
                <a:latin typeface="Arial"/>
                <a:cs typeface="Arial"/>
              </a:rPr>
              <a:t>?</a:t>
            </a:r>
          </a:p>
          <a:p>
            <a:pPr marL="67257" marR="30065">
              <a:lnSpc>
                <a:spcPct val="95825"/>
              </a:lnSpc>
            </a:pPr>
            <a:r>
              <a:rPr sz="1200" spc="4" dirty="0">
                <a:latin typeface="Arial"/>
                <a:cs typeface="Arial"/>
              </a:rPr>
              <a:t>¿Q</a:t>
            </a:r>
            <a:r>
              <a:rPr sz="1200" spc="-4" dirty="0">
                <a:latin typeface="Arial"/>
                <a:cs typeface="Arial"/>
              </a:rPr>
              <a:t>uié</a:t>
            </a:r>
            <a:r>
              <a:rPr sz="1200" dirty="0">
                <a:latin typeface="Arial"/>
                <a:cs typeface="Arial"/>
              </a:rPr>
              <a:t>n </a:t>
            </a:r>
            <a:r>
              <a:rPr sz="1200" spc="-4" dirty="0">
                <a:latin typeface="Arial"/>
                <a:cs typeface="Arial"/>
              </a:rPr>
              <a:t>no</a:t>
            </a:r>
            <a:r>
              <a:rPr sz="1200" dirty="0">
                <a:latin typeface="Arial"/>
                <a:cs typeface="Arial"/>
              </a:rPr>
              <a:t>s</a:t>
            </a:r>
            <a:r>
              <a:rPr sz="1200" spc="4" dirty="0">
                <a:latin typeface="Arial"/>
                <a:cs typeface="Arial"/>
              </a:rPr>
              <a:t> </a:t>
            </a:r>
            <a:r>
              <a:rPr sz="1200" spc="-4" dirty="0">
                <a:latin typeface="Arial"/>
                <a:cs typeface="Arial"/>
              </a:rPr>
              <a:t>e</a:t>
            </a:r>
            <a:r>
              <a:rPr sz="1200" dirty="0">
                <a:latin typeface="Arial"/>
                <a:cs typeface="Arial"/>
              </a:rPr>
              <a:t>s</a:t>
            </a:r>
            <a:r>
              <a:rPr sz="1200" spc="4" dirty="0">
                <a:latin typeface="Arial"/>
                <a:cs typeface="Arial"/>
              </a:rPr>
              <a:t>t</a:t>
            </a:r>
            <a:r>
              <a:rPr sz="1200" dirty="0">
                <a:latin typeface="Arial"/>
                <a:cs typeface="Arial"/>
              </a:rPr>
              <a:t>á </a:t>
            </a:r>
            <a:r>
              <a:rPr sz="1200" spc="-4" dirty="0">
                <a:latin typeface="Arial"/>
                <a:cs typeface="Arial"/>
              </a:rPr>
              <a:t>a</a:t>
            </a:r>
            <a:r>
              <a:rPr sz="1200" spc="4" dirty="0">
                <a:latin typeface="Arial"/>
                <a:cs typeface="Arial"/>
              </a:rPr>
              <a:t>f</a:t>
            </a:r>
            <a:r>
              <a:rPr sz="1200" spc="-4" dirty="0">
                <a:latin typeface="Arial"/>
                <a:cs typeface="Arial"/>
              </a:rPr>
              <a:t>e</a:t>
            </a:r>
            <a:r>
              <a:rPr sz="1200" dirty="0">
                <a:latin typeface="Arial"/>
                <a:cs typeface="Arial"/>
              </a:rPr>
              <a:t>c</a:t>
            </a:r>
            <a:r>
              <a:rPr sz="1200" spc="4" dirty="0">
                <a:latin typeface="Arial"/>
                <a:cs typeface="Arial"/>
              </a:rPr>
              <a:t>t</a:t>
            </a:r>
            <a:r>
              <a:rPr sz="1200" spc="-4" dirty="0">
                <a:latin typeface="Arial"/>
                <a:cs typeface="Arial"/>
              </a:rPr>
              <a:t>ando</a:t>
            </a:r>
            <a:r>
              <a:rPr sz="1200" dirty="0">
                <a:latin typeface="Arial"/>
                <a:cs typeface="Arial"/>
              </a:rPr>
              <a:t>?</a:t>
            </a:r>
          </a:p>
          <a:p>
            <a:pPr marL="11135">
              <a:lnSpc>
                <a:spcPct val="95825"/>
              </a:lnSpc>
              <a:spcBef>
                <a:spcPts val="79"/>
              </a:spcBef>
            </a:pPr>
            <a:r>
              <a:rPr sz="1200" spc="4" dirty="0">
                <a:latin typeface="Arial"/>
                <a:cs typeface="Arial"/>
              </a:rPr>
              <a:t>¿</a:t>
            </a:r>
            <a:r>
              <a:rPr sz="1200" dirty="0">
                <a:latin typeface="Arial"/>
                <a:cs typeface="Arial"/>
              </a:rPr>
              <a:t>A</a:t>
            </a:r>
            <a:r>
              <a:rPr sz="1200" spc="-91" dirty="0">
                <a:latin typeface="Arial"/>
                <a:cs typeface="Arial"/>
              </a:rPr>
              <a:t> </a:t>
            </a:r>
            <a:r>
              <a:rPr sz="1200" spc="-4" dirty="0">
                <a:latin typeface="Arial"/>
                <a:cs typeface="Arial"/>
              </a:rPr>
              <a:t>quié</a:t>
            </a:r>
            <a:r>
              <a:rPr sz="1200" dirty="0">
                <a:latin typeface="Arial"/>
                <a:cs typeface="Arial"/>
              </a:rPr>
              <a:t>n</a:t>
            </a:r>
            <a:r>
              <a:rPr sz="1200" spc="12" dirty="0">
                <a:latin typeface="Arial"/>
                <a:cs typeface="Arial"/>
              </a:rPr>
              <a:t> </a:t>
            </a:r>
            <a:r>
              <a:rPr sz="1200" spc="4" dirty="0">
                <a:latin typeface="Arial"/>
                <a:cs typeface="Arial"/>
              </a:rPr>
              <a:t>t</a:t>
            </a:r>
            <a:r>
              <a:rPr sz="1200" spc="-4" dirty="0">
                <a:latin typeface="Arial"/>
                <a:cs typeface="Arial"/>
              </a:rPr>
              <a:t>ene</a:t>
            </a:r>
            <a:r>
              <a:rPr sz="1200" dirty="0">
                <a:latin typeface="Arial"/>
                <a:cs typeface="Arial"/>
              </a:rPr>
              <a:t>m</a:t>
            </a:r>
            <a:r>
              <a:rPr sz="1200" spc="-4" dirty="0">
                <a:latin typeface="Arial"/>
                <a:cs typeface="Arial"/>
              </a:rPr>
              <a:t>o</a:t>
            </a:r>
            <a:r>
              <a:rPr sz="1200" dirty="0">
                <a:latin typeface="Arial"/>
                <a:cs typeface="Arial"/>
              </a:rPr>
              <a:t>s</a:t>
            </a:r>
            <a:r>
              <a:rPr sz="1200" spc="12" dirty="0">
                <a:latin typeface="Arial"/>
                <a:cs typeface="Arial"/>
              </a:rPr>
              <a:t> </a:t>
            </a:r>
            <a:r>
              <a:rPr sz="1200" spc="-4" dirty="0">
                <a:latin typeface="Arial"/>
                <a:cs typeface="Arial"/>
              </a:rPr>
              <a:t>qu</a:t>
            </a:r>
            <a:r>
              <a:rPr sz="1200" dirty="0">
                <a:latin typeface="Arial"/>
                <a:cs typeface="Arial"/>
              </a:rPr>
              <a:t>e</a:t>
            </a:r>
            <a:r>
              <a:rPr sz="1200" spc="12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</a:t>
            </a:r>
            <a:r>
              <a:rPr sz="1200" spc="-4" dirty="0">
                <a:latin typeface="Arial"/>
                <a:cs typeface="Arial"/>
              </a:rPr>
              <a:t>on</a:t>
            </a:r>
            <a:r>
              <a:rPr sz="1200" dirty="0">
                <a:latin typeface="Arial"/>
                <a:cs typeface="Arial"/>
              </a:rPr>
              <a:t>s</a:t>
            </a:r>
            <a:r>
              <a:rPr sz="1200" spc="-4" dirty="0">
                <a:latin typeface="Arial"/>
                <a:cs typeface="Arial"/>
              </a:rPr>
              <a:t>ide</a:t>
            </a:r>
            <a:r>
              <a:rPr sz="1200" dirty="0">
                <a:latin typeface="Arial"/>
                <a:cs typeface="Arial"/>
              </a:rPr>
              <a:t>r</a:t>
            </a:r>
            <a:r>
              <a:rPr sz="1200" spc="-4" dirty="0">
                <a:latin typeface="Arial"/>
                <a:cs typeface="Arial"/>
              </a:rPr>
              <a:t>a</a:t>
            </a:r>
            <a:r>
              <a:rPr sz="1200" dirty="0">
                <a:latin typeface="Arial"/>
                <a:cs typeface="Arial"/>
              </a:rPr>
              <a:t>r?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071528" y="3782910"/>
            <a:ext cx="3269916" cy="7330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135" algn="ctr">
              <a:lnSpc>
                <a:spcPts val="1640"/>
              </a:lnSpc>
              <a:spcBef>
                <a:spcPts val="82"/>
              </a:spcBef>
            </a:pPr>
            <a:r>
              <a:rPr sz="1200" spc="4" dirty="0">
                <a:latin typeface="Arial"/>
                <a:cs typeface="Arial"/>
              </a:rPr>
              <a:t>¿</a:t>
            </a:r>
            <a:r>
              <a:rPr sz="1200" spc="-4" dirty="0">
                <a:latin typeface="Arial"/>
                <a:cs typeface="Arial"/>
              </a:rPr>
              <a:t>Cuále</a:t>
            </a:r>
            <a:r>
              <a:rPr sz="1200" dirty="0">
                <a:latin typeface="Arial"/>
                <a:cs typeface="Arial"/>
              </a:rPr>
              <a:t>s</a:t>
            </a:r>
            <a:r>
              <a:rPr sz="1200" spc="12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</a:t>
            </a:r>
            <a:r>
              <a:rPr sz="1200" spc="-4" dirty="0">
                <a:latin typeface="Arial"/>
                <a:cs typeface="Arial"/>
              </a:rPr>
              <a:t>o</a:t>
            </a:r>
            <a:r>
              <a:rPr sz="1200" dirty="0">
                <a:latin typeface="Arial"/>
                <a:cs typeface="Arial"/>
              </a:rPr>
              <a:t>n </a:t>
            </a:r>
            <a:r>
              <a:rPr sz="1200" spc="-4" dirty="0">
                <a:latin typeface="Arial"/>
                <a:cs typeface="Arial"/>
              </a:rPr>
              <a:t>lo</a:t>
            </a:r>
            <a:r>
              <a:rPr sz="1200" dirty="0">
                <a:latin typeface="Arial"/>
                <a:cs typeface="Arial"/>
              </a:rPr>
              <a:t>s</a:t>
            </a:r>
            <a:r>
              <a:rPr sz="1200" spc="12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r</a:t>
            </a:r>
            <a:r>
              <a:rPr sz="1200" spc="-4" dirty="0">
                <a:latin typeface="Arial"/>
                <a:cs typeface="Arial"/>
              </a:rPr>
              <a:t>equi</a:t>
            </a:r>
            <a:r>
              <a:rPr sz="1200" dirty="0">
                <a:latin typeface="Arial"/>
                <a:cs typeface="Arial"/>
              </a:rPr>
              <a:t>s</a:t>
            </a:r>
            <a:r>
              <a:rPr sz="1200" spc="-4" dirty="0">
                <a:latin typeface="Arial"/>
                <a:cs typeface="Arial"/>
              </a:rPr>
              <a:t>i</a:t>
            </a:r>
            <a:r>
              <a:rPr sz="1200" spc="4" dirty="0">
                <a:latin typeface="Arial"/>
                <a:cs typeface="Arial"/>
              </a:rPr>
              <a:t>t</a:t>
            </a:r>
            <a:r>
              <a:rPr sz="1200" spc="-4" dirty="0">
                <a:latin typeface="Arial"/>
                <a:cs typeface="Arial"/>
              </a:rPr>
              <a:t>o</a:t>
            </a:r>
            <a:r>
              <a:rPr sz="1200" dirty="0">
                <a:latin typeface="Arial"/>
                <a:cs typeface="Arial"/>
              </a:rPr>
              <a:t>s,</a:t>
            </a:r>
            <a:r>
              <a:rPr sz="1200" spc="17" dirty="0">
                <a:latin typeface="Arial"/>
                <a:cs typeface="Arial"/>
              </a:rPr>
              <a:t> </a:t>
            </a:r>
            <a:r>
              <a:rPr sz="1200" spc="-4" dirty="0">
                <a:latin typeface="Arial"/>
                <a:cs typeface="Arial"/>
              </a:rPr>
              <a:t>ne</a:t>
            </a:r>
            <a:r>
              <a:rPr sz="1200" dirty="0">
                <a:latin typeface="Arial"/>
                <a:cs typeface="Arial"/>
              </a:rPr>
              <a:t>c</a:t>
            </a:r>
            <a:r>
              <a:rPr sz="1200" spc="-4" dirty="0">
                <a:latin typeface="Arial"/>
                <a:cs typeface="Arial"/>
              </a:rPr>
              <a:t>e</a:t>
            </a:r>
            <a:r>
              <a:rPr sz="1200" dirty="0">
                <a:latin typeface="Arial"/>
                <a:cs typeface="Arial"/>
              </a:rPr>
              <a:t>s</a:t>
            </a:r>
            <a:r>
              <a:rPr sz="1200" spc="-4" dirty="0">
                <a:latin typeface="Arial"/>
                <a:cs typeface="Arial"/>
              </a:rPr>
              <a:t>idade</a:t>
            </a:r>
            <a:r>
              <a:rPr sz="1200" dirty="0">
                <a:latin typeface="Arial"/>
                <a:cs typeface="Arial"/>
              </a:rPr>
              <a:t>s</a:t>
            </a:r>
          </a:p>
          <a:p>
            <a:pPr marL="11135" marR="30065" algn="ctr">
              <a:lnSpc>
                <a:spcPct val="95825"/>
              </a:lnSpc>
            </a:pPr>
            <a:r>
              <a:rPr sz="1200" dirty="0">
                <a:latin typeface="Arial"/>
                <a:cs typeface="Arial"/>
              </a:rPr>
              <a:t>y</a:t>
            </a:r>
            <a:r>
              <a:rPr sz="1200" spc="4" dirty="0">
                <a:latin typeface="Arial"/>
                <a:cs typeface="Arial"/>
              </a:rPr>
              <a:t> </a:t>
            </a:r>
            <a:r>
              <a:rPr sz="1200" spc="-4" dirty="0">
                <a:latin typeface="Arial"/>
                <a:cs typeface="Arial"/>
              </a:rPr>
              <a:t>e</a:t>
            </a:r>
            <a:r>
              <a:rPr sz="1200" spc="-8" dirty="0">
                <a:latin typeface="Arial"/>
                <a:cs typeface="Arial"/>
              </a:rPr>
              <a:t>x</a:t>
            </a:r>
            <a:r>
              <a:rPr sz="1200" spc="-4" dirty="0">
                <a:latin typeface="Arial"/>
                <a:cs typeface="Arial"/>
              </a:rPr>
              <a:t>pe</a:t>
            </a:r>
            <a:r>
              <a:rPr sz="1200" dirty="0">
                <a:latin typeface="Arial"/>
                <a:cs typeface="Arial"/>
              </a:rPr>
              <a:t>c</a:t>
            </a:r>
            <a:r>
              <a:rPr sz="1200" spc="4" dirty="0">
                <a:latin typeface="Arial"/>
                <a:cs typeface="Arial"/>
              </a:rPr>
              <a:t>t</a:t>
            </a:r>
            <a:r>
              <a:rPr sz="1200" spc="-4" dirty="0">
                <a:latin typeface="Arial"/>
                <a:cs typeface="Arial"/>
              </a:rPr>
              <a:t>a</a:t>
            </a:r>
            <a:r>
              <a:rPr sz="1200" spc="4" dirty="0">
                <a:latin typeface="Arial"/>
                <a:cs typeface="Arial"/>
              </a:rPr>
              <a:t>t</a:t>
            </a:r>
            <a:r>
              <a:rPr sz="1200" spc="-4" dirty="0">
                <a:latin typeface="Arial"/>
                <a:cs typeface="Arial"/>
              </a:rPr>
              <a:t>i</a:t>
            </a:r>
            <a:r>
              <a:rPr sz="1200" dirty="0">
                <a:latin typeface="Arial"/>
                <a:cs typeface="Arial"/>
              </a:rPr>
              <a:t>v</a:t>
            </a:r>
            <a:r>
              <a:rPr sz="1200" spc="-4" dirty="0">
                <a:latin typeface="Arial"/>
                <a:cs typeface="Arial"/>
              </a:rPr>
              <a:t>a</a:t>
            </a:r>
            <a:r>
              <a:rPr sz="1200" dirty="0">
                <a:latin typeface="Arial"/>
                <a:cs typeface="Arial"/>
              </a:rPr>
              <a:t>s</a:t>
            </a:r>
            <a:r>
              <a:rPr sz="1200" spc="-4" dirty="0">
                <a:latin typeface="Arial"/>
                <a:cs typeface="Arial"/>
              </a:rPr>
              <a:t>??</a:t>
            </a:r>
            <a:r>
              <a:rPr sz="1200" dirty="0">
                <a:latin typeface="Arial"/>
                <a:cs typeface="Arial"/>
              </a:rPr>
              <a:t>?</a:t>
            </a:r>
          </a:p>
          <a:p>
            <a:pPr marL="11135" marR="193168" algn="ctr">
              <a:lnSpc>
                <a:spcPct val="100041"/>
              </a:lnSpc>
              <a:spcBef>
                <a:spcPts val="79"/>
              </a:spcBef>
            </a:pPr>
            <a:r>
              <a:rPr sz="1200" spc="4" dirty="0">
                <a:latin typeface="Arial"/>
                <a:cs typeface="Arial"/>
              </a:rPr>
              <a:t>¿</a:t>
            </a:r>
            <a:r>
              <a:rPr sz="1200" spc="-4" dirty="0">
                <a:latin typeface="Arial"/>
                <a:cs typeface="Arial"/>
              </a:rPr>
              <a:t>Cuále</a:t>
            </a:r>
            <a:r>
              <a:rPr sz="1200" dirty="0">
                <a:latin typeface="Arial"/>
                <a:cs typeface="Arial"/>
              </a:rPr>
              <a:t>s</a:t>
            </a:r>
            <a:r>
              <a:rPr sz="1200" spc="12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</a:t>
            </a:r>
            <a:r>
              <a:rPr sz="1200" spc="-4" dirty="0">
                <a:latin typeface="Arial"/>
                <a:cs typeface="Arial"/>
              </a:rPr>
              <a:t>o</a:t>
            </a:r>
            <a:r>
              <a:rPr sz="1200" dirty="0">
                <a:latin typeface="Arial"/>
                <a:cs typeface="Arial"/>
              </a:rPr>
              <a:t>n </a:t>
            </a:r>
            <a:r>
              <a:rPr sz="1200" spc="-4" dirty="0">
                <a:latin typeface="Arial"/>
                <a:cs typeface="Arial"/>
              </a:rPr>
              <a:t>nue</a:t>
            </a:r>
            <a:r>
              <a:rPr sz="1200" dirty="0">
                <a:latin typeface="Arial"/>
                <a:cs typeface="Arial"/>
              </a:rPr>
              <a:t>s</a:t>
            </a:r>
            <a:r>
              <a:rPr sz="1200" spc="4" dirty="0">
                <a:latin typeface="Arial"/>
                <a:cs typeface="Arial"/>
              </a:rPr>
              <a:t>t</a:t>
            </a:r>
            <a:r>
              <a:rPr sz="1200" dirty="0">
                <a:latin typeface="Arial"/>
                <a:cs typeface="Arial"/>
              </a:rPr>
              <a:t>r</a:t>
            </a:r>
            <a:r>
              <a:rPr sz="1200" spc="-4" dirty="0">
                <a:latin typeface="Arial"/>
                <a:cs typeface="Arial"/>
              </a:rPr>
              <a:t>a</a:t>
            </a:r>
            <a:r>
              <a:rPr sz="1200" dirty="0">
                <a:latin typeface="Arial"/>
                <a:cs typeface="Arial"/>
              </a:rPr>
              <a:t>s</a:t>
            </a:r>
            <a:r>
              <a:rPr sz="1200" spc="12" dirty="0">
                <a:latin typeface="Arial"/>
                <a:cs typeface="Arial"/>
              </a:rPr>
              <a:t> </a:t>
            </a:r>
            <a:r>
              <a:rPr sz="1200" spc="-4" dirty="0">
                <a:latin typeface="Arial"/>
                <a:cs typeface="Arial"/>
              </a:rPr>
              <a:t>obliga</a:t>
            </a:r>
            <a:r>
              <a:rPr sz="1200" dirty="0">
                <a:latin typeface="Arial"/>
                <a:cs typeface="Arial"/>
              </a:rPr>
              <a:t>c</a:t>
            </a:r>
            <a:r>
              <a:rPr sz="1200" spc="-4" dirty="0">
                <a:latin typeface="Arial"/>
                <a:cs typeface="Arial"/>
              </a:rPr>
              <a:t>ione</a:t>
            </a:r>
            <a:r>
              <a:rPr sz="1200" dirty="0">
                <a:latin typeface="Arial"/>
                <a:cs typeface="Arial"/>
              </a:rPr>
              <a:t>s</a:t>
            </a:r>
            <a:r>
              <a:rPr sz="1200" spc="34" dirty="0">
                <a:latin typeface="Arial"/>
                <a:cs typeface="Arial"/>
              </a:rPr>
              <a:t> </a:t>
            </a:r>
            <a:r>
              <a:rPr sz="1200" spc="-4" dirty="0">
                <a:latin typeface="Arial"/>
                <a:cs typeface="Arial"/>
              </a:rPr>
              <a:t>d</a:t>
            </a:r>
            <a:r>
              <a:rPr sz="1200" dirty="0">
                <a:latin typeface="Arial"/>
                <a:cs typeface="Arial"/>
              </a:rPr>
              <a:t>e c</a:t>
            </a:r>
            <a:r>
              <a:rPr sz="1200" spc="-4" dirty="0">
                <a:latin typeface="Arial"/>
                <a:cs typeface="Arial"/>
              </a:rPr>
              <a:t>u</a:t>
            </a:r>
            <a:r>
              <a:rPr sz="1200" dirty="0">
                <a:latin typeface="Arial"/>
                <a:cs typeface="Arial"/>
              </a:rPr>
              <a:t>m</a:t>
            </a:r>
            <a:r>
              <a:rPr sz="1200" spc="-4" dirty="0">
                <a:latin typeface="Arial"/>
                <a:cs typeface="Arial"/>
              </a:rPr>
              <a:t>pli</a:t>
            </a:r>
            <a:r>
              <a:rPr sz="1200" dirty="0">
                <a:latin typeface="Arial"/>
                <a:cs typeface="Arial"/>
              </a:rPr>
              <a:t>m</a:t>
            </a:r>
            <a:r>
              <a:rPr sz="1200" spc="-4" dirty="0">
                <a:latin typeface="Arial"/>
                <a:cs typeface="Arial"/>
              </a:rPr>
              <a:t>ien</a:t>
            </a:r>
            <a:r>
              <a:rPr sz="1200" spc="4" dirty="0">
                <a:latin typeface="Arial"/>
                <a:cs typeface="Arial"/>
              </a:rPr>
              <a:t>t</a:t>
            </a:r>
            <a:r>
              <a:rPr sz="1200" spc="-4" dirty="0">
                <a:latin typeface="Arial"/>
                <a:cs typeface="Arial"/>
              </a:rPr>
              <a:t>o</a:t>
            </a:r>
            <a:r>
              <a:rPr sz="1200" dirty="0">
                <a:latin typeface="Arial"/>
                <a:cs typeface="Arial"/>
              </a:rPr>
              <a:t>?</a:t>
            </a:r>
          </a:p>
        </p:txBody>
      </p:sp>
      <p:sp>
        <p:nvSpPr>
          <p:cNvPr id="6" name="object 6"/>
          <p:cNvSpPr txBox="1"/>
          <p:nvPr/>
        </p:nvSpPr>
        <p:spPr>
          <a:xfrm rot="5400000">
            <a:off x="3652372" y="2367507"/>
            <a:ext cx="1446018" cy="20307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11135">
              <a:lnSpc>
                <a:spcPts val="1640"/>
              </a:lnSpc>
              <a:spcBef>
                <a:spcPts val="82"/>
              </a:spcBef>
            </a:pPr>
            <a:r>
              <a:rPr sz="1200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1200" spc="-4" dirty="0">
                <a:solidFill>
                  <a:srgbClr val="FF0000"/>
                </a:solidFill>
                <a:latin typeface="Arial"/>
                <a:cs typeface="Arial"/>
              </a:rPr>
              <a:t>náli</a:t>
            </a:r>
            <a:r>
              <a:rPr sz="1200" dirty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sz="1200" spc="-4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1200" dirty="0">
                <a:solidFill>
                  <a:srgbClr val="FF0000"/>
                </a:solidFill>
                <a:latin typeface="Arial"/>
                <a:cs typeface="Arial"/>
              </a:rPr>
              <a:t>s,</a:t>
            </a:r>
            <a:r>
              <a:rPr sz="1200" spc="17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00" spc="-4" dirty="0">
                <a:solidFill>
                  <a:srgbClr val="FF0000"/>
                </a:solidFill>
                <a:latin typeface="Arial"/>
                <a:cs typeface="Arial"/>
              </a:rPr>
              <a:t>p</a:t>
            </a:r>
            <a:r>
              <a:rPr sz="1200" dirty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sz="1200" spc="-4" dirty="0">
                <a:solidFill>
                  <a:srgbClr val="FF0000"/>
                </a:solidFill>
                <a:latin typeface="Arial"/>
                <a:cs typeface="Arial"/>
              </a:rPr>
              <a:t>io</a:t>
            </a:r>
            <a:r>
              <a:rPr sz="1200" dirty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sz="1200" spc="-4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1200" dirty="0">
                <a:solidFill>
                  <a:srgbClr val="FF0000"/>
                </a:solidFill>
                <a:latin typeface="Arial"/>
                <a:cs typeface="Arial"/>
              </a:rPr>
              <a:t>z</a:t>
            </a:r>
            <a:r>
              <a:rPr sz="1200" spc="-4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1200" dirty="0">
                <a:solidFill>
                  <a:srgbClr val="FF0000"/>
                </a:solidFill>
                <a:latin typeface="Arial"/>
                <a:cs typeface="Arial"/>
              </a:rPr>
              <a:t>c</a:t>
            </a:r>
            <a:r>
              <a:rPr sz="1200" spc="-4" dirty="0">
                <a:solidFill>
                  <a:srgbClr val="FF0000"/>
                </a:solidFill>
                <a:latin typeface="Arial"/>
                <a:cs typeface="Arial"/>
              </a:rPr>
              <a:t>ió</a:t>
            </a:r>
            <a:r>
              <a:rPr sz="1200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177587" y="858357"/>
            <a:ext cx="86326" cy="10373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271">
              <a:lnSpc>
                <a:spcPts val="877"/>
              </a:lnSpc>
            </a:pPr>
            <a:endParaRPr sz="800"/>
          </a:p>
        </p:txBody>
      </p:sp>
      <p:sp>
        <p:nvSpPr>
          <p:cNvPr id="4" name="object 4"/>
          <p:cNvSpPr txBox="1"/>
          <p:nvPr/>
        </p:nvSpPr>
        <p:spPr>
          <a:xfrm>
            <a:off x="3664187" y="858357"/>
            <a:ext cx="87108" cy="10373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271">
              <a:lnSpc>
                <a:spcPts val="877"/>
              </a:lnSpc>
            </a:pPr>
            <a:endParaRPr sz="800"/>
          </a:p>
        </p:txBody>
      </p:sp>
      <p:sp>
        <p:nvSpPr>
          <p:cNvPr id="3" name="object 3"/>
          <p:cNvSpPr txBox="1"/>
          <p:nvPr/>
        </p:nvSpPr>
        <p:spPr>
          <a:xfrm>
            <a:off x="4982720" y="858357"/>
            <a:ext cx="86804" cy="10373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271">
              <a:lnSpc>
                <a:spcPts val="877"/>
              </a:lnSpc>
            </a:pPr>
            <a:endParaRPr sz="800"/>
          </a:p>
        </p:txBody>
      </p:sp>
      <p:sp>
        <p:nvSpPr>
          <p:cNvPr id="2" name="object 2"/>
          <p:cNvSpPr txBox="1"/>
          <p:nvPr/>
        </p:nvSpPr>
        <p:spPr>
          <a:xfrm>
            <a:off x="6742064" y="858357"/>
            <a:ext cx="88108" cy="10373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271">
              <a:lnSpc>
                <a:spcPts val="877"/>
              </a:lnSpc>
            </a:pPr>
            <a:endParaRPr sz="800"/>
          </a:p>
        </p:txBody>
      </p:sp>
      <p:cxnSp>
        <p:nvCxnSpPr>
          <p:cNvPr id="54" name="Conector recto de flecha 53"/>
          <p:cNvCxnSpPr>
            <a:stCxn id="12" idx="0"/>
            <a:endCxn id="13" idx="1"/>
          </p:cNvCxnSpPr>
          <p:nvPr/>
        </p:nvCxnSpPr>
        <p:spPr>
          <a:xfrm flipV="1">
            <a:off x="1478398" y="1958567"/>
            <a:ext cx="794302" cy="34315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Conector recto de flecha 54"/>
          <p:cNvCxnSpPr>
            <a:stCxn id="12" idx="2"/>
            <a:endCxn id="10" idx="1"/>
          </p:cNvCxnSpPr>
          <p:nvPr/>
        </p:nvCxnSpPr>
        <p:spPr>
          <a:xfrm>
            <a:off x="1478398" y="2661333"/>
            <a:ext cx="675563" cy="4234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Conector recto de flecha 55"/>
          <p:cNvCxnSpPr>
            <a:endCxn id="13" idx="0"/>
          </p:cNvCxnSpPr>
          <p:nvPr/>
        </p:nvCxnSpPr>
        <p:spPr>
          <a:xfrm>
            <a:off x="2963875" y="1221600"/>
            <a:ext cx="0" cy="55716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Conector recto de flecha 56"/>
          <p:cNvCxnSpPr/>
          <p:nvPr/>
        </p:nvCxnSpPr>
        <p:spPr>
          <a:xfrm>
            <a:off x="4499992" y="3273828"/>
            <a:ext cx="576064" cy="48605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Conector recto de flecha 57"/>
          <p:cNvCxnSpPr/>
          <p:nvPr/>
        </p:nvCxnSpPr>
        <p:spPr>
          <a:xfrm flipV="1">
            <a:off x="4499992" y="1005576"/>
            <a:ext cx="864096" cy="54237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Conector recto de flecha 58"/>
          <p:cNvCxnSpPr>
            <a:stCxn id="7" idx="0"/>
            <a:endCxn id="9" idx="2"/>
          </p:cNvCxnSpPr>
          <p:nvPr/>
        </p:nvCxnSpPr>
        <p:spPr>
          <a:xfrm flipH="1" flipV="1">
            <a:off x="6693875" y="3165816"/>
            <a:ext cx="12611" cy="61709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Conector recto de flecha 59"/>
          <p:cNvCxnSpPr>
            <a:stCxn id="15" idx="2"/>
            <a:endCxn id="14" idx="0"/>
          </p:cNvCxnSpPr>
          <p:nvPr/>
        </p:nvCxnSpPr>
        <p:spPr>
          <a:xfrm flipH="1">
            <a:off x="6712910" y="1113588"/>
            <a:ext cx="653" cy="2700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Conector recto de flecha 60"/>
          <p:cNvCxnSpPr>
            <a:stCxn id="8" idx="0"/>
            <a:endCxn id="10" idx="2"/>
          </p:cNvCxnSpPr>
          <p:nvPr/>
        </p:nvCxnSpPr>
        <p:spPr>
          <a:xfrm flipV="1">
            <a:off x="2894806" y="3273828"/>
            <a:ext cx="122" cy="50493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Marcador de número de diapositiva 2"/>
          <p:cNvSpPr>
            <a:spLocks noGrp="1"/>
          </p:cNvSpPr>
          <p:nvPr>
            <p:ph type="sldNum" idx="12"/>
          </p:nvPr>
        </p:nvSpPr>
        <p:spPr>
          <a:xfrm>
            <a:off x="-75" y="0"/>
            <a:ext cx="669600" cy="1140000"/>
          </a:xfrm>
        </p:spPr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 smtClean="0"/>
              <a:t>9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29395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1" grpId="0" animBg="1"/>
      <p:bldP spid="42" grpId="0" animBg="1"/>
      <p:bldP spid="43" grpId="0" animBg="1"/>
      <p:bldP spid="44" grpId="0" animBg="1"/>
      <p:bldP spid="49" grpId="0" animBg="1"/>
      <p:bldP spid="50" grpId="0" animBg="1"/>
      <p:bldP spid="16" grpId="0"/>
      <p:bldP spid="15" grpId="0"/>
      <p:bldP spid="14" grpId="0" animBg="1"/>
      <p:bldP spid="13" grpId="0" animBg="1"/>
      <p:bldP spid="12" grpId="0" animBg="1"/>
      <p:bldP spid="11" grpId="0" animBg="1"/>
      <p:bldP spid="10" grpId="0" animBg="1"/>
      <p:bldP spid="9" grpId="0" animBg="1"/>
      <p:bldP spid="8" grpId="0"/>
      <p:bldP spid="7" grpId="0"/>
      <p:bldP spid="6" grpId="0"/>
      <p:bldP spid="2" grpId="0"/>
    </p:bldLst>
  </p:timing>
</p:sld>
</file>

<file path=ppt/theme/theme1.xml><?xml version="1.0" encoding="utf-8"?>
<a:theme xmlns:a="http://schemas.openxmlformats.org/drawingml/2006/main" name="Cerimon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</TotalTime>
  <Words>317</Words>
  <Application>Microsoft Office PowerPoint</Application>
  <PresentationFormat>Presentación en pantalla (16:9)</PresentationFormat>
  <Paragraphs>95</Paragraphs>
  <Slides>15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0" baseType="lpstr">
      <vt:lpstr>Dosis</vt:lpstr>
      <vt:lpstr>Calibri</vt:lpstr>
      <vt:lpstr>Arial</vt:lpstr>
      <vt:lpstr>Source Sans Pro</vt:lpstr>
      <vt:lpstr>Cerimon template</vt:lpstr>
      <vt:lpstr>ISO 45001  Seguridad y Salud Laboral POR UN MUNDO SEGURO</vt:lpstr>
      <vt:lpstr>PANORAMA GLOBAL DE LA SEGURIDAD EN EL TRABAJO</vt:lpstr>
      <vt:lpstr>DATOS  IMPORTANTES</vt:lpstr>
      <vt:lpstr>ACCIDENTES LABORALES FATALES DEL 2015 AL 2017</vt:lpstr>
      <vt:lpstr>ISO 45001</vt:lpstr>
      <vt:lpstr>Situación y Documentos</vt:lpstr>
      <vt:lpstr>Información de Referencia</vt:lpstr>
      <vt:lpstr>Presentación de PowerPoint</vt:lpstr>
      <vt:lpstr>Presentación de PowerPoint</vt:lpstr>
      <vt:lpstr>Presentación de PowerPoint</vt:lpstr>
      <vt:lpstr>FAMILIA, EMPRESA, TRABAJO Y CONSUMIDORES</vt:lpstr>
      <vt:lpstr>QUE HACE EL PERÚ PARA UN MUNDO MAS SEGURO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ISO 45001  Seguridad y Salud Laboral POR UN MUNDO SEGURO</dc:title>
  <dc:creator>Gisela Rodriguez</dc:creator>
  <cp:lastModifiedBy>Gisela Rodriguez</cp:lastModifiedBy>
  <cp:revision>43</cp:revision>
  <cp:lastPrinted>2018-07-19T23:49:25Z</cp:lastPrinted>
  <dcterms:modified xsi:type="dcterms:W3CDTF">2018-07-19T23:49:58Z</dcterms:modified>
</cp:coreProperties>
</file>