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56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B55DB-ADC3-46A6-9592-BF46E86AF6C9}" type="datetimeFigureOut">
              <a:rPr lang="es-PE" smtClean="0"/>
              <a:t>20/07/2017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4720C-E17A-4F6E-AA94-2086E8619C0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80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720C-E17A-4F6E-AA94-2086E8619C05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095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720C-E17A-4F6E-AA94-2086E8619C05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099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12192000" cy="548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68500" y="1574801"/>
            <a:ext cx="7878760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Congreso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“Construyendo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un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País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con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Calidad,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Desafío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al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2021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159001" y="2374901"/>
            <a:ext cx="7647927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Impacto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los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Estándares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Calidad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en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la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Seguridad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2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2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las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149600" y="2755901"/>
            <a:ext cx="5594480" cy="40523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500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Instalaciones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Eléctricas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en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las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b="1" dirty="0">
                <a:solidFill>
                  <a:srgbClr val="FFFFFF"/>
                </a:solidFill>
                <a:latin typeface="Arial Narrow" pitchFamily="18" charset="0"/>
                <a:cs typeface="Arial Narrow" pitchFamily="18" charset="0"/>
              </a:rPr>
              <a:t>Edificaciones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924051" y="1447800"/>
            <a:ext cx="8332851" cy="127000"/>
          </a:xfrm>
          <a:custGeom>
            <a:avLst/>
            <a:gdLst>
              <a:gd name="connsiteX0" fmla="*/ 31750 w 8332851"/>
              <a:gd name="connsiteY0" fmla="*/ 31750 h 127000"/>
              <a:gd name="connsiteX1" fmla="*/ 8301101 w 8332851"/>
              <a:gd name="connsiteY1" fmla="*/ 3340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851" h="127000">
                <a:moveTo>
                  <a:pt x="31750" y="31750"/>
                </a:moveTo>
                <a:lnTo>
                  <a:pt x="8301101" y="3340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8500" y="1079500"/>
            <a:ext cx="266700" cy="3556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0900" y="1663700"/>
            <a:ext cx="8039100" cy="513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19301" y="508000"/>
            <a:ext cx="4332917" cy="94384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15900" algn="l"/>
              </a:tabLst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Programa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Casa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Segura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215900" algn="l"/>
              </a:tabLst>
            </a:pPr>
            <a:r>
              <a:rPr lang="en-US" altLang="zh-CN" dirty="0"/>
              <a:t>	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Una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iniciativa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positiva,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pero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no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es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suficiente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991537" y="3896822"/>
            <a:ext cx="8424926" cy="2916555"/>
          </a:xfrm>
          <a:custGeom>
            <a:avLst/>
            <a:gdLst>
              <a:gd name="connsiteX0" fmla="*/ 0 w 8424926"/>
              <a:gd name="connsiteY0" fmla="*/ 2916555 h 2916555"/>
              <a:gd name="connsiteX1" fmla="*/ 8424925 w 8424926"/>
              <a:gd name="connsiteY1" fmla="*/ 2916555 h 2916555"/>
              <a:gd name="connsiteX2" fmla="*/ 8424925 w 8424926"/>
              <a:gd name="connsiteY2" fmla="*/ 0 h 2916555"/>
              <a:gd name="connsiteX3" fmla="*/ 0 w 8424926"/>
              <a:gd name="connsiteY3" fmla="*/ 0 h 2916555"/>
              <a:gd name="connsiteX4" fmla="*/ 0 w 8424926"/>
              <a:gd name="connsiteY4" fmla="*/ 2916555 h 29165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424926" h="2916555">
                <a:moveTo>
                  <a:pt x="0" y="2916555"/>
                </a:moveTo>
                <a:lnTo>
                  <a:pt x="8424925" y="2916555"/>
                </a:lnTo>
                <a:lnTo>
                  <a:pt x="8424925" y="0"/>
                </a:lnTo>
                <a:lnTo>
                  <a:pt x="0" y="0"/>
                </a:lnTo>
                <a:lnTo>
                  <a:pt x="0" y="2916555"/>
                </a:lnTo>
              </a:path>
            </a:pathLst>
          </a:custGeom>
          <a:solidFill>
            <a:srgbClr val="D2D2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4546"/>
            <a:ext cx="12192000" cy="506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19300" y="571501"/>
            <a:ext cx="330738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Programa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Casa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Segura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676400" y="-9236"/>
            <a:ext cx="10668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218677" y="1748548"/>
            <a:ext cx="7416800" cy="4793996"/>
          </a:xfrm>
          <a:custGeom>
            <a:avLst/>
            <a:gdLst>
              <a:gd name="connsiteX0" fmla="*/ 6350 w 7416800"/>
              <a:gd name="connsiteY0" fmla="*/ 4787646 h 4793996"/>
              <a:gd name="connsiteX1" fmla="*/ 7410449 w 7416800"/>
              <a:gd name="connsiteY1" fmla="*/ 4787646 h 4793996"/>
              <a:gd name="connsiteX2" fmla="*/ 7410449 w 7416800"/>
              <a:gd name="connsiteY2" fmla="*/ 6350 h 4793996"/>
              <a:gd name="connsiteX3" fmla="*/ 6350 w 7416800"/>
              <a:gd name="connsiteY3" fmla="*/ 6350 h 4793996"/>
              <a:gd name="connsiteX4" fmla="*/ 6350 w 7416800"/>
              <a:gd name="connsiteY4" fmla="*/ 4787646 h 4793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16800" h="4793996">
                <a:moveTo>
                  <a:pt x="6350" y="4787646"/>
                </a:moveTo>
                <a:lnTo>
                  <a:pt x="7410449" y="4787646"/>
                </a:lnTo>
                <a:lnTo>
                  <a:pt x="7410449" y="6350"/>
                </a:lnTo>
                <a:lnTo>
                  <a:pt x="6350" y="6350"/>
                </a:lnTo>
                <a:lnTo>
                  <a:pt x="6350" y="478764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1353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12192000" cy="47879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19300" y="495301"/>
            <a:ext cx="3307380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Programa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Casa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Segura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991538" y="1618996"/>
            <a:ext cx="8244967" cy="1377314"/>
          </a:xfrm>
          <a:custGeom>
            <a:avLst/>
            <a:gdLst>
              <a:gd name="connsiteX0" fmla="*/ 0 w 8244967"/>
              <a:gd name="connsiteY0" fmla="*/ 1377314 h 1377314"/>
              <a:gd name="connsiteX1" fmla="*/ 8244966 w 8244967"/>
              <a:gd name="connsiteY1" fmla="*/ 1377314 h 1377314"/>
              <a:gd name="connsiteX2" fmla="*/ 8244966 w 8244967"/>
              <a:gd name="connsiteY2" fmla="*/ 0 h 1377314"/>
              <a:gd name="connsiteX3" fmla="*/ 0 w 8244967"/>
              <a:gd name="connsiteY3" fmla="*/ 0 h 1377314"/>
              <a:gd name="connsiteX4" fmla="*/ 0 w 8244967"/>
              <a:gd name="connsiteY4" fmla="*/ 1377314 h 13773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44967" h="1377314">
                <a:moveTo>
                  <a:pt x="0" y="1377314"/>
                </a:moveTo>
                <a:lnTo>
                  <a:pt x="8244966" y="1377314"/>
                </a:lnTo>
                <a:lnTo>
                  <a:pt x="8244966" y="0"/>
                </a:lnTo>
                <a:lnTo>
                  <a:pt x="0" y="0"/>
                </a:lnTo>
                <a:lnTo>
                  <a:pt x="0" y="1377314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978838" y="1606296"/>
            <a:ext cx="8270367" cy="1402714"/>
          </a:xfrm>
          <a:custGeom>
            <a:avLst/>
            <a:gdLst>
              <a:gd name="connsiteX0" fmla="*/ 12700 w 8270367"/>
              <a:gd name="connsiteY0" fmla="*/ 1390014 h 1402714"/>
              <a:gd name="connsiteX1" fmla="*/ 8257666 w 8270367"/>
              <a:gd name="connsiteY1" fmla="*/ 1390014 h 1402714"/>
              <a:gd name="connsiteX2" fmla="*/ 8257666 w 8270367"/>
              <a:gd name="connsiteY2" fmla="*/ 12700 h 1402714"/>
              <a:gd name="connsiteX3" fmla="*/ 12700 w 8270367"/>
              <a:gd name="connsiteY3" fmla="*/ 12700 h 1402714"/>
              <a:gd name="connsiteX4" fmla="*/ 12700 w 8270367"/>
              <a:gd name="connsiteY4" fmla="*/ 1390014 h 14027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70367" h="1402714">
                <a:moveTo>
                  <a:pt x="12700" y="1390014"/>
                </a:moveTo>
                <a:lnTo>
                  <a:pt x="8257666" y="1390014"/>
                </a:lnTo>
                <a:lnTo>
                  <a:pt x="8257666" y="12700"/>
                </a:lnTo>
                <a:lnTo>
                  <a:pt x="12700" y="12700"/>
                </a:lnTo>
                <a:lnTo>
                  <a:pt x="12700" y="139001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100" y="279400"/>
            <a:ext cx="1422400" cy="7366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301630"/>
            <a:ext cx="11811000" cy="516267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508001"/>
            <a:ext cx="15681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Propuestas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791711" y="1599578"/>
            <a:ext cx="6444742" cy="1152131"/>
          </a:xfrm>
          <a:custGeom>
            <a:avLst/>
            <a:gdLst>
              <a:gd name="connsiteX0" fmla="*/ 0 w 6444742"/>
              <a:gd name="connsiteY0" fmla="*/ 1152131 h 1152131"/>
              <a:gd name="connsiteX1" fmla="*/ 6444742 w 6444742"/>
              <a:gd name="connsiteY1" fmla="*/ 1152131 h 1152131"/>
              <a:gd name="connsiteX2" fmla="*/ 6444742 w 6444742"/>
              <a:gd name="connsiteY2" fmla="*/ 0 h 1152131"/>
              <a:gd name="connsiteX3" fmla="*/ 0 w 6444742"/>
              <a:gd name="connsiteY3" fmla="*/ 0 h 1152131"/>
              <a:gd name="connsiteX4" fmla="*/ 0 w 6444742"/>
              <a:gd name="connsiteY4" fmla="*/ 1152131 h 1152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44742" h="1152131">
                <a:moveTo>
                  <a:pt x="0" y="1152131"/>
                </a:moveTo>
                <a:lnTo>
                  <a:pt x="6444742" y="1152131"/>
                </a:lnTo>
                <a:lnTo>
                  <a:pt x="6444742" y="0"/>
                </a:lnTo>
                <a:lnTo>
                  <a:pt x="0" y="0"/>
                </a:lnTo>
                <a:lnTo>
                  <a:pt x="0" y="1152131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779011" y="1586878"/>
            <a:ext cx="6470142" cy="1177531"/>
          </a:xfrm>
          <a:custGeom>
            <a:avLst/>
            <a:gdLst>
              <a:gd name="connsiteX0" fmla="*/ 12700 w 6470142"/>
              <a:gd name="connsiteY0" fmla="*/ 1164831 h 1177531"/>
              <a:gd name="connsiteX1" fmla="*/ 6457442 w 6470142"/>
              <a:gd name="connsiteY1" fmla="*/ 1164831 h 1177531"/>
              <a:gd name="connsiteX2" fmla="*/ 6457442 w 6470142"/>
              <a:gd name="connsiteY2" fmla="*/ 12700 h 1177531"/>
              <a:gd name="connsiteX3" fmla="*/ 12700 w 6470142"/>
              <a:gd name="connsiteY3" fmla="*/ 12700 h 1177531"/>
              <a:gd name="connsiteX4" fmla="*/ 12700 w 6470142"/>
              <a:gd name="connsiteY4" fmla="*/ 1164831 h 11775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70142" h="1177531">
                <a:moveTo>
                  <a:pt x="12700" y="1164831"/>
                </a:moveTo>
                <a:lnTo>
                  <a:pt x="6457442" y="1164831"/>
                </a:lnTo>
                <a:lnTo>
                  <a:pt x="6457442" y="12700"/>
                </a:lnTo>
                <a:lnTo>
                  <a:pt x="12700" y="12700"/>
                </a:lnTo>
                <a:lnTo>
                  <a:pt x="12700" y="116483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300" y="241300"/>
            <a:ext cx="1587500" cy="7874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329536"/>
            <a:ext cx="11658600" cy="476646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508001"/>
            <a:ext cx="15681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Propuestas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719703" y="4005084"/>
            <a:ext cx="6528561" cy="792086"/>
          </a:xfrm>
          <a:custGeom>
            <a:avLst/>
            <a:gdLst>
              <a:gd name="connsiteX0" fmla="*/ 0 w 6528561"/>
              <a:gd name="connsiteY0" fmla="*/ 792086 h 792086"/>
              <a:gd name="connsiteX1" fmla="*/ 6528562 w 6528561"/>
              <a:gd name="connsiteY1" fmla="*/ 792086 h 792086"/>
              <a:gd name="connsiteX2" fmla="*/ 6528562 w 6528561"/>
              <a:gd name="connsiteY2" fmla="*/ 0 h 792086"/>
              <a:gd name="connsiteX3" fmla="*/ 0 w 6528561"/>
              <a:gd name="connsiteY3" fmla="*/ 0 h 792086"/>
              <a:gd name="connsiteX4" fmla="*/ 0 w 6528561"/>
              <a:gd name="connsiteY4" fmla="*/ 792086 h 7920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28561" h="792086">
                <a:moveTo>
                  <a:pt x="0" y="792086"/>
                </a:moveTo>
                <a:lnTo>
                  <a:pt x="6528562" y="792086"/>
                </a:lnTo>
                <a:lnTo>
                  <a:pt x="6528562" y="0"/>
                </a:lnTo>
                <a:lnTo>
                  <a:pt x="0" y="0"/>
                </a:lnTo>
                <a:lnTo>
                  <a:pt x="0" y="792086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707003" y="3992384"/>
            <a:ext cx="6553961" cy="817486"/>
          </a:xfrm>
          <a:custGeom>
            <a:avLst/>
            <a:gdLst>
              <a:gd name="connsiteX0" fmla="*/ 12700 w 6553961"/>
              <a:gd name="connsiteY0" fmla="*/ 804786 h 817486"/>
              <a:gd name="connsiteX1" fmla="*/ 6541262 w 6553961"/>
              <a:gd name="connsiteY1" fmla="*/ 804786 h 817486"/>
              <a:gd name="connsiteX2" fmla="*/ 6541262 w 6553961"/>
              <a:gd name="connsiteY2" fmla="*/ 12700 h 817486"/>
              <a:gd name="connsiteX3" fmla="*/ 12700 w 6553961"/>
              <a:gd name="connsiteY3" fmla="*/ 12700 h 817486"/>
              <a:gd name="connsiteX4" fmla="*/ 12700 w 6553961"/>
              <a:gd name="connsiteY4" fmla="*/ 804786 h 817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53961" h="817486">
                <a:moveTo>
                  <a:pt x="12700" y="804786"/>
                </a:moveTo>
                <a:lnTo>
                  <a:pt x="6541262" y="804786"/>
                </a:lnTo>
                <a:lnTo>
                  <a:pt x="6541262" y="12700"/>
                </a:lnTo>
                <a:lnTo>
                  <a:pt x="12700" y="12700"/>
                </a:lnTo>
                <a:lnTo>
                  <a:pt x="12700" y="80478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300" y="241300"/>
            <a:ext cx="1587500" cy="7874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181100"/>
            <a:ext cx="11658600" cy="533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508001"/>
            <a:ext cx="15681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Propuestas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791712" y="2996945"/>
            <a:ext cx="6433693" cy="1296162"/>
          </a:xfrm>
          <a:custGeom>
            <a:avLst/>
            <a:gdLst>
              <a:gd name="connsiteX0" fmla="*/ 0 w 6433693"/>
              <a:gd name="connsiteY0" fmla="*/ 1296162 h 1296162"/>
              <a:gd name="connsiteX1" fmla="*/ 6433693 w 6433693"/>
              <a:gd name="connsiteY1" fmla="*/ 1296162 h 1296162"/>
              <a:gd name="connsiteX2" fmla="*/ 6433693 w 6433693"/>
              <a:gd name="connsiteY2" fmla="*/ 0 h 1296162"/>
              <a:gd name="connsiteX3" fmla="*/ 0 w 6433693"/>
              <a:gd name="connsiteY3" fmla="*/ 0 h 1296162"/>
              <a:gd name="connsiteX4" fmla="*/ 0 w 6433693"/>
              <a:gd name="connsiteY4" fmla="*/ 1296162 h 12961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33693" h="1296162">
                <a:moveTo>
                  <a:pt x="0" y="1296162"/>
                </a:moveTo>
                <a:lnTo>
                  <a:pt x="6433693" y="1296162"/>
                </a:lnTo>
                <a:lnTo>
                  <a:pt x="6433693" y="0"/>
                </a:lnTo>
                <a:lnTo>
                  <a:pt x="0" y="0"/>
                </a:lnTo>
                <a:lnTo>
                  <a:pt x="0" y="1296162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779012" y="2984245"/>
            <a:ext cx="6459093" cy="1321562"/>
          </a:xfrm>
          <a:custGeom>
            <a:avLst/>
            <a:gdLst>
              <a:gd name="connsiteX0" fmla="*/ 12700 w 6459093"/>
              <a:gd name="connsiteY0" fmla="*/ 1308862 h 1321562"/>
              <a:gd name="connsiteX1" fmla="*/ 6446393 w 6459093"/>
              <a:gd name="connsiteY1" fmla="*/ 1308862 h 1321562"/>
              <a:gd name="connsiteX2" fmla="*/ 6446393 w 6459093"/>
              <a:gd name="connsiteY2" fmla="*/ 12700 h 1321562"/>
              <a:gd name="connsiteX3" fmla="*/ 12700 w 6459093"/>
              <a:gd name="connsiteY3" fmla="*/ 12700 h 1321562"/>
              <a:gd name="connsiteX4" fmla="*/ 12700 w 6459093"/>
              <a:gd name="connsiteY4" fmla="*/ 1308862 h 13215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59093" h="1321562">
                <a:moveTo>
                  <a:pt x="12700" y="1308862"/>
                </a:moveTo>
                <a:lnTo>
                  <a:pt x="6446393" y="1308862"/>
                </a:lnTo>
                <a:lnTo>
                  <a:pt x="6446393" y="12700"/>
                </a:lnTo>
                <a:lnTo>
                  <a:pt x="12700" y="12700"/>
                </a:lnTo>
                <a:lnTo>
                  <a:pt x="12700" y="130886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600" y="279400"/>
            <a:ext cx="2184400" cy="7493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363672"/>
            <a:ext cx="11582400" cy="513953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508001"/>
            <a:ext cx="15681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Propuestas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755770" y="1556766"/>
            <a:ext cx="6469380" cy="1570736"/>
          </a:xfrm>
          <a:custGeom>
            <a:avLst/>
            <a:gdLst>
              <a:gd name="connsiteX0" fmla="*/ 0 w 6469380"/>
              <a:gd name="connsiteY0" fmla="*/ 1570735 h 1570736"/>
              <a:gd name="connsiteX1" fmla="*/ 6469380 w 6469380"/>
              <a:gd name="connsiteY1" fmla="*/ 1570735 h 1570736"/>
              <a:gd name="connsiteX2" fmla="*/ 6469380 w 6469380"/>
              <a:gd name="connsiteY2" fmla="*/ 0 h 1570736"/>
              <a:gd name="connsiteX3" fmla="*/ 0 w 6469380"/>
              <a:gd name="connsiteY3" fmla="*/ 0 h 1570736"/>
              <a:gd name="connsiteX4" fmla="*/ 0 w 6469380"/>
              <a:gd name="connsiteY4" fmla="*/ 1570735 h 1570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69380" h="1570736">
                <a:moveTo>
                  <a:pt x="0" y="1570735"/>
                </a:moveTo>
                <a:lnTo>
                  <a:pt x="6469380" y="1570735"/>
                </a:lnTo>
                <a:lnTo>
                  <a:pt x="6469380" y="0"/>
                </a:lnTo>
                <a:lnTo>
                  <a:pt x="0" y="0"/>
                </a:lnTo>
                <a:lnTo>
                  <a:pt x="0" y="1570735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743070" y="1544066"/>
            <a:ext cx="6494780" cy="1596136"/>
          </a:xfrm>
          <a:custGeom>
            <a:avLst/>
            <a:gdLst>
              <a:gd name="connsiteX0" fmla="*/ 12700 w 6494780"/>
              <a:gd name="connsiteY0" fmla="*/ 1583435 h 1596136"/>
              <a:gd name="connsiteX1" fmla="*/ 6482080 w 6494780"/>
              <a:gd name="connsiteY1" fmla="*/ 1583435 h 1596136"/>
              <a:gd name="connsiteX2" fmla="*/ 6482080 w 6494780"/>
              <a:gd name="connsiteY2" fmla="*/ 12700 h 1596136"/>
              <a:gd name="connsiteX3" fmla="*/ 12700 w 6494780"/>
              <a:gd name="connsiteY3" fmla="*/ 12700 h 1596136"/>
              <a:gd name="connsiteX4" fmla="*/ 12700 w 6494780"/>
              <a:gd name="connsiteY4" fmla="*/ 1583435 h 1596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94780" h="1596136">
                <a:moveTo>
                  <a:pt x="12700" y="1583435"/>
                </a:moveTo>
                <a:lnTo>
                  <a:pt x="6482080" y="1583435"/>
                </a:lnTo>
                <a:lnTo>
                  <a:pt x="6482080" y="12700"/>
                </a:lnTo>
                <a:lnTo>
                  <a:pt x="12700" y="12700"/>
                </a:lnTo>
                <a:lnTo>
                  <a:pt x="12700" y="158343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600" y="279400"/>
            <a:ext cx="2184400" cy="7493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181100"/>
            <a:ext cx="11963400" cy="4673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508001"/>
            <a:ext cx="15681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Propuestas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755770" y="2938399"/>
            <a:ext cx="6469380" cy="1786763"/>
          </a:xfrm>
          <a:custGeom>
            <a:avLst/>
            <a:gdLst>
              <a:gd name="connsiteX0" fmla="*/ 0 w 6469380"/>
              <a:gd name="connsiteY0" fmla="*/ 1786763 h 1786763"/>
              <a:gd name="connsiteX1" fmla="*/ 6469380 w 6469380"/>
              <a:gd name="connsiteY1" fmla="*/ 1786763 h 1786763"/>
              <a:gd name="connsiteX2" fmla="*/ 6469380 w 6469380"/>
              <a:gd name="connsiteY2" fmla="*/ 0 h 1786763"/>
              <a:gd name="connsiteX3" fmla="*/ 0 w 6469380"/>
              <a:gd name="connsiteY3" fmla="*/ 0 h 1786763"/>
              <a:gd name="connsiteX4" fmla="*/ 0 w 6469380"/>
              <a:gd name="connsiteY4" fmla="*/ 1786763 h 1786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69380" h="1786763">
                <a:moveTo>
                  <a:pt x="0" y="1786763"/>
                </a:moveTo>
                <a:lnTo>
                  <a:pt x="6469380" y="1786763"/>
                </a:lnTo>
                <a:lnTo>
                  <a:pt x="6469380" y="0"/>
                </a:lnTo>
                <a:lnTo>
                  <a:pt x="0" y="0"/>
                </a:lnTo>
                <a:lnTo>
                  <a:pt x="0" y="1786763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743070" y="2925699"/>
            <a:ext cx="6494780" cy="1812163"/>
          </a:xfrm>
          <a:custGeom>
            <a:avLst/>
            <a:gdLst>
              <a:gd name="connsiteX0" fmla="*/ 12700 w 6494780"/>
              <a:gd name="connsiteY0" fmla="*/ 1799463 h 1812163"/>
              <a:gd name="connsiteX1" fmla="*/ 6482080 w 6494780"/>
              <a:gd name="connsiteY1" fmla="*/ 1799463 h 1812163"/>
              <a:gd name="connsiteX2" fmla="*/ 6482080 w 6494780"/>
              <a:gd name="connsiteY2" fmla="*/ 12700 h 1812163"/>
              <a:gd name="connsiteX3" fmla="*/ 12700 w 6494780"/>
              <a:gd name="connsiteY3" fmla="*/ 12700 h 1812163"/>
              <a:gd name="connsiteX4" fmla="*/ 12700 w 6494780"/>
              <a:gd name="connsiteY4" fmla="*/ 1799463 h 18121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94780" h="1812163">
                <a:moveTo>
                  <a:pt x="12700" y="1799463"/>
                </a:moveTo>
                <a:lnTo>
                  <a:pt x="6482080" y="1799463"/>
                </a:lnTo>
                <a:lnTo>
                  <a:pt x="6482080" y="12700"/>
                </a:lnTo>
                <a:lnTo>
                  <a:pt x="12700" y="12700"/>
                </a:lnTo>
                <a:lnTo>
                  <a:pt x="12700" y="179946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600" y="279400"/>
            <a:ext cx="2184400" cy="7493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81100"/>
            <a:ext cx="12192000" cy="402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508001"/>
            <a:ext cx="15681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Propuestas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19059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863720" y="1617852"/>
            <a:ext cx="6437630" cy="1631188"/>
          </a:xfrm>
          <a:custGeom>
            <a:avLst/>
            <a:gdLst>
              <a:gd name="connsiteX0" fmla="*/ 0 w 6437630"/>
              <a:gd name="connsiteY0" fmla="*/ 1631188 h 1631188"/>
              <a:gd name="connsiteX1" fmla="*/ 6437630 w 6437630"/>
              <a:gd name="connsiteY1" fmla="*/ 1631188 h 1631188"/>
              <a:gd name="connsiteX2" fmla="*/ 6437630 w 6437630"/>
              <a:gd name="connsiteY2" fmla="*/ 0 h 1631188"/>
              <a:gd name="connsiteX3" fmla="*/ 0 w 6437630"/>
              <a:gd name="connsiteY3" fmla="*/ 0 h 1631188"/>
              <a:gd name="connsiteX4" fmla="*/ 0 w 6437630"/>
              <a:gd name="connsiteY4" fmla="*/ 1631188 h 1631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37630" h="1631188">
                <a:moveTo>
                  <a:pt x="0" y="1631188"/>
                </a:moveTo>
                <a:lnTo>
                  <a:pt x="6437630" y="1631188"/>
                </a:lnTo>
                <a:lnTo>
                  <a:pt x="6437630" y="0"/>
                </a:lnTo>
                <a:lnTo>
                  <a:pt x="0" y="0"/>
                </a:lnTo>
                <a:lnTo>
                  <a:pt x="0" y="1631188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851020" y="1605152"/>
            <a:ext cx="6463030" cy="1656588"/>
          </a:xfrm>
          <a:custGeom>
            <a:avLst/>
            <a:gdLst>
              <a:gd name="connsiteX0" fmla="*/ 12700 w 6463030"/>
              <a:gd name="connsiteY0" fmla="*/ 1643888 h 1656588"/>
              <a:gd name="connsiteX1" fmla="*/ 6450330 w 6463030"/>
              <a:gd name="connsiteY1" fmla="*/ 1643888 h 1656588"/>
              <a:gd name="connsiteX2" fmla="*/ 6450330 w 6463030"/>
              <a:gd name="connsiteY2" fmla="*/ 12700 h 1656588"/>
              <a:gd name="connsiteX3" fmla="*/ 12700 w 6463030"/>
              <a:gd name="connsiteY3" fmla="*/ 12700 h 1656588"/>
              <a:gd name="connsiteX4" fmla="*/ 12700 w 6463030"/>
              <a:gd name="connsiteY4" fmla="*/ 1643888 h 16565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63030" h="1656588">
                <a:moveTo>
                  <a:pt x="12700" y="1643888"/>
                </a:moveTo>
                <a:lnTo>
                  <a:pt x="6450330" y="1643888"/>
                </a:lnTo>
                <a:lnTo>
                  <a:pt x="6450330" y="12700"/>
                </a:lnTo>
                <a:lnTo>
                  <a:pt x="12700" y="12700"/>
                </a:lnTo>
                <a:lnTo>
                  <a:pt x="12700" y="164388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3000" y="292100"/>
            <a:ext cx="2159000" cy="7366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19200"/>
            <a:ext cx="10668000" cy="5105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508001"/>
            <a:ext cx="15681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Propuestas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16100"/>
            <a:ext cx="12192000" cy="4521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55801" y="635001"/>
            <a:ext cx="5910657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Asociación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Internacional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Cobre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ICA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863720" y="3176930"/>
            <a:ext cx="6437630" cy="2864104"/>
          </a:xfrm>
          <a:custGeom>
            <a:avLst/>
            <a:gdLst>
              <a:gd name="connsiteX0" fmla="*/ 0 w 6437630"/>
              <a:gd name="connsiteY0" fmla="*/ 2864104 h 2864104"/>
              <a:gd name="connsiteX1" fmla="*/ 6437630 w 6437630"/>
              <a:gd name="connsiteY1" fmla="*/ 2864104 h 2864104"/>
              <a:gd name="connsiteX2" fmla="*/ 6437630 w 6437630"/>
              <a:gd name="connsiteY2" fmla="*/ 0 h 2864104"/>
              <a:gd name="connsiteX3" fmla="*/ 0 w 6437630"/>
              <a:gd name="connsiteY3" fmla="*/ 0 h 2864104"/>
              <a:gd name="connsiteX4" fmla="*/ 0 w 6437630"/>
              <a:gd name="connsiteY4" fmla="*/ 2864104 h 286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37630" h="2864104">
                <a:moveTo>
                  <a:pt x="0" y="2864104"/>
                </a:moveTo>
                <a:lnTo>
                  <a:pt x="6437630" y="2864104"/>
                </a:lnTo>
                <a:lnTo>
                  <a:pt x="6437630" y="0"/>
                </a:lnTo>
                <a:lnTo>
                  <a:pt x="0" y="0"/>
                </a:lnTo>
                <a:lnTo>
                  <a:pt x="0" y="2864104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851020" y="3164230"/>
            <a:ext cx="6463030" cy="2889504"/>
          </a:xfrm>
          <a:custGeom>
            <a:avLst/>
            <a:gdLst>
              <a:gd name="connsiteX0" fmla="*/ 12700 w 6463030"/>
              <a:gd name="connsiteY0" fmla="*/ 2876804 h 2889504"/>
              <a:gd name="connsiteX1" fmla="*/ 6450330 w 6463030"/>
              <a:gd name="connsiteY1" fmla="*/ 2876804 h 2889504"/>
              <a:gd name="connsiteX2" fmla="*/ 6450330 w 6463030"/>
              <a:gd name="connsiteY2" fmla="*/ 12700 h 2889504"/>
              <a:gd name="connsiteX3" fmla="*/ 12700 w 6463030"/>
              <a:gd name="connsiteY3" fmla="*/ 12700 h 2889504"/>
              <a:gd name="connsiteX4" fmla="*/ 12700 w 6463030"/>
              <a:gd name="connsiteY4" fmla="*/ 2876804 h 28895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63030" h="2889504">
                <a:moveTo>
                  <a:pt x="12700" y="2876804"/>
                </a:moveTo>
                <a:lnTo>
                  <a:pt x="6450330" y="2876804"/>
                </a:lnTo>
                <a:lnTo>
                  <a:pt x="6450330" y="12700"/>
                </a:lnTo>
                <a:lnTo>
                  <a:pt x="12700" y="12700"/>
                </a:lnTo>
                <a:lnTo>
                  <a:pt x="12700" y="287680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30200"/>
            <a:ext cx="2298700" cy="6985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219200"/>
            <a:ext cx="11125200" cy="502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508001"/>
            <a:ext cx="15681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Propuestas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207564" y="1617726"/>
            <a:ext cx="8093710" cy="3215385"/>
          </a:xfrm>
          <a:custGeom>
            <a:avLst/>
            <a:gdLst>
              <a:gd name="connsiteX0" fmla="*/ 0 w 8093710"/>
              <a:gd name="connsiteY0" fmla="*/ 3215386 h 3215385"/>
              <a:gd name="connsiteX1" fmla="*/ 8093710 w 8093710"/>
              <a:gd name="connsiteY1" fmla="*/ 3215386 h 3215385"/>
              <a:gd name="connsiteX2" fmla="*/ 8093710 w 8093710"/>
              <a:gd name="connsiteY2" fmla="*/ 0 h 3215385"/>
              <a:gd name="connsiteX3" fmla="*/ 0 w 8093710"/>
              <a:gd name="connsiteY3" fmla="*/ 0 h 3215385"/>
              <a:gd name="connsiteX4" fmla="*/ 0 w 8093710"/>
              <a:gd name="connsiteY4" fmla="*/ 3215386 h 3215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710" h="3215385">
                <a:moveTo>
                  <a:pt x="0" y="3215386"/>
                </a:moveTo>
                <a:lnTo>
                  <a:pt x="8093710" y="3215386"/>
                </a:lnTo>
                <a:lnTo>
                  <a:pt x="8093710" y="0"/>
                </a:lnTo>
                <a:lnTo>
                  <a:pt x="0" y="0"/>
                </a:lnTo>
                <a:lnTo>
                  <a:pt x="0" y="3215386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194864" y="1605026"/>
            <a:ext cx="8119110" cy="3240785"/>
          </a:xfrm>
          <a:custGeom>
            <a:avLst/>
            <a:gdLst>
              <a:gd name="connsiteX0" fmla="*/ 12700 w 8119110"/>
              <a:gd name="connsiteY0" fmla="*/ 3228086 h 3240785"/>
              <a:gd name="connsiteX1" fmla="*/ 8106410 w 8119110"/>
              <a:gd name="connsiteY1" fmla="*/ 3228086 h 3240785"/>
              <a:gd name="connsiteX2" fmla="*/ 8106410 w 8119110"/>
              <a:gd name="connsiteY2" fmla="*/ 12700 h 3240785"/>
              <a:gd name="connsiteX3" fmla="*/ 12700 w 8119110"/>
              <a:gd name="connsiteY3" fmla="*/ 12700 h 3240785"/>
              <a:gd name="connsiteX4" fmla="*/ 12700 w 8119110"/>
              <a:gd name="connsiteY4" fmla="*/ 3228086 h 32407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119110" h="3240785">
                <a:moveTo>
                  <a:pt x="12700" y="3228086"/>
                </a:moveTo>
                <a:lnTo>
                  <a:pt x="8106410" y="3228086"/>
                </a:lnTo>
                <a:lnTo>
                  <a:pt x="8106410" y="12700"/>
                </a:lnTo>
                <a:lnTo>
                  <a:pt x="12700" y="12700"/>
                </a:lnTo>
                <a:lnTo>
                  <a:pt x="12700" y="322808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4600" y="317500"/>
            <a:ext cx="1816100" cy="7112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700" y="1219200"/>
            <a:ext cx="11061700" cy="472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508001"/>
            <a:ext cx="15681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Propuestas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183256" y="4772774"/>
            <a:ext cx="8093710" cy="1584198"/>
          </a:xfrm>
          <a:custGeom>
            <a:avLst/>
            <a:gdLst>
              <a:gd name="connsiteX0" fmla="*/ 0 w 8093710"/>
              <a:gd name="connsiteY0" fmla="*/ 1584198 h 1584198"/>
              <a:gd name="connsiteX1" fmla="*/ 8093710 w 8093710"/>
              <a:gd name="connsiteY1" fmla="*/ 1584198 h 1584198"/>
              <a:gd name="connsiteX2" fmla="*/ 8093710 w 8093710"/>
              <a:gd name="connsiteY2" fmla="*/ 0 h 1584198"/>
              <a:gd name="connsiteX3" fmla="*/ 0 w 8093710"/>
              <a:gd name="connsiteY3" fmla="*/ 0 h 1584198"/>
              <a:gd name="connsiteX4" fmla="*/ 0 w 8093710"/>
              <a:gd name="connsiteY4" fmla="*/ 1584198 h 15841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93710" h="1584198">
                <a:moveTo>
                  <a:pt x="0" y="1584198"/>
                </a:moveTo>
                <a:lnTo>
                  <a:pt x="8093710" y="1584198"/>
                </a:lnTo>
                <a:lnTo>
                  <a:pt x="8093710" y="0"/>
                </a:lnTo>
                <a:lnTo>
                  <a:pt x="0" y="0"/>
                </a:lnTo>
                <a:lnTo>
                  <a:pt x="0" y="1584198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170556" y="4760074"/>
            <a:ext cx="8119110" cy="1609598"/>
          </a:xfrm>
          <a:custGeom>
            <a:avLst/>
            <a:gdLst>
              <a:gd name="connsiteX0" fmla="*/ 12700 w 8119110"/>
              <a:gd name="connsiteY0" fmla="*/ 1596898 h 1609598"/>
              <a:gd name="connsiteX1" fmla="*/ 8106410 w 8119110"/>
              <a:gd name="connsiteY1" fmla="*/ 1596898 h 1609598"/>
              <a:gd name="connsiteX2" fmla="*/ 8106410 w 8119110"/>
              <a:gd name="connsiteY2" fmla="*/ 12700 h 1609598"/>
              <a:gd name="connsiteX3" fmla="*/ 12700 w 8119110"/>
              <a:gd name="connsiteY3" fmla="*/ 12700 h 1609598"/>
              <a:gd name="connsiteX4" fmla="*/ 12700 w 8119110"/>
              <a:gd name="connsiteY4" fmla="*/ 1596898 h 1609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119110" h="1609598">
                <a:moveTo>
                  <a:pt x="12700" y="1596898"/>
                </a:moveTo>
                <a:lnTo>
                  <a:pt x="8106410" y="1596898"/>
                </a:lnTo>
                <a:lnTo>
                  <a:pt x="8106410" y="12700"/>
                </a:lnTo>
                <a:lnTo>
                  <a:pt x="12700" y="12700"/>
                </a:lnTo>
                <a:lnTo>
                  <a:pt x="12700" y="159689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300" y="292100"/>
            <a:ext cx="1739900" cy="7493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19200"/>
            <a:ext cx="10820400" cy="5295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81200" y="508001"/>
            <a:ext cx="156812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Propuestas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44744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924051" y="1447800"/>
            <a:ext cx="8332851" cy="127000"/>
          </a:xfrm>
          <a:custGeom>
            <a:avLst/>
            <a:gdLst>
              <a:gd name="connsiteX0" fmla="*/ 31750 w 8332851"/>
              <a:gd name="connsiteY0" fmla="*/ 31750 h 127000"/>
              <a:gd name="connsiteX1" fmla="*/ 8301101 w 8332851"/>
              <a:gd name="connsiteY1" fmla="*/ 3340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851" h="127000">
                <a:moveTo>
                  <a:pt x="31750" y="31750"/>
                </a:moveTo>
                <a:lnTo>
                  <a:pt x="8301101" y="3340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143631" y="4725124"/>
            <a:ext cx="6552691" cy="1512189"/>
          </a:xfrm>
          <a:custGeom>
            <a:avLst/>
            <a:gdLst>
              <a:gd name="connsiteX0" fmla="*/ 0 w 6552691"/>
              <a:gd name="connsiteY0" fmla="*/ 1512189 h 1512189"/>
              <a:gd name="connsiteX1" fmla="*/ 6552691 w 6552691"/>
              <a:gd name="connsiteY1" fmla="*/ 1512189 h 1512189"/>
              <a:gd name="connsiteX2" fmla="*/ 6552691 w 6552691"/>
              <a:gd name="connsiteY2" fmla="*/ 0 h 1512189"/>
              <a:gd name="connsiteX3" fmla="*/ 0 w 6552691"/>
              <a:gd name="connsiteY3" fmla="*/ 0 h 1512189"/>
              <a:gd name="connsiteX4" fmla="*/ 0 w 6552691"/>
              <a:gd name="connsiteY4" fmla="*/ 1512189 h 15121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52691" h="1512189">
                <a:moveTo>
                  <a:pt x="0" y="1512189"/>
                </a:moveTo>
                <a:lnTo>
                  <a:pt x="6552691" y="1512189"/>
                </a:lnTo>
                <a:lnTo>
                  <a:pt x="6552691" y="0"/>
                </a:lnTo>
                <a:lnTo>
                  <a:pt x="0" y="0"/>
                </a:lnTo>
                <a:lnTo>
                  <a:pt x="0" y="1512189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130931" y="4712424"/>
            <a:ext cx="6578091" cy="1537589"/>
          </a:xfrm>
          <a:custGeom>
            <a:avLst/>
            <a:gdLst>
              <a:gd name="connsiteX0" fmla="*/ 12700 w 6578091"/>
              <a:gd name="connsiteY0" fmla="*/ 1524889 h 1537589"/>
              <a:gd name="connsiteX1" fmla="*/ 6565391 w 6578091"/>
              <a:gd name="connsiteY1" fmla="*/ 1524889 h 1537589"/>
              <a:gd name="connsiteX2" fmla="*/ 6565391 w 6578091"/>
              <a:gd name="connsiteY2" fmla="*/ 12700 h 1537589"/>
              <a:gd name="connsiteX3" fmla="*/ 12700 w 6578091"/>
              <a:gd name="connsiteY3" fmla="*/ 12700 h 1537589"/>
              <a:gd name="connsiteX4" fmla="*/ 12700 w 6578091"/>
              <a:gd name="connsiteY4" fmla="*/ 1524889 h 15375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78091" h="1537589">
                <a:moveTo>
                  <a:pt x="12700" y="1524889"/>
                </a:moveTo>
                <a:lnTo>
                  <a:pt x="6565391" y="1524889"/>
                </a:lnTo>
                <a:lnTo>
                  <a:pt x="6565391" y="12700"/>
                </a:lnTo>
                <a:lnTo>
                  <a:pt x="12700" y="12700"/>
                </a:lnTo>
                <a:lnTo>
                  <a:pt x="12700" y="1524889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654617"/>
            <a:ext cx="10134600" cy="4813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70801" y="6311901"/>
            <a:ext cx="1769715" cy="31547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900" b="1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PROCOBRE</a:t>
            </a:r>
            <a:r>
              <a:rPr lang="en-US" altLang="zh-CN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PERU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095501" y="647701"/>
            <a:ext cx="3717749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2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Propuestas</a:t>
            </a:r>
            <a:r>
              <a:rPr lang="en-US" altLang="zh-CN" sz="2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2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2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00415" y="408940"/>
            <a:ext cx="614298" cy="127000"/>
          </a:xfrm>
          <a:custGeom>
            <a:avLst/>
            <a:gdLst>
              <a:gd name="connsiteX0" fmla="*/ 31750 w 614298"/>
              <a:gd name="connsiteY0" fmla="*/ 31750 h 127000"/>
              <a:gd name="connsiteX1" fmla="*/ 582549 w 61429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4298" h="127000">
                <a:moveTo>
                  <a:pt x="31750" y="31750"/>
                </a:moveTo>
                <a:lnTo>
                  <a:pt x="582549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645920" y="6215698"/>
            <a:ext cx="124897" cy="168969"/>
          </a:xfrm>
          <a:custGeom>
            <a:avLst/>
            <a:gdLst>
              <a:gd name="connsiteX0" fmla="*/ 118410 w 124897"/>
              <a:gd name="connsiteY0" fmla="*/ 159414 h 168969"/>
              <a:gd name="connsiteX1" fmla="*/ 118410 w 124897"/>
              <a:gd name="connsiteY1" fmla="*/ 159414 h 168969"/>
              <a:gd name="connsiteX2" fmla="*/ 110567 w 124897"/>
              <a:gd name="connsiteY2" fmla="*/ 162148 h 168969"/>
              <a:gd name="connsiteX3" fmla="*/ 105452 w 124897"/>
              <a:gd name="connsiteY3" fmla="*/ 163857 h 168969"/>
              <a:gd name="connsiteX4" fmla="*/ 99651 w 124897"/>
              <a:gd name="connsiteY4" fmla="*/ 165223 h 168969"/>
              <a:gd name="connsiteX5" fmla="*/ 93508 w 124897"/>
              <a:gd name="connsiteY5" fmla="*/ 166590 h 168969"/>
              <a:gd name="connsiteX6" fmla="*/ 86679 w 124897"/>
              <a:gd name="connsiteY6" fmla="*/ 167957 h 168969"/>
              <a:gd name="connsiteX7" fmla="*/ 79164 w 124897"/>
              <a:gd name="connsiteY7" fmla="*/ 168627 h 168969"/>
              <a:gd name="connsiteX8" fmla="*/ 71663 w 124897"/>
              <a:gd name="connsiteY8" fmla="*/ 168968 h 168969"/>
              <a:gd name="connsiteX9" fmla="*/ 71663 w 124897"/>
              <a:gd name="connsiteY9" fmla="*/ 168968 h 168969"/>
              <a:gd name="connsiteX10" fmla="*/ 67220 w 124897"/>
              <a:gd name="connsiteY10" fmla="*/ 168627 h 168969"/>
              <a:gd name="connsiteX11" fmla="*/ 62791 w 124897"/>
              <a:gd name="connsiteY11" fmla="*/ 168627 h 168969"/>
              <a:gd name="connsiteX12" fmla="*/ 58348 w 124897"/>
              <a:gd name="connsiteY12" fmla="*/ 167957 h 168969"/>
              <a:gd name="connsiteX13" fmla="*/ 54591 w 124897"/>
              <a:gd name="connsiteY13" fmla="*/ 167273 h 168969"/>
              <a:gd name="connsiteX14" fmla="*/ 50504 w 124897"/>
              <a:gd name="connsiteY14" fmla="*/ 166590 h 168969"/>
              <a:gd name="connsiteX15" fmla="*/ 46747 w 124897"/>
              <a:gd name="connsiteY15" fmla="*/ 165223 h 168969"/>
              <a:gd name="connsiteX16" fmla="*/ 42989 w 124897"/>
              <a:gd name="connsiteY16" fmla="*/ 164198 h 168969"/>
              <a:gd name="connsiteX17" fmla="*/ 39589 w 124897"/>
              <a:gd name="connsiteY17" fmla="*/ 162831 h 168969"/>
              <a:gd name="connsiteX18" fmla="*/ 36174 w 124897"/>
              <a:gd name="connsiteY18" fmla="*/ 161123 h 168969"/>
              <a:gd name="connsiteX19" fmla="*/ 33102 w 124897"/>
              <a:gd name="connsiteY19" fmla="*/ 159414 h 168969"/>
              <a:gd name="connsiteX20" fmla="*/ 30031 w 124897"/>
              <a:gd name="connsiteY20" fmla="*/ 157364 h 168969"/>
              <a:gd name="connsiteX21" fmla="*/ 27302 w 124897"/>
              <a:gd name="connsiteY21" fmla="*/ 155314 h 168969"/>
              <a:gd name="connsiteX22" fmla="*/ 24573 w 124897"/>
              <a:gd name="connsiteY22" fmla="*/ 153277 h 168969"/>
              <a:gd name="connsiteX23" fmla="*/ 21830 w 124897"/>
              <a:gd name="connsiteY23" fmla="*/ 150543 h 168969"/>
              <a:gd name="connsiteX24" fmla="*/ 19444 w 124897"/>
              <a:gd name="connsiteY24" fmla="*/ 148151 h 168969"/>
              <a:gd name="connsiteX25" fmla="*/ 17401 w 124897"/>
              <a:gd name="connsiteY25" fmla="*/ 145418 h 168969"/>
              <a:gd name="connsiteX26" fmla="*/ 13301 w 124897"/>
              <a:gd name="connsiteY26" fmla="*/ 139622 h 168969"/>
              <a:gd name="connsiteX27" fmla="*/ 9557 w 124897"/>
              <a:gd name="connsiteY27" fmla="*/ 133130 h 168969"/>
              <a:gd name="connsiteX28" fmla="*/ 6815 w 124897"/>
              <a:gd name="connsiteY28" fmla="*/ 125967 h 168969"/>
              <a:gd name="connsiteX29" fmla="*/ 4086 w 124897"/>
              <a:gd name="connsiteY29" fmla="*/ 118450 h 168969"/>
              <a:gd name="connsiteX30" fmla="*/ 2385 w 124897"/>
              <a:gd name="connsiteY30" fmla="*/ 110604 h 168969"/>
              <a:gd name="connsiteX31" fmla="*/ 1014 w 124897"/>
              <a:gd name="connsiteY31" fmla="*/ 102061 h 168969"/>
              <a:gd name="connsiteX32" fmla="*/ 342 w 124897"/>
              <a:gd name="connsiteY32" fmla="*/ 92849 h 168969"/>
              <a:gd name="connsiteX33" fmla="*/ 0 w 124897"/>
              <a:gd name="connsiteY33" fmla="*/ 83637 h 168969"/>
              <a:gd name="connsiteX34" fmla="*/ 0 w 124897"/>
              <a:gd name="connsiteY34" fmla="*/ 83637 h 168969"/>
              <a:gd name="connsiteX35" fmla="*/ 342 w 124897"/>
              <a:gd name="connsiteY35" fmla="*/ 74752 h 168969"/>
              <a:gd name="connsiteX36" fmla="*/ 1014 w 124897"/>
              <a:gd name="connsiteY36" fmla="*/ 66223 h 168969"/>
              <a:gd name="connsiteX37" fmla="*/ 2043 w 124897"/>
              <a:gd name="connsiteY37" fmla="*/ 58035 h 168969"/>
              <a:gd name="connsiteX38" fmla="*/ 3743 w 124897"/>
              <a:gd name="connsiteY38" fmla="*/ 50176 h 168969"/>
              <a:gd name="connsiteX39" fmla="*/ 5800 w 124897"/>
              <a:gd name="connsiteY39" fmla="*/ 43014 h 168969"/>
              <a:gd name="connsiteX40" fmla="*/ 8529 w 124897"/>
              <a:gd name="connsiteY40" fmla="*/ 35838 h 168969"/>
              <a:gd name="connsiteX41" fmla="*/ 11601 w 124897"/>
              <a:gd name="connsiteY41" fmla="*/ 29701 h 168969"/>
              <a:gd name="connsiteX42" fmla="*/ 15358 w 124897"/>
              <a:gd name="connsiteY42" fmla="*/ 23550 h 168969"/>
              <a:gd name="connsiteX43" fmla="*/ 17401 w 124897"/>
              <a:gd name="connsiteY43" fmla="*/ 20830 h 168969"/>
              <a:gd name="connsiteX44" fmla="*/ 19787 w 124897"/>
              <a:gd name="connsiteY44" fmla="*/ 18438 h 168969"/>
              <a:gd name="connsiteX45" fmla="*/ 22173 w 124897"/>
              <a:gd name="connsiteY45" fmla="*/ 16046 h 168969"/>
              <a:gd name="connsiteX46" fmla="*/ 24573 w 124897"/>
              <a:gd name="connsiteY46" fmla="*/ 13654 h 168969"/>
              <a:gd name="connsiteX47" fmla="*/ 27302 w 124897"/>
              <a:gd name="connsiteY47" fmla="*/ 11604 h 168969"/>
              <a:gd name="connsiteX48" fmla="*/ 30031 w 124897"/>
              <a:gd name="connsiteY48" fmla="*/ 9554 h 168969"/>
              <a:gd name="connsiteX49" fmla="*/ 33102 w 124897"/>
              <a:gd name="connsiteY49" fmla="*/ 7845 h 168969"/>
              <a:gd name="connsiteX50" fmla="*/ 36174 w 124897"/>
              <a:gd name="connsiteY50" fmla="*/ 6150 h 168969"/>
              <a:gd name="connsiteX51" fmla="*/ 39589 w 124897"/>
              <a:gd name="connsiteY51" fmla="*/ 4783 h 168969"/>
              <a:gd name="connsiteX52" fmla="*/ 42989 w 124897"/>
              <a:gd name="connsiteY52" fmla="*/ 3417 h 168969"/>
              <a:gd name="connsiteX53" fmla="*/ 46747 w 124897"/>
              <a:gd name="connsiteY53" fmla="*/ 2392 h 168969"/>
              <a:gd name="connsiteX54" fmla="*/ 50504 w 124897"/>
              <a:gd name="connsiteY54" fmla="*/ 1366 h 168969"/>
              <a:gd name="connsiteX55" fmla="*/ 54591 w 124897"/>
              <a:gd name="connsiteY55" fmla="*/ 683 h 168969"/>
              <a:gd name="connsiteX56" fmla="*/ 58691 w 124897"/>
              <a:gd name="connsiteY56" fmla="*/ 341 h 168969"/>
              <a:gd name="connsiteX57" fmla="*/ 63134 w 124897"/>
              <a:gd name="connsiteY57" fmla="*/ 0 h 168969"/>
              <a:gd name="connsiteX58" fmla="*/ 67563 w 124897"/>
              <a:gd name="connsiteY58" fmla="*/ 0 h 168969"/>
              <a:gd name="connsiteX59" fmla="*/ 67563 w 124897"/>
              <a:gd name="connsiteY59" fmla="*/ 0 h 168969"/>
              <a:gd name="connsiteX60" fmla="*/ 74735 w 124897"/>
              <a:gd name="connsiteY60" fmla="*/ 0 h 168969"/>
              <a:gd name="connsiteX61" fmla="*/ 81221 w 124897"/>
              <a:gd name="connsiteY61" fmla="*/ 1025 h 168969"/>
              <a:gd name="connsiteX62" fmla="*/ 87364 w 124897"/>
              <a:gd name="connsiteY62" fmla="*/ 2050 h 168969"/>
              <a:gd name="connsiteX63" fmla="*/ 93165 w 124897"/>
              <a:gd name="connsiteY63" fmla="*/ 3758 h 168969"/>
              <a:gd name="connsiteX64" fmla="*/ 98280 w 124897"/>
              <a:gd name="connsiteY64" fmla="*/ 5808 h 168969"/>
              <a:gd name="connsiteX65" fmla="*/ 103052 w 124897"/>
              <a:gd name="connsiteY65" fmla="*/ 8528 h 168969"/>
              <a:gd name="connsiteX66" fmla="*/ 107152 w 124897"/>
              <a:gd name="connsiteY66" fmla="*/ 11262 h 168969"/>
              <a:gd name="connsiteX67" fmla="*/ 110909 w 124897"/>
              <a:gd name="connsiteY67" fmla="*/ 14338 h 168969"/>
              <a:gd name="connsiteX68" fmla="*/ 114324 w 124897"/>
              <a:gd name="connsiteY68" fmla="*/ 18096 h 168969"/>
              <a:gd name="connsiteX69" fmla="*/ 117053 w 124897"/>
              <a:gd name="connsiteY69" fmla="*/ 21842 h 168969"/>
              <a:gd name="connsiteX70" fmla="*/ 119439 w 124897"/>
              <a:gd name="connsiteY70" fmla="*/ 26284 h 168969"/>
              <a:gd name="connsiteX71" fmla="*/ 121482 w 124897"/>
              <a:gd name="connsiteY71" fmla="*/ 30726 h 168969"/>
              <a:gd name="connsiteX72" fmla="*/ 122853 w 124897"/>
              <a:gd name="connsiteY72" fmla="*/ 35155 h 168969"/>
              <a:gd name="connsiteX73" fmla="*/ 124211 w 124897"/>
              <a:gd name="connsiteY73" fmla="*/ 40280 h 168969"/>
              <a:gd name="connsiteX74" fmla="*/ 124554 w 124897"/>
              <a:gd name="connsiteY74" fmla="*/ 45406 h 168969"/>
              <a:gd name="connsiteX75" fmla="*/ 124897 w 124897"/>
              <a:gd name="connsiteY75" fmla="*/ 50518 h 168969"/>
              <a:gd name="connsiteX76" fmla="*/ 92479 w 124897"/>
              <a:gd name="connsiteY76" fmla="*/ 50518 h 168969"/>
              <a:gd name="connsiteX77" fmla="*/ 92479 w 124897"/>
              <a:gd name="connsiteY77" fmla="*/ 50518 h 168969"/>
              <a:gd name="connsiteX78" fmla="*/ 92479 w 124897"/>
              <a:gd name="connsiteY78" fmla="*/ 44722 h 168969"/>
              <a:gd name="connsiteX79" fmla="*/ 91794 w 124897"/>
              <a:gd name="connsiteY79" fmla="*/ 38913 h 168969"/>
              <a:gd name="connsiteX80" fmla="*/ 91108 w 124897"/>
              <a:gd name="connsiteY80" fmla="*/ 36180 h 168969"/>
              <a:gd name="connsiteX81" fmla="*/ 90436 w 124897"/>
              <a:gd name="connsiteY81" fmla="*/ 33801 h 168969"/>
              <a:gd name="connsiteX82" fmla="*/ 89408 w 124897"/>
              <a:gd name="connsiteY82" fmla="*/ 31410 h 168969"/>
              <a:gd name="connsiteX83" fmla="*/ 88379 w 124897"/>
              <a:gd name="connsiteY83" fmla="*/ 29017 h 168969"/>
              <a:gd name="connsiteX84" fmla="*/ 86679 w 124897"/>
              <a:gd name="connsiteY84" fmla="*/ 26967 h 168969"/>
              <a:gd name="connsiteX85" fmla="*/ 84965 w 124897"/>
              <a:gd name="connsiteY85" fmla="*/ 25259 h 168969"/>
              <a:gd name="connsiteX86" fmla="*/ 82921 w 124897"/>
              <a:gd name="connsiteY86" fmla="*/ 23550 h 168969"/>
              <a:gd name="connsiteX87" fmla="*/ 80878 w 124897"/>
              <a:gd name="connsiteY87" fmla="*/ 22183 h 168969"/>
              <a:gd name="connsiteX88" fmla="*/ 78149 w 124897"/>
              <a:gd name="connsiteY88" fmla="*/ 21158 h 168969"/>
              <a:gd name="connsiteX89" fmla="*/ 75078 w 124897"/>
              <a:gd name="connsiteY89" fmla="*/ 20147 h 168969"/>
              <a:gd name="connsiteX90" fmla="*/ 71320 w 124897"/>
              <a:gd name="connsiteY90" fmla="*/ 19805 h 168969"/>
              <a:gd name="connsiteX91" fmla="*/ 67563 w 124897"/>
              <a:gd name="connsiteY91" fmla="*/ 19463 h 168969"/>
              <a:gd name="connsiteX92" fmla="*/ 67563 w 124897"/>
              <a:gd name="connsiteY92" fmla="*/ 19463 h 168969"/>
              <a:gd name="connsiteX93" fmla="*/ 64834 w 124897"/>
              <a:gd name="connsiteY93" fmla="*/ 19805 h 168969"/>
              <a:gd name="connsiteX94" fmla="*/ 62105 w 124897"/>
              <a:gd name="connsiteY94" fmla="*/ 20147 h 168969"/>
              <a:gd name="connsiteX95" fmla="*/ 59719 w 124897"/>
              <a:gd name="connsiteY95" fmla="*/ 20489 h 168969"/>
              <a:gd name="connsiteX96" fmla="*/ 57333 w 124897"/>
              <a:gd name="connsiteY96" fmla="*/ 21158 h 168969"/>
              <a:gd name="connsiteX97" fmla="*/ 52890 w 124897"/>
              <a:gd name="connsiteY97" fmla="*/ 22867 h 168969"/>
              <a:gd name="connsiteX98" fmla="*/ 49133 w 124897"/>
              <a:gd name="connsiteY98" fmla="*/ 25259 h 168969"/>
              <a:gd name="connsiteX99" fmla="*/ 45718 w 124897"/>
              <a:gd name="connsiteY99" fmla="*/ 28334 h 168969"/>
              <a:gd name="connsiteX100" fmla="*/ 42989 w 124897"/>
              <a:gd name="connsiteY100" fmla="*/ 31751 h 168969"/>
              <a:gd name="connsiteX101" fmla="*/ 40603 w 124897"/>
              <a:gd name="connsiteY101" fmla="*/ 35496 h 168969"/>
              <a:gd name="connsiteX102" fmla="*/ 38560 w 124897"/>
              <a:gd name="connsiteY102" fmla="*/ 39939 h 168969"/>
              <a:gd name="connsiteX103" fmla="*/ 36517 w 124897"/>
              <a:gd name="connsiteY103" fmla="*/ 44381 h 168969"/>
              <a:gd name="connsiteX104" fmla="*/ 35146 w 124897"/>
              <a:gd name="connsiteY104" fmla="*/ 49151 h 168969"/>
              <a:gd name="connsiteX105" fmla="*/ 34117 w 124897"/>
              <a:gd name="connsiteY105" fmla="*/ 54277 h 168969"/>
              <a:gd name="connsiteX106" fmla="*/ 33102 w 124897"/>
              <a:gd name="connsiteY106" fmla="*/ 59402 h 168969"/>
              <a:gd name="connsiteX107" fmla="*/ 32760 w 124897"/>
              <a:gd name="connsiteY107" fmla="*/ 64515 h 168969"/>
              <a:gd name="connsiteX108" fmla="*/ 32074 w 124897"/>
              <a:gd name="connsiteY108" fmla="*/ 69640 h 168969"/>
              <a:gd name="connsiteX109" fmla="*/ 32074 w 124897"/>
              <a:gd name="connsiteY109" fmla="*/ 79536 h 168969"/>
              <a:gd name="connsiteX110" fmla="*/ 32074 w 124897"/>
              <a:gd name="connsiteY110" fmla="*/ 79536 h 168969"/>
              <a:gd name="connsiteX111" fmla="*/ 32074 w 124897"/>
              <a:gd name="connsiteY111" fmla="*/ 86712 h 168969"/>
              <a:gd name="connsiteX112" fmla="*/ 32417 w 124897"/>
              <a:gd name="connsiteY112" fmla="*/ 93533 h 168969"/>
              <a:gd name="connsiteX113" fmla="*/ 33102 w 124897"/>
              <a:gd name="connsiteY113" fmla="*/ 100367 h 168969"/>
              <a:gd name="connsiteX114" fmla="*/ 34117 w 124897"/>
              <a:gd name="connsiteY114" fmla="*/ 106504 h 168969"/>
              <a:gd name="connsiteX115" fmla="*/ 35831 w 124897"/>
              <a:gd name="connsiteY115" fmla="*/ 112655 h 168969"/>
              <a:gd name="connsiteX116" fmla="*/ 37532 w 124897"/>
              <a:gd name="connsiteY116" fmla="*/ 118108 h 168969"/>
              <a:gd name="connsiteX117" fmla="*/ 39589 w 124897"/>
              <a:gd name="connsiteY117" fmla="*/ 123234 h 168969"/>
              <a:gd name="connsiteX118" fmla="*/ 41975 w 124897"/>
              <a:gd name="connsiteY118" fmla="*/ 128004 h 168969"/>
              <a:gd name="connsiteX119" fmla="*/ 45046 w 124897"/>
              <a:gd name="connsiteY119" fmla="*/ 132446 h 168969"/>
              <a:gd name="connsiteX120" fmla="*/ 48461 w 124897"/>
              <a:gd name="connsiteY120" fmla="*/ 136205 h 168969"/>
              <a:gd name="connsiteX121" fmla="*/ 52204 w 124897"/>
              <a:gd name="connsiteY121" fmla="*/ 139622 h 168969"/>
              <a:gd name="connsiteX122" fmla="*/ 56647 w 124897"/>
              <a:gd name="connsiteY122" fmla="*/ 142342 h 168969"/>
              <a:gd name="connsiteX123" fmla="*/ 61420 w 124897"/>
              <a:gd name="connsiteY123" fmla="*/ 144734 h 168969"/>
              <a:gd name="connsiteX124" fmla="*/ 66548 w 124897"/>
              <a:gd name="connsiteY124" fmla="*/ 146101 h 168969"/>
              <a:gd name="connsiteX125" fmla="*/ 72349 w 124897"/>
              <a:gd name="connsiteY125" fmla="*/ 147126 h 168969"/>
              <a:gd name="connsiteX126" fmla="*/ 78492 w 124897"/>
              <a:gd name="connsiteY126" fmla="*/ 147468 h 168969"/>
              <a:gd name="connsiteX127" fmla="*/ 78492 w 124897"/>
              <a:gd name="connsiteY127" fmla="*/ 147468 h 168969"/>
              <a:gd name="connsiteX128" fmla="*/ 82236 w 124897"/>
              <a:gd name="connsiteY128" fmla="*/ 147468 h 168969"/>
              <a:gd name="connsiteX129" fmla="*/ 85650 w 124897"/>
              <a:gd name="connsiteY129" fmla="*/ 147126 h 168969"/>
              <a:gd name="connsiteX130" fmla="*/ 92136 w 124897"/>
              <a:gd name="connsiteY130" fmla="*/ 145760 h 168969"/>
              <a:gd name="connsiteX131" fmla="*/ 98280 w 124897"/>
              <a:gd name="connsiteY131" fmla="*/ 144051 h 168969"/>
              <a:gd name="connsiteX132" fmla="*/ 103738 w 124897"/>
              <a:gd name="connsiteY132" fmla="*/ 142342 h 168969"/>
              <a:gd name="connsiteX133" fmla="*/ 108523 w 124897"/>
              <a:gd name="connsiteY133" fmla="*/ 139964 h 168969"/>
              <a:gd name="connsiteX134" fmla="*/ 112953 w 124897"/>
              <a:gd name="connsiteY134" fmla="*/ 137914 h 168969"/>
              <a:gd name="connsiteX135" fmla="*/ 118410 w 124897"/>
              <a:gd name="connsiteY135" fmla="*/ 134838 h 168969"/>
              <a:gd name="connsiteX136" fmla="*/ 118410 w 124897"/>
              <a:gd name="connsiteY136" fmla="*/ 159414 h 1689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</a:cxnLst>
            <a:rect l="l" t="t" r="r" b="b"/>
            <a:pathLst>
              <a:path w="124897" h="168969">
                <a:moveTo>
                  <a:pt x="118410" y="159414"/>
                </a:moveTo>
                <a:lnTo>
                  <a:pt x="118410" y="159414"/>
                </a:lnTo>
                <a:lnTo>
                  <a:pt x="110567" y="162148"/>
                </a:lnTo>
                <a:lnTo>
                  <a:pt x="105452" y="163857"/>
                </a:lnTo>
                <a:lnTo>
                  <a:pt x="99651" y="165223"/>
                </a:lnTo>
                <a:lnTo>
                  <a:pt x="93508" y="166590"/>
                </a:lnTo>
                <a:lnTo>
                  <a:pt x="86679" y="167957"/>
                </a:lnTo>
                <a:lnTo>
                  <a:pt x="79164" y="168627"/>
                </a:lnTo>
                <a:lnTo>
                  <a:pt x="71663" y="168968"/>
                </a:lnTo>
                <a:lnTo>
                  <a:pt x="71663" y="168968"/>
                </a:lnTo>
                <a:lnTo>
                  <a:pt x="67220" y="168627"/>
                </a:lnTo>
                <a:lnTo>
                  <a:pt x="62791" y="168627"/>
                </a:lnTo>
                <a:lnTo>
                  <a:pt x="58348" y="167957"/>
                </a:lnTo>
                <a:lnTo>
                  <a:pt x="54591" y="167273"/>
                </a:lnTo>
                <a:lnTo>
                  <a:pt x="50504" y="166590"/>
                </a:lnTo>
                <a:lnTo>
                  <a:pt x="46747" y="165223"/>
                </a:lnTo>
                <a:lnTo>
                  <a:pt x="42989" y="164198"/>
                </a:lnTo>
                <a:lnTo>
                  <a:pt x="39589" y="162831"/>
                </a:lnTo>
                <a:lnTo>
                  <a:pt x="36174" y="161123"/>
                </a:lnTo>
                <a:lnTo>
                  <a:pt x="33102" y="159414"/>
                </a:lnTo>
                <a:lnTo>
                  <a:pt x="30031" y="157364"/>
                </a:lnTo>
                <a:lnTo>
                  <a:pt x="27302" y="155314"/>
                </a:lnTo>
                <a:lnTo>
                  <a:pt x="24573" y="153277"/>
                </a:lnTo>
                <a:lnTo>
                  <a:pt x="21830" y="150543"/>
                </a:lnTo>
                <a:lnTo>
                  <a:pt x="19444" y="148151"/>
                </a:lnTo>
                <a:lnTo>
                  <a:pt x="17401" y="145418"/>
                </a:lnTo>
                <a:lnTo>
                  <a:pt x="13301" y="139622"/>
                </a:lnTo>
                <a:lnTo>
                  <a:pt x="9557" y="133130"/>
                </a:lnTo>
                <a:lnTo>
                  <a:pt x="6815" y="125967"/>
                </a:lnTo>
                <a:lnTo>
                  <a:pt x="4086" y="118450"/>
                </a:lnTo>
                <a:lnTo>
                  <a:pt x="2385" y="110604"/>
                </a:lnTo>
                <a:lnTo>
                  <a:pt x="1014" y="102061"/>
                </a:lnTo>
                <a:lnTo>
                  <a:pt x="342" y="92849"/>
                </a:lnTo>
                <a:lnTo>
                  <a:pt x="0" y="83637"/>
                </a:lnTo>
                <a:lnTo>
                  <a:pt x="0" y="83637"/>
                </a:lnTo>
                <a:lnTo>
                  <a:pt x="342" y="74752"/>
                </a:lnTo>
                <a:lnTo>
                  <a:pt x="1014" y="66223"/>
                </a:lnTo>
                <a:lnTo>
                  <a:pt x="2043" y="58035"/>
                </a:lnTo>
                <a:lnTo>
                  <a:pt x="3743" y="50176"/>
                </a:lnTo>
                <a:lnTo>
                  <a:pt x="5800" y="43014"/>
                </a:lnTo>
                <a:lnTo>
                  <a:pt x="8529" y="35838"/>
                </a:lnTo>
                <a:lnTo>
                  <a:pt x="11601" y="29701"/>
                </a:lnTo>
                <a:lnTo>
                  <a:pt x="15358" y="23550"/>
                </a:lnTo>
                <a:lnTo>
                  <a:pt x="17401" y="20830"/>
                </a:lnTo>
                <a:lnTo>
                  <a:pt x="19787" y="18438"/>
                </a:lnTo>
                <a:lnTo>
                  <a:pt x="22173" y="16046"/>
                </a:lnTo>
                <a:lnTo>
                  <a:pt x="24573" y="13654"/>
                </a:lnTo>
                <a:lnTo>
                  <a:pt x="27302" y="11604"/>
                </a:lnTo>
                <a:lnTo>
                  <a:pt x="30031" y="9554"/>
                </a:lnTo>
                <a:lnTo>
                  <a:pt x="33102" y="7845"/>
                </a:lnTo>
                <a:lnTo>
                  <a:pt x="36174" y="6150"/>
                </a:lnTo>
                <a:lnTo>
                  <a:pt x="39589" y="4783"/>
                </a:lnTo>
                <a:lnTo>
                  <a:pt x="42989" y="3417"/>
                </a:lnTo>
                <a:lnTo>
                  <a:pt x="46747" y="2392"/>
                </a:lnTo>
                <a:lnTo>
                  <a:pt x="50504" y="1366"/>
                </a:lnTo>
                <a:lnTo>
                  <a:pt x="54591" y="683"/>
                </a:lnTo>
                <a:lnTo>
                  <a:pt x="58691" y="341"/>
                </a:lnTo>
                <a:lnTo>
                  <a:pt x="63134" y="0"/>
                </a:lnTo>
                <a:lnTo>
                  <a:pt x="67563" y="0"/>
                </a:lnTo>
                <a:lnTo>
                  <a:pt x="67563" y="0"/>
                </a:lnTo>
                <a:lnTo>
                  <a:pt x="74735" y="0"/>
                </a:lnTo>
                <a:lnTo>
                  <a:pt x="81221" y="1025"/>
                </a:lnTo>
                <a:lnTo>
                  <a:pt x="87364" y="2050"/>
                </a:lnTo>
                <a:lnTo>
                  <a:pt x="93165" y="3758"/>
                </a:lnTo>
                <a:lnTo>
                  <a:pt x="98280" y="5808"/>
                </a:lnTo>
                <a:lnTo>
                  <a:pt x="103052" y="8528"/>
                </a:lnTo>
                <a:lnTo>
                  <a:pt x="107152" y="11262"/>
                </a:lnTo>
                <a:lnTo>
                  <a:pt x="110909" y="14338"/>
                </a:lnTo>
                <a:lnTo>
                  <a:pt x="114324" y="18096"/>
                </a:lnTo>
                <a:lnTo>
                  <a:pt x="117053" y="21842"/>
                </a:lnTo>
                <a:lnTo>
                  <a:pt x="119439" y="26284"/>
                </a:lnTo>
                <a:lnTo>
                  <a:pt x="121482" y="30726"/>
                </a:lnTo>
                <a:lnTo>
                  <a:pt x="122853" y="35155"/>
                </a:lnTo>
                <a:lnTo>
                  <a:pt x="124211" y="40280"/>
                </a:lnTo>
                <a:lnTo>
                  <a:pt x="124554" y="45406"/>
                </a:lnTo>
                <a:lnTo>
                  <a:pt x="124897" y="50518"/>
                </a:lnTo>
                <a:lnTo>
                  <a:pt x="92479" y="50518"/>
                </a:lnTo>
                <a:lnTo>
                  <a:pt x="92479" y="50518"/>
                </a:lnTo>
                <a:lnTo>
                  <a:pt x="92479" y="44722"/>
                </a:lnTo>
                <a:lnTo>
                  <a:pt x="91794" y="38913"/>
                </a:lnTo>
                <a:lnTo>
                  <a:pt x="91108" y="36180"/>
                </a:lnTo>
                <a:lnTo>
                  <a:pt x="90436" y="33801"/>
                </a:lnTo>
                <a:lnTo>
                  <a:pt x="89408" y="31410"/>
                </a:lnTo>
                <a:lnTo>
                  <a:pt x="88379" y="29017"/>
                </a:lnTo>
                <a:lnTo>
                  <a:pt x="86679" y="26967"/>
                </a:lnTo>
                <a:lnTo>
                  <a:pt x="84965" y="25259"/>
                </a:lnTo>
                <a:lnTo>
                  <a:pt x="82921" y="23550"/>
                </a:lnTo>
                <a:lnTo>
                  <a:pt x="80878" y="22183"/>
                </a:lnTo>
                <a:lnTo>
                  <a:pt x="78149" y="21158"/>
                </a:lnTo>
                <a:lnTo>
                  <a:pt x="75078" y="20147"/>
                </a:lnTo>
                <a:lnTo>
                  <a:pt x="71320" y="19805"/>
                </a:lnTo>
                <a:lnTo>
                  <a:pt x="67563" y="19463"/>
                </a:lnTo>
                <a:lnTo>
                  <a:pt x="67563" y="19463"/>
                </a:lnTo>
                <a:lnTo>
                  <a:pt x="64834" y="19805"/>
                </a:lnTo>
                <a:lnTo>
                  <a:pt x="62105" y="20147"/>
                </a:lnTo>
                <a:lnTo>
                  <a:pt x="59719" y="20489"/>
                </a:lnTo>
                <a:lnTo>
                  <a:pt x="57333" y="21158"/>
                </a:lnTo>
                <a:lnTo>
                  <a:pt x="52890" y="22867"/>
                </a:lnTo>
                <a:lnTo>
                  <a:pt x="49133" y="25259"/>
                </a:lnTo>
                <a:lnTo>
                  <a:pt x="45718" y="28334"/>
                </a:lnTo>
                <a:lnTo>
                  <a:pt x="42989" y="31751"/>
                </a:lnTo>
                <a:lnTo>
                  <a:pt x="40603" y="35496"/>
                </a:lnTo>
                <a:lnTo>
                  <a:pt x="38560" y="39939"/>
                </a:lnTo>
                <a:lnTo>
                  <a:pt x="36517" y="44381"/>
                </a:lnTo>
                <a:lnTo>
                  <a:pt x="35146" y="49151"/>
                </a:lnTo>
                <a:lnTo>
                  <a:pt x="34117" y="54277"/>
                </a:lnTo>
                <a:lnTo>
                  <a:pt x="33102" y="59402"/>
                </a:lnTo>
                <a:lnTo>
                  <a:pt x="32760" y="64515"/>
                </a:lnTo>
                <a:lnTo>
                  <a:pt x="32074" y="69640"/>
                </a:lnTo>
                <a:lnTo>
                  <a:pt x="32074" y="79536"/>
                </a:lnTo>
                <a:lnTo>
                  <a:pt x="32074" y="79536"/>
                </a:lnTo>
                <a:lnTo>
                  <a:pt x="32074" y="86712"/>
                </a:lnTo>
                <a:lnTo>
                  <a:pt x="32417" y="93533"/>
                </a:lnTo>
                <a:lnTo>
                  <a:pt x="33102" y="100367"/>
                </a:lnTo>
                <a:lnTo>
                  <a:pt x="34117" y="106504"/>
                </a:lnTo>
                <a:lnTo>
                  <a:pt x="35831" y="112655"/>
                </a:lnTo>
                <a:lnTo>
                  <a:pt x="37532" y="118108"/>
                </a:lnTo>
                <a:lnTo>
                  <a:pt x="39589" y="123234"/>
                </a:lnTo>
                <a:lnTo>
                  <a:pt x="41975" y="128004"/>
                </a:lnTo>
                <a:lnTo>
                  <a:pt x="45046" y="132446"/>
                </a:lnTo>
                <a:lnTo>
                  <a:pt x="48461" y="136205"/>
                </a:lnTo>
                <a:lnTo>
                  <a:pt x="52204" y="139622"/>
                </a:lnTo>
                <a:lnTo>
                  <a:pt x="56647" y="142342"/>
                </a:lnTo>
                <a:lnTo>
                  <a:pt x="61420" y="144734"/>
                </a:lnTo>
                <a:lnTo>
                  <a:pt x="66548" y="146101"/>
                </a:lnTo>
                <a:lnTo>
                  <a:pt x="72349" y="147126"/>
                </a:lnTo>
                <a:lnTo>
                  <a:pt x="78492" y="147468"/>
                </a:lnTo>
                <a:lnTo>
                  <a:pt x="78492" y="147468"/>
                </a:lnTo>
                <a:lnTo>
                  <a:pt x="82236" y="147468"/>
                </a:lnTo>
                <a:lnTo>
                  <a:pt x="85650" y="147126"/>
                </a:lnTo>
                <a:lnTo>
                  <a:pt x="92136" y="145760"/>
                </a:lnTo>
                <a:lnTo>
                  <a:pt x="98280" y="144051"/>
                </a:lnTo>
                <a:lnTo>
                  <a:pt x="103738" y="142342"/>
                </a:lnTo>
                <a:lnTo>
                  <a:pt x="108523" y="139964"/>
                </a:lnTo>
                <a:lnTo>
                  <a:pt x="112953" y="137914"/>
                </a:lnTo>
                <a:lnTo>
                  <a:pt x="118410" y="134838"/>
                </a:lnTo>
                <a:lnTo>
                  <a:pt x="118410" y="159414"/>
                </a:lnTo>
              </a:path>
            </a:pathLst>
          </a:custGeom>
          <a:solidFill>
            <a:srgbClr val="9178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255760" y="6266215"/>
            <a:ext cx="66205" cy="115730"/>
          </a:xfrm>
          <a:custGeom>
            <a:avLst/>
            <a:gdLst>
              <a:gd name="connsiteX0" fmla="*/ 24559 w 66205"/>
              <a:gd name="connsiteY0" fmla="*/ 2733 h 115730"/>
              <a:gd name="connsiteX1" fmla="*/ 26616 w 66205"/>
              <a:gd name="connsiteY1" fmla="*/ 24234 h 115730"/>
              <a:gd name="connsiteX2" fmla="*/ 27974 w 66205"/>
              <a:gd name="connsiteY2" fmla="*/ 24234 h 115730"/>
              <a:gd name="connsiteX3" fmla="*/ 27974 w 66205"/>
              <a:gd name="connsiteY3" fmla="*/ 24234 h 115730"/>
              <a:gd name="connsiteX4" fmla="*/ 30703 w 66205"/>
              <a:gd name="connsiteY4" fmla="*/ 19805 h 115730"/>
              <a:gd name="connsiteX5" fmla="*/ 33432 w 66205"/>
              <a:gd name="connsiteY5" fmla="*/ 15705 h 115730"/>
              <a:gd name="connsiteX6" fmla="*/ 36846 w 66205"/>
              <a:gd name="connsiteY6" fmla="*/ 11604 h 115730"/>
              <a:gd name="connsiteX7" fmla="*/ 38560 w 66205"/>
              <a:gd name="connsiteY7" fmla="*/ 9568 h 115730"/>
              <a:gd name="connsiteX8" fmla="*/ 40603 w 66205"/>
              <a:gd name="connsiteY8" fmla="*/ 7859 h 115730"/>
              <a:gd name="connsiteX9" fmla="*/ 42989 w 66205"/>
              <a:gd name="connsiteY9" fmla="*/ 6150 h 115730"/>
              <a:gd name="connsiteX10" fmla="*/ 45375 w 66205"/>
              <a:gd name="connsiteY10" fmla="*/ 4784 h 115730"/>
              <a:gd name="connsiteX11" fmla="*/ 48118 w 66205"/>
              <a:gd name="connsiteY11" fmla="*/ 3417 h 115730"/>
              <a:gd name="connsiteX12" fmla="*/ 51190 w 66205"/>
              <a:gd name="connsiteY12" fmla="*/ 2392 h 115730"/>
              <a:gd name="connsiteX13" fmla="*/ 54261 w 66205"/>
              <a:gd name="connsiteY13" fmla="*/ 1366 h 115730"/>
              <a:gd name="connsiteX14" fmla="*/ 58005 w 66205"/>
              <a:gd name="connsiteY14" fmla="*/ 683 h 115730"/>
              <a:gd name="connsiteX15" fmla="*/ 61762 w 66205"/>
              <a:gd name="connsiteY15" fmla="*/ 341 h 115730"/>
              <a:gd name="connsiteX16" fmla="*/ 66205 w 66205"/>
              <a:gd name="connsiteY16" fmla="*/ 0 h 115730"/>
              <a:gd name="connsiteX17" fmla="*/ 66205 w 66205"/>
              <a:gd name="connsiteY17" fmla="*/ 27651 h 115730"/>
              <a:gd name="connsiteX18" fmla="*/ 66205 w 66205"/>
              <a:gd name="connsiteY18" fmla="*/ 27651 h 115730"/>
              <a:gd name="connsiteX19" fmla="*/ 61077 w 66205"/>
              <a:gd name="connsiteY19" fmla="*/ 27651 h 115730"/>
              <a:gd name="connsiteX20" fmla="*/ 56647 w 66205"/>
              <a:gd name="connsiteY20" fmla="*/ 28334 h 115730"/>
              <a:gd name="connsiteX21" fmla="*/ 52204 w 66205"/>
              <a:gd name="connsiteY21" fmla="*/ 29018 h 115730"/>
              <a:gd name="connsiteX22" fmla="*/ 48447 w 66205"/>
              <a:gd name="connsiteY22" fmla="*/ 29701 h 115730"/>
              <a:gd name="connsiteX23" fmla="*/ 45046 w 66205"/>
              <a:gd name="connsiteY23" fmla="*/ 31068 h 115730"/>
              <a:gd name="connsiteX24" fmla="*/ 41632 w 66205"/>
              <a:gd name="connsiteY24" fmla="*/ 32777 h 115730"/>
              <a:gd name="connsiteX25" fmla="*/ 38903 w 66205"/>
              <a:gd name="connsiteY25" fmla="*/ 34485 h 115730"/>
              <a:gd name="connsiteX26" fmla="*/ 36503 w 66205"/>
              <a:gd name="connsiteY26" fmla="*/ 36535 h 115730"/>
              <a:gd name="connsiteX27" fmla="*/ 34117 w 66205"/>
              <a:gd name="connsiteY27" fmla="*/ 39255 h 115730"/>
              <a:gd name="connsiteX28" fmla="*/ 32417 w 66205"/>
              <a:gd name="connsiteY28" fmla="*/ 41989 h 115730"/>
              <a:gd name="connsiteX29" fmla="*/ 30703 w 66205"/>
              <a:gd name="connsiteY29" fmla="*/ 45065 h 115730"/>
              <a:gd name="connsiteX30" fmla="*/ 29688 w 66205"/>
              <a:gd name="connsiteY30" fmla="*/ 48481 h 115730"/>
              <a:gd name="connsiteX31" fmla="*/ 28659 w 66205"/>
              <a:gd name="connsiteY31" fmla="*/ 52568 h 115730"/>
              <a:gd name="connsiteX32" fmla="*/ 27974 w 66205"/>
              <a:gd name="connsiteY32" fmla="*/ 56669 h 115730"/>
              <a:gd name="connsiteX33" fmla="*/ 27631 w 66205"/>
              <a:gd name="connsiteY33" fmla="*/ 61111 h 115730"/>
              <a:gd name="connsiteX34" fmla="*/ 27302 w 66205"/>
              <a:gd name="connsiteY34" fmla="*/ 66223 h 115730"/>
              <a:gd name="connsiteX35" fmla="*/ 27302 w 66205"/>
              <a:gd name="connsiteY35" fmla="*/ 115730 h 115730"/>
              <a:gd name="connsiteX36" fmla="*/ 0 w 66205"/>
              <a:gd name="connsiteY36" fmla="*/ 115730 h 115730"/>
              <a:gd name="connsiteX37" fmla="*/ 0 w 66205"/>
              <a:gd name="connsiteY37" fmla="*/ 2733 h 115730"/>
              <a:gd name="connsiteX38" fmla="*/ 24559 w 66205"/>
              <a:gd name="connsiteY38" fmla="*/ 2733 h 115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</a:cxnLst>
            <a:rect l="l" t="t" r="r" b="b"/>
            <a:pathLst>
              <a:path w="66205" h="115730">
                <a:moveTo>
                  <a:pt x="24559" y="2733"/>
                </a:moveTo>
                <a:lnTo>
                  <a:pt x="26616" y="24234"/>
                </a:lnTo>
                <a:lnTo>
                  <a:pt x="27974" y="24234"/>
                </a:lnTo>
                <a:lnTo>
                  <a:pt x="27974" y="24234"/>
                </a:lnTo>
                <a:lnTo>
                  <a:pt x="30703" y="19805"/>
                </a:lnTo>
                <a:lnTo>
                  <a:pt x="33432" y="15705"/>
                </a:lnTo>
                <a:lnTo>
                  <a:pt x="36846" y="11604"/>
                </a:lnTo>
                <a:lnTo>
                  <a:pt x="38560" y="9568"/>
                </a:lnTo>
                <a:lnTo>
                  <a:pt x="40603" y="7859"/>
                </a:lnTo>
                <a:lnTo>
                  <a:pt x="42989" y="6150"/>
                </a:lnTo>
                <a:lnTo>
                  <a:pt x="45375" y="4784"/>
                </a:lnTo>
                <a:lnTo>
                  <a:pt x="48118" y="3417"/>
                </a:lnTo>
                <a:lnTo>
                  <a:pt x="51190" y="2392"/>
                </a:lnTo>
                <a:lnTo>
                  <a:pt x="54261" y="1366"/>
                </a:lnTo>
                <a:lnTo>
                  <a:pt x="58005" y="683"/>
                </a:lnTo>
                <a:lnTo>
                  <a:pt x="61762" y="341"/>
                </a:lnTo>
                <a:lnTo>
                  <a:pt x="66205" y="0"/>
                </a:lnTo>
                <a:lnTo>
                  <a:pt x="66205" y="27651"/>
                </a:lnTo>
                <a:lnTo>
                  <a:pt x="66205" y="27651"/>
                </a:lnTo>
                <a:lnTo>
                  <a:pt x="61077" y="27651"/>
                </a:lnTo>
                <a:lnTo>
                  <a:pt x="56647" y="28334"/>
                </a:lnTo>
                <a:lnTo>
                  <a:pt x="52204" y="29018"/>
                </a:lnTo>
                <a:lnTo>
                  <a:pt x="48447" y="29701"/>
                </a:lnTo>
                <a:lnTo>
                  <a:pt x="45046" y="31068"/>
                </a:lnTo>
                <a:lnTo>
                  <a:pt x="41632" y="32777"/>
                </a:lnTo>
                <a:lnTo>
                  <a:pt x="38903" y="34485"/>
                </a:lnTo>
                <a:lnTo>
                  <a:pt x="36503" y="36535"/>
                </a:lnTo>
                <a:lnTo>
                  <a:pt x="34117" y="39255"/>
                </a:lnTo>
                <a:lnTo>
                  <a:pt x="32417" y="41989"/>
                </a:lnTo>
                <a:lnTo>
                  <a:pt x="30703" y="45065"/>
                </a:lnTo>
                <a:lnTo>
                  <a:pt x="29688" y="48481"/>
                </a:lnTo>
                <a:lnTo>
                  <a:pt x="28659" y="52568"/>
                </a:lnTo>
                <a:lnTo>
                  <a:pt x="27974" y="56669"/>
                </a:lnTo>
                <a:lnTo>
                  <a:pt x="27631" y="61111"/>
                </a:lnTo>
                <a:lnTo>
                  <a:pt x="27302" y="66223"/>
                </a:lnTo>
                <a:lnTo>
                  <a:pt x="27302" y="115730"/>
                </a:lnTo>
                <a:lnTo>
                  <a:pt x="0" y="115730"/>
                </a:lnTo>
                <a:lnTo>
                  <a:pt x="0" y="2733"/>
                </a:lnTo>
                <a:lnTo>
                  <a:pt x="24559" y="2733"/>
                </a:lnTo>
              </a:path>
            </a:pathLst>
          </a:custGeom>
          <a:solidFill>
            <a:srgbClr val="9178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557772" y="6218090"/>
            <a:ext cx="27988" cy="163857"/>
          </a:xfrm>
          <a:custGeom>
            <a:avLst/>
            <a:gdLst>
              <a:gd name="connsiteX0" fmla="*/ 27988 w 27988"/>
              <a:gd name="connsiteY0" fmla="*/ 163856 h 163857"/>
              <a:gd name="connsiteX1" fmla="*/ 0 w 27988"/>
              <a:gd name="connsiteY1" fmla="*/ 163856 h 163857"/>
              <a:gd name="connsiteX2" fmla="*/ 0 w 27988"/>
              <a:gd name="connsiteY2" fmla="*/ 12629 h 163857"/>
              <a:gd name="connsiteX3" fmla="*/ 26273 w 27988"/>
              <a:gd name="connsiteY3" fmla="*/ 0 h 163857"/>
              <a:gd name="connsiteX4" fmla="*/ 27988 w 27988"/>
              <a:gd name="connsiteY4" fmla="*/ 0 h 163857"/>
              <a:gd name="connsiteX5" fmla="*/ 27988 w 27988"/>
              <a:gd name="connsiteY5" fmla="*/ 163856 h 1638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7988" h="163857">
                <a:moveTo>
                  <a:pt x="27988" y="163856"/>
                </a:moveTo>
                <a:lnTo>
                  <a:pt x="0" y="163856"/>
                </a:lnTo>
                <a:lnTo>
                  <a:pt x="0" y="12629"/>
                </a:lnTo>
                <a:lnTo>
                  <a:pt x="26273" y="0"/>
                </a:lnTo>
                <a:lnTo>
                  <a:pt x="27988" y="0"/>
                </a:lnTo>
                <a:lnTo>
                  <a:pt x="27988" y="163856"/>
                </a:lnTo>
              </a:path>
            </a:pathLst>
          </a:custGeom>
          <a:solidFill>
            <a:srgbClr val="9178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618179" y="6218090"/>
            <a:ext cx="27645" cy="163857"/>
          </a:xfrm>
          <a:custGeom>
            <a:avLst/>
            <a:gdLst>
              <a:gd name="connsiteX0" fmla="*/ 27645 w 27645"/>
              <a:gd name="connsiteY0" fmla="*/ 163856 h 163857"/>
              <a:gd name="connsiteX1" fmla="*/ 0 w 27645"/>
              <a:gd name="connsiteY1" fmla="*/ 163856 h 163857"/>
              <a:gd name="connsiteX2" fmla="*/ 0 w 27645"/>
              <a:gd name="connsiteY2" fmla="*/ 12629 h 163857"/>
              <a:gd name="connsiteX3" fmla="*/ 26273 w 27645"/>
              <a:gd name="connsiteY3" fmla="*/ 0 h 163857"/>
              <a:gd name="connsiteX4" fmla="*/ 27645 w 27645"/>
              <a:gd name="connsiteY4" fmla="*/ 0 h 163857"/>
              <a:gd name="connsiteX5" fmla="*/ 27645 w 27645"/>
              <a:gd name="connsiteY5" fmla="*/ 163856 h 1638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7645" h="163857">
                <a:moveTo>
                  <a:pt x="27645" y="163856"/>
                </a:moveTo>
                <a:lnTo>
                  <a:pt x="0" y="163856"/>
                </a:lnTo>
                <a:lnTo>
                  <a:pt x="0" y="12629"/>
                </a:lnTo>
                <a:lnTo>
                  <a:pt x="26273" y="0"/>
                </a:lnTo>
                <a:lnTo>
                  <a:pt x="27645" y="0"/>
                </a:lnTo>
                <a:lnTo>
                  <a:pt x="27645" y="163856"/>
                </a:lnTo>
              </a:path>
            </a:pathLst>
          </a:custGeom>
          <a:solidFill>
            <a:srgbClr val="9178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677213" y="6216723"/>
            <a:ext cx="30031" cy="29017"/>
          </a:xfrm>
          <a:custGeom>
            <a:avLst/>
            <a:gdLst>
              <a:gd name="connsiteX0" fmla="*/ 15015 w 30031"/>
              <a:gd name="connsiteY0" fmla="*/ 0 h 29017"/>
              <a:gd name="connsiteX1" fmla="*/ 15015 w 30031"/>
              <a:gd name="connsiteY1" fmla="*/ 0 h 29017"/>
              <a:gd name="connsiteX2" fmla="*/ 18087 w 30031"/>
              <a:gd name="connsiteY2" fmla="*/ 341 h 29017"/>
              <a:gd name="connsiteX3" fmla="*/ 20816 w 30031"/>
              <a:gd name="connsiteY3" fmla="*/ 1366 h 29017"/>
              <a:gd name="connsiteX4" fmla="*/ 23216 w 30031"/>
              <a:gd name="connsiteY4" fmla="*/ 2733 h 29017"/>
              <a:gd name="connsiteX5" fmla="*/ 25601 w 30031"/>
              <a:gd name="connsiteY5" fmla="*/ 4442 h 29017"/>
              <a:gd name="connsiteX6" fmla="*/ 27645 w 30031"/>
              <a:gd name="connsiteY6" fmla="*/ 6478 h 29017"/>
              <a:gd name="connsiteX7" fmla="*/ 29016 w 30031"/>
              <a:gd name="connsiteY7" fmla="*/ 8870 h 29017"/>
              <a:gd name="connsiteX8" fmla="*/ 29688 w 30031"/>
              <a:gd name="connsiteY8" fmla="*/ 11604 h 29017"/>
              <a:gd name="connsiteX9" fmla="*/ 30031 w 30031"/>
              <a:gd name="connsiteY9" fmla="*/ 14679 h 29017"/>
              <a:gd name="connsiteX10" fmla="*/ 30031 w 30031"/>
              <a:gd name="connsiteY10" fmla="*/ 14679 h 29017"/>
              <a:gd name="connsiteX11" fmla="*/ 29688 w 30031"/>
              <a:gd name="connsiteY11" fmla="*/ 17413 h 29017"/>
              <a:gd name="connsiteX12" fmla="*/ 29016 w 30031"/>
              <a:gd name="connsiteY12" fmla="*/ 20133 h 29017"/>
              <a:gd name="connsiteX13" fmla="*/ 27645 w 30031"/>
              <a:gd name="connsiteY13" fmla="*/ 22525 h 29017"/>
              <a:gd name="connsiteX14" fmla="*/ 25601 w 30031"/>
              <a:gd name="connsiteY14" fmla="*/ 24575 h 29017"/>
              <a:gd name="connsiteX15" fmla="*/ 23216 w 30031"/>
              <a:gd name="connsiteY15" fmla="*/ 26625 h 29017"/>
              <a:gd name="connsiteX16" fmla="*/ 20816 w 30031"/>
              <a:gd name="connsiteY16" fmla="*/ 27992 h 29017"/>
              <a:gd name="connsiteX17" fmla="*/ 18087 w 30031"/>
              <a:gd name="connsiteY17" fmla="*/ 28676 h 29017"/>
              <a:gd name="connsiteX18" fmla="*/ 15015 w 30031"/>
              <a:gd name="connsiteY18" fmla="*/ 29017 h 29017"/>
              <a:gd name="connsiteX19" fmla="*/ 15015 w 30031"/>
              <a:gd name="connsiteY19" fmla="*/ 29017 h 29017"/>
              <a:gd name="connsiteX20" fmla="*/ 11943 w 30031"/>
              <a:gd name="connsiteY20" fmla="*/ 28676 h 29017"/>
              <a:gd name="connsiteX21" fmla="*/ 9215 w 30031"/>
              <a:gd name="connsiteY21" fmla="*/ 27992 h 29017"/>
              <a:gd name="connsiteX22" fmla="*/ 6829 w 30031"/>
              <a:gd name="connsiteY22" fmla="*/ 26625 h 29017"/>
              <a:gd name="connsiteX23" fmla="*/ 4442 w 30031"/>
              <a:gd name="connsiteY23" fmla="*/ 24575 h 29017"/>
              <a:gd name="connsiteX24" fmla="*/ 2728 w 30031"/>
              <a:gd name="connsiteY24" fmla="*/ 22525 h 29017"/>
              <a:gd name="connsiteX25" fmla="*/ 1371 w 30031"/>
              <a:gd name="connsiteY25" fmla="*/ 20133 h 29017"/>
              <a:gd name="connsiteX26" fmla="*/ 342 w 30031"/>
              <a:gd name="connsiteY26" fmla="*/ 17413 h 29017"/>
              <a:gd name="connsiteX27" fmla="*/ 0 w 30031"/>
              <a:gd name="connsiteY27" fmla="*/ 14679 h 29017"/>
              <a:gd name="connsiteX28" fmla="*/ 0 w 30031"/>
              <a:gd name="connsiteY28" fmla="*/ 14679 h 29017"/>
              <a:gd name="connsiteX29" fmla="*/ 342 w 30031"/>
              <a:gd name="connsiteY29" fmla="*/ 11604 h 29017"/>
              <a:gd name="connsiteX30" fmla="*/ 1371 w 30031"/>
              <a:gd name="connsiteY30" fmla="*/ 8870 h 29017"/>
              <a:gd name="connsiteX31" fmla="*/ 2728 w 30031"/>
              <a:gd name="connsiteY31" fmla="*/ 6478 h 29017"/>
              <a:gd name="connsiteX32" fmla="*/ 4442 w 30031"/>
              <a:gd name="connsiteY32" fmla="*/ 4442 h 29017"/>
              <a:gd name="connsiteX33" fmla="*/ 6829 w 30031"/>
              <a:gd name="connsiteY33" fmla="*/ 2733 h 29017"/>
              <a:gd name="connsiteX34" fmla="*/ 9215 w 30031"/>
              <a:gd name="connsiteY34" fmla="*/ 1366 h 29017"/>
              <a:gd name="connsiteX35" fmla="*/ 11943 w 30031"/>
              <a:gd name="connsiteY35" fmla="*/ 341 h 29017"/>
              <a:gd name="connsiteX36" fmla="*/ 15015 w 30031"/>
              <a:gd name="connsiteY36" fmla="*/ 0 h 29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</a:cxnLst>
            <a:rect l="l" t="t" r="r" b="b"/>
            <a:pathLst>
              <a:path w="30031" h="29017">
                <a:moveTo>
                  <a:pt x="15015" y="0"/>
                </a:moveTo>
                <a:lnTo>
                  <a:pt x="15015" y="0"/>
                </a:lnTo>
                <a:lnTo>
                  <a:pt x="18087" y="341"/>
                </a:lnTo>
                <a:lnTo>
                  <a:pt x="20816" y="1366"/>
                </a:lnTo>
                <a:lnTo>
                  <a:pt x="23216" y="2733"/>
                </a:lnTo>
                <a:lnTo>
                  <a:pt x="25601" y="4442"/>
                </a:lnTo>
                <a:lnTo>
                  <a:pt x="27645" y="6478"/>
                </a:lnTo>
                <a:lnTo>
                  <a:pt x="29016" y="8870"/>
                </a:lnTo>
                <a:lnTo>
                  <a:pt x="29688" y="11604"/>
                </a:lnTo>
                <a:lnTo>
                  <a:pt x="30031" y="14679"/>
                </a:lnTo>
                <a:lnTo>
                  <a:pt x="30031" y="14679"/>
                </a:lnTo>
                <a:lnTo>
                  <a:pt x="29688" y="17413"/>
                </a:lnTo>
                <a:lnTo>
                  <a:pt x="29016" y="20133"/>
                </a:lnTo>
                <a:lnTo>
                  <a:pt x="27645" y="22525"/>
                </a:lnTo>
                <a:lnTo>
                  <a:pt x="25601" y="24575"/>
                </a:lnTo>
                <a:lnTo>
                  <a:pt x="23216" y="26625"/>
                </a:lnTo>
                <a:lnTo>
                  <a:pt x="20816" y="27992"/>
                </a:lnTo>
                <a:lnTo>
                  <a:pt x="18087" y="28676"/>
                </a:lnTo>
                <a:lnTo>
                  <a:pt x="15015" y="29017"/>
                </a:lnTo>
                <a:lnTo>
                  <a:pt x="15015" y="29017"/>
                </a:lnTo>
                <a:lnTo>
                  <a:pt x="11943" y="28676"/>
                </a:lnTo>
                <a:lnTo>
                  <a:pt x="9215" y="27992"/>
                </a:lnTo>
                <a:lnTo>
                  <a:pt x="6829" y="26625"/>
                </a:lnTo>
                <a:lnTo>
                  <a:pt x="4442" y="24575"/>
                </a:lnTo>
                <a:lnTo>
                  <a:pt x="2728" y="22525"/>
                </a:lnTo>
                <a:lnTo>
                  <a:pt x="1371" y="20133"/>
                </a:lnTo>
                <a:lnTo>
                  <a:pt x="342" y="17413"/>
                </a:lnTo>
                <a:lnTo>
                  <a:pt x="0" y="14679"/>
                </a:lnTo>
                <a:lnTo>
                  <a:pt x="0" y="14679"/>
                </a:lnTo>
                <a:lnTo>
                  <a:pt x="342" y="11604"/>
                </a:lnTo>
                <a:lnTo>
                  <a:pt x="1371" y="8870"/>
                </a:lnTo>
                <a:lnTo>
                  <a:pt x="2728" y="6478"/>
                </a:lnTo>
                <a:lnTo>
                  <a:pt x="4442" y="4442"/>
                </a:lnTo>
                <a:lnTo>
                  <a:pt x="6829" y="2733"/>
                </a:lnTo>
                <a:lnTo>
                  <a:pt x="9215" y="1366"/>
                </a:lnTo>
                <a:lnTo>
                  <a:pt x="11943" y="341"/>
                </a:lnTo>
                <a:lnTo>
                  <a:pt x="15015" y="0"/>
                </a:lnTo>
              </a:path>
            </a:pathLst>
          </a:custGeom>
          <a:solidFill>
            <a:srgbClr val="9178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678584" y="6268949"/>
            <a:ext cx="27645" cy="112996"/>
          </a:xfrm>
          <a:custGeom>
            <a:avLst/>
            <a:gdLst>
              <a:gd name="connsiteX0" fmla="*/ 13822 w 27645"/>
              <a:gd name="connsiteY0" fmla="*/ 0 h 112996"/>
              <a:gd name="connsiteX1" fmla="*/ 13822 w 27645"/>
              <a:gd name="connsiteY1" fmla="*/ 112996 h 1129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645" h="112996">
                <a:moveTo>
                  <a:pt x="13822" y="0"/>
                </a:moveTo>
                <a:lnTo>
                  <a:pt x="13822" y="112996"/>
                </a:lnTo>
              </a:path>
            </a:pathLst>
          </a:custGeom>
          <a:ln w="381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852971" y="6266215"/>
            <a:ext cx="94865" cy="115730"/>
          </a:xfrm>
          <a:custGeom>
            <a:avLst/>
            <a:gdLst>
              <a:gd name="connsiteX0" fmla="*/ 24230 w 94865"/>
              <a:gd name="connsiteY0" fmla="*/ 2733 h 115730"/>
              <a:gd name="connsiteX1" fmla="*/ 26616 w 94865"/>
              <a:gd name="connsiteY1" fmla="*/ 24234 h 115730"/>
              <a:gd name="connsiteX2" fmla="*/ 27974 w 94865"/>
              <a:gd name="connsiteY2" fmla="*/ 24234 h 115730"/>
              <a:gd name="connsiteX3" fmla="*/ 27974 w 94865"/>
              <a:gd name="connsiteY3" fmla="*/ 24234 h 115730"/>
              <a:gd name="connsiteX4" fmla="*/ 29688 w 94865"/>
              <a:gd name="connsiteY4" fmla="*/ 20489 h 115730"/>
              <a:gd name="connsiteX5" fmla="*/ 32074 w 94865"/>
              <a:gd name="connsiteY5" fmla="*/ 16730 h 115730"/>
              <a:gd name="connsiteX6" fmla="*/ 34803 w 94865"/>
              <a:gd name="connsiteY6" fmla="*/ 12629 h 115730"/>
              <a:gd name="connsiteX7" fmla="*/ 38560 w 94865"/>
              <a:gd name="connsiteY7" fmla="*/ 8884 h 115730"/>
              <a:gd name="connsiteX8" fmla="*/ 40946 w 94865"/>
              <a:gd name="connsiteY8" fmla="*/ 7175 h 115730"/>
              <a:gd name="connsiteX9" fmla="*/ 43332 w 94865"/>
              <a:gd name="connsiteY9" fmla="*/ 5467 h 115730"/>
              <a:gd name="connsiteX10" fmla="*/ 45718 w 94865"/>
              <a:gd name="connsiteY10" fmla="*/ 4100 h 115730"/>
              <a:gd name="connsiteX11" fmla="*/ 48790 w 94865"/>
              <a:gd name="connsiteY11" fmla="*/ 2733 h 115730"/>
              <a:gd name="connsiteX12" fmla="*/ 51862 w 94865"/>
              <a:gd name="connsiteY12" fmla="*/ 1708 h 115730"/>
              <a:gd name="connsiteX13" fmla="*/ 55276 w 94865"/>
              <a:gd name="connsiteY13" fmla="*/ 683 h 115730"/>
              <a:gd name="connsiteX14" fmla="*/ 59033 w 94865"/>
              <a:gd name="connsiteY14" fmla="*/ 341 h 115730"/>
              <a:gd name="connsiteX15" fmla="*/ 62791 w 94865"/>
              <a:gd name="connsiteY15" fmla="*/ 0 h 115730"/>
              <a:gd name="connsiteX16" fmla="*/ 62791 w 94865"/>
              <a:gd name="connsiteY16" fmla="*/ 0 h 115730"/>
              <a:gd name="connsiteX17" fmla="*/ 66205 w 94865"/>
              <a:gd name="connsiteY17" fmla="*/ 341 h 115730"/>
              <a:gd name="connsiteX18" fmla="*/ 69277 w 94865"/>
              <a:gd name="connsiteY18" fmla="*/ 683 h 115730"/>
              <a:gd name="connsiteX19" fmla="*/ 72349 w 94865"/>
              <a:gd name="connsiteY19" fmla="*/ 1366 h 115730"/>
              <a:gd name="connsiteX20" fmla="*/ 75078 w 94865"/>
              <a:gd name="connsiteY20" fmla="*/ 2392 h 115730"/>
              <a:gd name="connsiteX21" fmla="*/ 77807 w 94865"/>
              <a:gd name="connsiteY21" fmla="*/ 3759 h 115730"/>
              <a:gd name="connsiteX22" fmla="*/ 80535 w 94865"/>
              <a:gd name="connsiteY22" fmla="*/ 5125 h 115730"/>
              <a:gd name="connsiteX23" fmla="*/ 82921 w 94865"/>
              <a:gd name="connsiteY23" fmla="*/ 7175 h 115730"/>
              <a:gd name="connsiteX24" fmla="*/ 85307 w 94865"/>
              <a:gd name="connsiteY24" fmla="*/ 9226 h 115730"/>
              <a:gd name="connsiteX25" fmla="*/ 87365 w 94865"/>
              <a:gd name="connsiteY25" fmla="*/ 11604 h 115730"/>
              <a:gd name="connsiteX26" fmla="*/ 89065 w 94865"/>
              <a:gd name="connsiteY26" fmla="*/ 14338 h 115730"/>
              <a:gd name="connsiteX27" fmla="*/ 90765 w 94865"/>
              <a:gd name="connsiteY27" fmla="*/ 17413 h 115730"/>
              <a:gd name="connsiteX28" fmla="*/ 92137 w 94865"/>
              <a:gd name="connsiteY28" fmla="*/ 20830 h 115730"/>
              <a:gd name="connsiteX29" fmla="*/ 93165 w 94865"/>
              <a:gd name="connsiteY29" fmla="*/ 24576 h 115730"/>
              <a:gd name="connsiteX30" fmla="*/ 94180 w 94865"/>
              <a:gd name="connsiteY30" fmla="*/ 28676 h 115730"/>
              <a:gd name="connsiteX31" fmla="*/ 94523 w 94865"/>
              <a:gd name="connsiteY31" fmla="*/ 33118 h 115730"/>
              <a:gd name="connsiteX32" fmla="*/ 94865 w 94865"/>
              <a:gd name="connsiteY32" fmla="*/ 37547 h 115730"/>
              <a:gd name="connsiteX33" fmla="*/ 94865 w 94865"/>
              <a:gd name="connsiteY33" fmla="*/ 115730 h 115730"/>
              <a:gd name="connsiteX34" fmla="*/ 67220 w 94865"/>
              <a:gd name="connsiteY34" fmla="*/ 115730 h 115730"/>
              <a:gd name="connsiteX35" fmla="*/ 67220 w 94865"/>
              <a:gd name="connsiteY35" fmla="*/ 51543 h 115730"/>
              <a:gd name="connsiteX36" fmla="*/ 67220 w 94865"/>
              <a:gd name="connsiteY36" fmla="*/ 51543 h 115730"/>
              <a:gd name="connsiteX37" fmla="*/ 67220 w 94865"/>
              <a:gd name="connsiteY37" fmla="*/ 43698 h 115730"/>
              <a:gd name="connsiteX38" fmla="*/ 66877 w 94865"/>
              <a:gd name="connsiteY38" fmla="*/ 37547 h 115730"/>
              <a:gd name="connsiteX39" fmla="*/ 65863 w 94865"/>
              <a:gd name="connsiteY39" fmla="*/ 32777 h 115730"/>
              <a:gd name="connsiteX40" fmla="*/ 64834 w 94865"/>
              <a:gd name="connsiteY40" fmla="*/ 29359 h 115730"/>
              <a:gd name="connsiteX41" fmla="*/ 64148 w 94865"/>
              <a:gd name="connsiteY41" fmla="*/ 28334 h 115730"/>
              <a:gd name="connsiteX42" fmla="*/ 63134 w 94865"/>
              <a:gd name="connsiteY42" fmla="*/ 27309 h 115730"/>
              <a:gd name="connsiteX43" fmla="*/ 62448 w 94865"/>
              <a:gd name="connsiteY43" fmla="*/ 26284 h 115730"/>
              <a:gd name="connsiteX44" fmla="*/ 61077 w 94865"/>
              <a:gd name="connsiteY44" fmla="*/ 25601 h 115730"/>
              <a:gd name="connsiteX45" fmla="*/ 58348 w 94865"/>
              <a:gd name="connsiteY45" fmla="*/ 24917 h 115730"/>
              <a:gd name="connsiteX46" fmla="*/ 55276 w 94865"/>
              <a:gd name="connsiteY46" fmla="*/ 24917 h 115730"/>
              <a:gd name="connsiteX47" fmla="*/ 55276 w 94865"/>
              <a:gd name="connsiteY47" fmla="*/ 24917 h 115730"/>
              <a:gd name="connsiteX48" fmla="*/ 51862 w 94865"/>
              <a:gd name="connsiteY48" fmla="*/ 25259 h 115730"/>
              <a:gd name="connsiteX49" fmla="*/ 48790 w 94865"/>
              <a:gd name="connsiteY49" fmla="*/ 25942 h 115730"/>
              <a:gd name="connsiteX50" fmla="*/ 45718 w 94865"/>
              <a:gd name="connsiteY50" fmla="*/ 27309 h 115730"/>
              <a:gd name="connsiteX51" fmla="*/ 42990 w 94865"/>
              <a:gd name="connsiteY51" fmla="*/ 29018 h 115730"/>
              <a:gd name="connsiteX52" fmla="*/ 40603 w 94865"/>
              <a:gd name="connsiteY52" fmla="*/ 31068 h 115730"/>
              <a:gd name="connsiteX53" fmla="*/ 38217 w 94865"/>
              <a:gd name="connsiteY53" fmla="*/ 33460 h 115730"/>
              <a:gd name="connsiteX54" fmla="*/ 36174 w 94865"/>
              <a:gd name="connsiteY54" fmla="*/ 36194 h 115730"/>
              <a:gd name="connsiteX55" fmla="*/ 34460 w 94865"/>
              <a:gd name="connsiteY55" fmla="*/ 39255 h 115730"/>
              <a:gd name="connsiteX56" fmla="*/ 32760 w 94865"/>
              <a:gd name="connsiteY56" fmla="*/ 42331 h 115730"/>
              <a:gd name="connsiteX57" fmla="*/ 31388 w 94865"/>
              <a:gd name="connsiteY57" fmla="*/ 45748 h 115730"/>
              <a:gd name="connsiteX58" fmla="*/ 30031 w 94865"/>
              <a:gd name="connsiteY58" fmla="*/ 49165 h 115730"/>
              <a:gd name="connsiteX59" fmla="*/ 29345 w 94865"/>
              <a:gd name="connsiteY59" fmla="*/ 52910 h 115730"/>
              <a:gd name="connsiteX60" fmla="*/ 28317 w 94865"/>
              <a:gd name="connsiteY60" fmla="*/ 56327 h 115730"/>
              <a:gd name="connsiteX61" fmla="*/ 27974 w 94865"/>
              <a:gd name="connsiteY61" fmla="*/ 60086 h 115730"/>
              <a:gd name="connsiteX62" fmla="*/ 27645 w 94865"/>
              <a:gd name="connsiteY62" fmla="*/ 63503 h 115730"/>
              <a:gd name="connsiteX63" fmla="*/ 27645 w 94865"/>
              <a:gd name="connsiteY63" fmla="*/ 67248 h 115730"/>
              <a:gd name="connsiteX64" fmla="*/ 27645 w 94865"/>
              <a:gd name="connsiteY64" fmla="*/ 115730 h 115730"/>
              <a:gd name="connsiteX65" fmla="*/ 0 w 94865"/>
              <a:gd name="connsiteY65" fmla="*/ 115730 h 115730"/>
              <a:gd name="connsiteX66" fmla="*/ 0 w 94865"/>
              <a:gd name="connsiteY66" fmla="*/ 2733 h 115730"/>
              <a:gd name="connsiteX67" fmla="*/ 24230 w 94865"/>
              <a:gd name="connsiteY67" fmla="*/ 2733 h 1157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</a:cxnLst>
            <a:rect l="l" t="t" r="r" b="b"/>
            <a:pathLst>
              <a:path w="94865" h="115730">
                <a:moveTo>
                  <a:pt x="24230" y="2733"/>
                </a:moveTo>
                <a:lnTo>
                  <a:pt x="26616" y="24234"/>
                </a:lnTo>
                <a:lnTo>
                  <a:pt x="27974" y="24234"/>
                </a:lnTo>
                <a:lnTo>
                  <a:pt x="27974" y="24234"/>
                </a:lnTo>
                <a:lnTo>
                  <a:pt x="29688" y="20489"/>
                </a:lnTo>
                <a:lnTo>
                  <a:pt x="32074" y="16730"/>
                </a:lnTo>
                <a:lnTo>
                  <a:pt x="34803" y="12629"/>
                </a:lnTo>
                <a:lnTo>
                  <a:pt x="38560" y="8884"/>
                </a:lnTo>
                <a:lnTo>
                  <a:pt x="40946" y="7175"/>
                </a:lnTo>
                <a:lnTo>
                  <a:pt x="43332" y="5467"/>
                </a:lnTo>
                <a:lnTo>
                  <a:pt x="45718" y="4100"/>
                </a:lnTo>
                <a:lnTo>
                  <a:pt x="48790" y="2733"/>
                </a:lnTo>
                <a:lnTo>
                  <a:pt x="51862" y="1708"/>
                </a:lnTo>
                <a:lnTo>
                  <a:pt x="55276" y="683"/>
                </a:lnTo>
                <a:lnTo>
                  <a:pt x="59033" y="341"/>
                </a:lnTo>
                <a:lnTo>
                  <a:pt x="62791" y="0"/>
                </a:lnTo>
                <a:lnTo>
                  <a:pt x="62791" y="0"/>
                </a:lnTo>
                <a:lnTo>
                  <a:pt x="66205" y="341"/>
                </a:lnTo>
                <a:lnTo>
                  <a:pt x="69277" y="683"/>
                </a:lnTo>
                <a:lnTo>
                  <a:pt x="72349" y="1366"/>
                </a:lnTo>
                <a:lnTo>
                  <a:pt x="75078" y="2392"/>
                </a:lnTo>
                <a:lnTo>
                  <a:pt x="77807" y="3759"/>
                </a:lnTo>
                <a:lnTo>
                  <a:pt x="80535" y="5125"/>
                </a:lnTo>
                <a:lnTo>
                  <a:pt x="82921" y="7175"/>
                </a:lnTo>
                <a:lnTo>
                  <a:pt x="85307" y="9226"/>
                </a:lnTo>
                <a:lnTo>
                  <a:pt x="87365" y="11604"/>
                </a:lnTo>
                <a:lnTo>
                  <a:pt x="89065" y="14338"/>
                </a:lnTo>
                <a:lnTo>
                  <a:pt x="90765" y="17413"/>
                </a:lnTo>
                <a:lnTo>
                  <a:pt x="92137" y="20830"/>
                </a:lnTo>
                <a:lnTo>
                  <a:pt x="93165" y="24576"/>
                </a:lnTo>
                <a:lnTo>
                  <a:pt x="94180" y="28676"/>
                </a:lnTo>
                <a:lnTo>
                  <a:pt x="94523" y="33118"/>
                </a:lnTo>
                <a:lnTo>
                  <a:pt x="94865" y="37547"/>
                </a:lnTo>
                <a:lnTo>
                  <a:pt x="94865" y="115730"/>
                </a:lnTo>
                <a:lnTo>
                  <a:pt x="67220" y="115730"/>
                </a:lnTo>
                <a:lnTo>
                  <a:pt x="67220" y="51543"/>
                </a:lnTo>
                <a:lnTo>
                  <a:pt x="67220" y="51543"/>
                </a:lnTo>
                <a:lnTo>
                  <a:pt x="67220" y="43698"/>
                </a:lnTo>
                <a:lnTo>
                  <a:pt x="66877" y="37547"/>
                </a:lnTo>
                <a:lnTo>
                  <a:pt x="65863" y="32777"/>
                </a:lnTo>
                <a:lnTo>
                  <a:pt x="64834" y="29359"/>
                </a:lnTo>
                <a:lnTo>
                  <a:pt x="64148" y="28334"/>
                </a:lnTo>
                <a:lnTo>
                  <a:pt x="63134" y="27309"/>
                </a:lnTo>
                <a:lnTo>
                  <a:pt x="62448" y="26284"/>
                </a:lnTo>
                <a:lnTo>
                  <a:pt x="61077" y="25601"/>
                </a:lnTo>
                <a:lnTo>
                  <a:pt x="58348" y="24917"/>
                </a:lnTo>
                <a:lnTo>
                  <a:pt x="55276" y="24917"/>
                </a:lnTo>
                <a:lnTo>
                  <a:pt x="55276" y="24917"/>
                </a:lnTo>
                <a:lnTo>
                  <a:pt x="51862" y="25259"/>
                </a:lnTo>
                <a:lnTo>
                  <a:pt x="48790" y="25942"/>
                </a:lnTo>
                <a:lnTo>
                  <a:pt x="45718" y="27309"/>
                </a:lnTo>
                <a:lnTo>
                  <a:pt x="42990" y="29018"/>
                </a:lnTo>
                <a:lnTo>
                  <a:pt x="40603" y="31068"/>
                </a:lnTo>
                <a:lnTo>
                  <a:pt x="38217" y="33460"/>
                </a:lnTo>
                <a:lnTo>
                  <a:pt x="36174" y="36194"/>
                </a:lnTo>
                <a:lnTo>
                  <a:pt x="34460" y="39255"/>
                </a:lnTo>
                <a:lnTo>
                  <a:pt x="32760" y="42331"/>
                </a:lnTo>
                <a:lnTo>
                  <a:pt x="31388" y="45748"/>
                </a:lnTo>
                <a:lnTo>
                  <a:pt x="30031" y="49165"/>
                </a:lnTo>
                <a:lnTo>
                  <a:pt x="29345" y="52910"/>
                </a:lnTo>
                <a:lnTo>
                  <a:pt x="28317" y="56327"/>
                </a:lnTo>
                <a:lnTo>
                  <a:pt x="27974" y="60086"/>
                </a:lnTo>
                <a:lnTo>
                  <a:pt x="27645" y="63503"/>
                </a:lnTo>
                <a:lnTo>
                  <a:pt x="27645" y="67248"/>
                </a:lnTo>
                <a:lnTo>
                  <a:pt x="27645" y="115730"/>
                </a:lnTo>
                <a:lnTo>
                  <a:pt x="0" y="115730"/>
                </a:lnTo>
                <a:lnTo>
                  <a:pt x="0" y="2733"/>
                </a:lnTo>
                <a:lnTo>
                  <a:pt x="24230" y="2733"/>
                </a:lnTo>
              </a:path>
            </a:pathLst>
          </a:custGeom>
          <a:solidFill>
            <a:srgbClr val="9178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970023" y="6266215"/>
            <a:ext cx="98966" cy="118450"/>
          </a:xfrm>
          <a:custGeom>
            <a:avLst/>
            <a:gdLst>
              <a:gd name="connsiteX0" fmla="*/ 63134 w 98966"/>
              <a:gd name="connsiteY0" fmla="*/ 118450 h 118450"/>
              <a:gd name="connsiteX1" fmla="*/ 63134 w 98966"/>
              <a:gd name="connsiteY1" fmla="*/ 118450 h 118450"/>
              <a:gd name="connsiteX2" fmla="*/ 56648 w 98966"/>
              <a:gd name="connsiteY2" fmla="*/ 118109 h 118450"/>
              <a:gd name="connsiteX3" fmla="*/ 50504 w 98966"/>
              <a:gd name="connsiteY3" fmla="*/ 117439 h 118450"/>
              <a:gd name="connsiteX4" fmla="*/ 44361 w 98966"/>
              <a:gd name="connsiteY4" fmla="*/ 116414 h 118450"/>
              <a:gd name="connsiteX5" fmla="*/ 38560 w 98966"/>
              <a:gd name="connsiteY5" fmla="*/ 114705 h 118450"/>
              <a:gd name="connsiteX6" fmla="*/ 33103 w 98966"/>
              <a:gd name="connsiteY6" fmla="*/ 112655 h 118450"/>
              <a:gd name="connsiteX7" fmla="*/ 27645 w 98966"/>
              <a:gd name="connsiteY7" fmla="*/ 110263 h 118450"/>
              <a:gd name="connsiteX8" fmla="*/ 22859 w 98966"/>
              <a:gd name="connsiteY8" fmla="*/ 107188 h 118450"/>
              <a:gd name="connsiteX9" fmla="*/ 18430 w 98966"/>
              <a:gd name="connsiteY9" fmla="*/ 103442 h 118450"/>
              <a:gd name="connsiteX10" fmla="*/ 14330 w 98966"/>
              <a:gd name="connsiteY10" fmla="*/ 99342 h 118450"/>
              <a:gd name="connsiteX11" fmla="*/ 10572 w 98966"/>
              <a:gd name="connsiteY11" fmla="*/ 94558 h 118450"/>
              <a:gd name="connsiteX12" fmla="*/ 7501 w 98966"/>
              <a:gd name="connsiteY12" fmla="*/ 89446 h 118450"/>
              <a:gd name="connsiteX13" fmla="*/ 4772 w 98966"/>
              <a:gd name="connsiteY13" fmla="*/ 83637 h 118450"/>
              <a:gd name="connsiteX14" fmla="*/ 2728 w 98966"/>
              <a:gd name="connsiteY14" fmla="*/ 77158 h 118450"/>
              <a:gd name="connsiteX15" fmla="*/ 1357 w 98966"/>
              <a:gd name="connsiteY15" fmla="*/ 70324 h 118450"/>
              <a:gd name="connsiteX16" fmla="*/ 342 w 98966"/>
              <a:gd name="connsiteY16" fmla="*/ 62478 h 118450"/>
              <a:gd name="connsiteX17" fmla="*/ 0 w 98966"/>
              <a:gd name="connsiteY17" fmla="*/ 54277 h 118450"/>
              <a:gd name="connsiteX18" fmla="*/ 0 w 98966"/>
              <a:gd name="connsiteY18" fmla="*/ 54277 h 118450"/>
              <a:gd name="connsiteX19" fmla="*/ 0 w 98966"/>
              <a:gd name="connsiteY19" fmla="*/ 48823 h 118450"/>
              <a:gd name="connsiteX20" fmla="*/ 685 w 98966"/>
              <a:gd name="connsiteY20" fmla="*/ 43356 h 118450"/>
              <a:gd name="connsiteX21" fmla="*/ 1700 w 98966"/>
              <a:gd name="connsiteY21" fmla="*/ 38230 h 118450"/>
              <a:gd name="connsiteX22" fmla="*/ 3071 w 98966"/>
              <a:gd name="connsiteY22" fmla="*/ 33460 h 118450"/>
              <a:gd name="connsiteX23" fmla="*/ 4772 w 98966"/>
              <a:gd name="connsiteY23" fmla="*/ 28676 h 118450"/>
              <a:gd name="connsiteX24" fmla="*/ 6815 w 98966"/>
              <a:gd name="connsiteY24" fmla="*/ 24234 h 118450"/>
              <a:gd name="connsiteX25" fmla="*/ 9557 w 98966"/>
              <a:gd name="connsiteY25" fmla="*/ 19805 h 118450"/>
              <a:gd name="connsiteX26" fmla="*/ 12629 w 98966"/>
              <a:gd name="connsiteY26" fmla="*/ 16047 h 118450"/>
              <a:gd name="connsiteX27" fmla="*/ 16030 w 98966"/>
              <a:gd name="connsiteY27" fmla="*/ 12629 h 118450"/>
              <a:gd name="connsiteX28" fmla="*/ 20130 w 98966"/>
              <a:gd name="connsiteY28" fmla="*/ 9568 h 118450"/>
              <a:gd name="connsiteX29" fmla="*/ 24573 w 98966"/>
              <a:gd name="connsiteY29" fmla="*/ 6834 h 118450"/>
              <a:gd name="connsiteX30" fmla="*/ 29345 w 98966"/>
              <a:gd name="connsiteY30" fmla="*/ 4442 h 118450"/>
              <a:gd name="connsiteX31" fmla="*/ 34803 w 98966"/>
              <a:gd name="connsiteY31" fmla="*/ 2733 h 118450"/>
              <a:gd name="connsiteX32" fmla="*/ 40603 w 98966"/>
              <a:gd name="connsiteY32" fmla="*/ 1366 h 118450"/>
              <a:gd name="connsiteX33" fmla="*/ 47090 w 98966"/>
              <a:gd name="connsiteY33" fmla="*/ 341 h 118450"/>
              <a:gd name="connsiteX34" fmla="*/ 53919 w 98966"/>
              <a:gd name="connsiteY34" fmla="*/ 0 h 118450"/>
              <a:gd name="connsiteX35" fmla="*/ 53919 w 98966"/>
              <a:gd name="connsiteY35" fmla="*/ 0 h 118450"/>
              <a:gd name="connsiteX36" fmla="*/ 60405 w 98966"/>
              <a:gd name="connsiteY36" fmla="*/ 341 h 118450"/>
              <a:gd name="connsiteX37" fmla="*/ 66206 w 98966"/>
              <a:gd name="connsiteY37" fmla="*/ 1025 h 118450"/>
              <a:gd name="connsiteX38" fmla="*/ 71320 w 98966"/>
              <a:gd name="connsiteY38" fmla="*/ 1708 h 118450"/>
              <a:gd name="connsiteX39" fmla="*/ 76093 w 98966"/>
              <a:gd name="connsiteY39" fmla="*/ 3075 h 118450"/>
              <a:gd name="connsiteX40" fmla="*/ 80193 w 98966"/>
              <a:gd name="connsiteY40" fmla="*/ 4784 h 118450"/>
              <a:gd name="connsiteX41" fmla="*/ 83950 w 98966"/>
              <a:gd name="connsiteY41" fmla="*/ 6492 h 118450"/>
              <a:gd name="connsiteX42" fmla="*/ 87022 w 98966"/>
              <a:gd name="connsiteY42" fmla="*/ 8884 h 118450"/>
              <a:gd name="connsiteX43" fmla="*/ 89751 w 98966"/>
              <a:gd name="connsiteY43" fmla="*/ 11262 h 118450"/>
              <a:gd name="connsiteX44" fmla="*/ 92137 w 98966"/>
              <a:gd name="connsiteY44" fmla="*/ 13996 h 118450"/>
              <a:gd name="connsiteX45" fmla="*/ 94180 w 98966"/>
              <a:gd name="connsiteY45" fmla="*/ 17072 h 118450"/>
              <a:gd name="connsiteX46" fmla="*/ 95551 w 98966"/>
              <a:gd name="connsiteY46" fmla="*/ 20147 h 118450"/>
              <a:gd name="connsiteX47" fmla="*/ 96909 w 98966"/>
              <a:gd name="connsiteY47" fmla="*/ 23223 h 118450"/>
              <a:gd name="connsiteX48" fmla="*/ 97937 w 98966"/>
              <a:gd name="connsiteY48" fmla="*/ 26968 h 118450"/>
              <a:gd name="connsiteX49" fmla="*/ 98623 w 98966"/>
              <a:gd name="connsiteY49" fmla="*/ 30384 h 118450"/>
              <a:gd name="connsiteX50" fmla="*/ 98966 w 98966"/>
              <a:gd name="connsiteY50" fmla="*/ 34144 h 118450"/>
              <a:gd name="connsiteX51" fmla="*/ 98966 w 98966"/>
              <a:gd name="connsiteY51" fmla="*/ 38230 h 118450"/>
              <a:gd name="connsiteX52" fmla="*/ 69620 w 98966"/>
              <a:gd name="connsiteY52" fmla="*/ 38230 h 118450"/>
              <a:gd name="connsiteX53" fmla="*/ 69620 w 98966"/>
              <a:gd name="connsiteY53" fmla="*/ 38230 h 118450"/>
              <a:gd name="connsiteX54" fmla="*/ 69620 w 98966"/>
              <a:gd name="connsiteY54" fmla="*/ 34144 h 118450"/>
              <a:gd name="connsiteX55" fmla="*/ 68934 w 98966"/>
              <a:gd name="connsiteY55" fmla="*/ 30384 h 118450"/>
              <a:gd name="connsiteX56" fmla="*/ 67906 w 98966"/>
              <a:gd name="connsiteY56" fmla="*/ 27309 h 118450"/>
              <a:gd name="connsiteX57" fmla="*/ 66548 w 98966"/>
              <a:gd name="connsiteY57" fmla="*/ 24576 h 118450"/>
              <a:gd name="connsiteX58" fmla="*/ 65177 w 98966"/>
              <a:gd name="connsiteY58" fmla="*/ 23223 h 118450"/>
              <a:gd name="connsiteX59" fmla="*/ 64148 w 98966"/>
              <a:gd name="connsiteY59" fmla="*/ 22197 h 118450"/>
              <a:gd name="connsiteX60" fmla="*/ 62791 w 98966"/>
              <a:gd name="connsiteY60" fmla="*/ 21172 h 118450"/>
              <a:gd name="connsiteX61" fmla="*/ 61077 w 98966"/>
              <a:gd name="connsiteY61" fmla="*/ 20489 h 118450"/>
              <a:gd name="connsiteX62" fmla="*/ 59034 w 98966"/>
              <a:gd name="connsiteY62" fmla="*/ 19805 h 118450"/>
              <a:gd name="connsiteX63" fmla="*/ 56990 w 98966"/>
              <a:gd name="connsiteY63" fmla="*/ 19122 h 118450"/>
              <a:gd name="connsiteX64" fmla="*/ 54604 w 98966"/>
              <a:gd name="connsiteY64" fmla="*/ 19122 h 118450"/>
              <a:gd name="connsiteX65" fmla="*/ 51862 w 98966"/>
              <a:gd name="connsiteY65" fmla="*/ 18780 h 118450"/>
              <a:gd name="connsiteX66" fmla="*/ 51862 w 98966"/>
              <a:gd name="connsiteY66" fmla="*/ 18780 h 118450"/>
              <a:gd name="connsiteX67" fmla="*/ 49133 w 98966"/>
              <a:gd name="connsiteY67" fmla="*/ 19122 h 118450"/>
              <a:gd name="connsiteX68" fmla="*/ 46747 w 98966"/>
              <a:gd name="connsiteY68" fmla="*/ 19463 h 118450"/>
              <a:gd name="connsiteX69" fmla="*/ 44361 w 98966"/>
              <a:gd name="connsiteY69" fmla="*/ 20147 h 118450"/>
              <a:gd name="connsiteX70" fmla="*/ 41975 w 98966"/>
              <a:gd name="connsiteY70" fmla="*/ 21172 h 118450"/>
              <a:gd name="connsiteX71" fmla="*/ 39918 w 98966"/>
              <a:gd name="connsiteY71" fmla="*/ 22539 h 118450"/>
              <a:gd name="connsiteX72" fmla="*/ 38218 w 98966"/>
              <a:gd name="connsiteY72" fmla="*/ 24234 h 118450"/>
              <a:gd name="connsiteX73" fmla="*/ 36517 w 98966"/>
              <a:gd name="connsiteY73" fmla="*/ 25942 h 118450"/>
              <a:gd name="connsiteX74" fmla="*/ 35146 w 98966"/>
              <a:gd name="connsiteY74" fmla="*/ 27993 h 118450"/>
              <a:gd name="connsiteX75" fmla="*/ 33774 w 98966"/>
              <a:gd name="connsiteY75" fmla="*/ 30043 h 118450"/>
              <a:gd name="connsiteX76" fmla="*/ 32417 w 98966"/>
              <a:gd name="connsiteY76" fmla="*/ 32435 h 118450"/>
              <a:gd name="connsiteX77" fmla="*/ 31731 w 98966"/>
              <a:gd name="connsiteY77" fmla="*/ 34827 h 118450"/>
              <a:gd name="connsiteX78" fmla="*/ 30703 w 98966"/>
              <a:gd name="connsiteY78" fmla="*/ 37547 h 118450"/>
              <a:gd name="connsiteX79" fmla="*/ 29688 w 98966"/>
              <a:gd name="connsiteY79" fmla="*/ 43356 h 118450"/>
              <a:gd name="connsiteX80" fmla="*/ 29345 w 98966"/>
              <a:gd name="connsiteY80" fmla="*/ 49507 h 118450"/>
              <a:gd name="connsiteX81" fmla="*/ 29345 w 98966"/>
              <a:gd name="connsiteY81" fmla="*/ 49507 h 118450"/>
              <a:gd name="connsiteX82" fmla="*/ 29688 w 98966"/>
              <a:gd name="connsiteY82" fmla="*/ 53935 h 118450"/>
              <a:gd name="connsiteX83" fmla="*/ 30031 w 98966"/>
              <a:gd name="connsiteY83" fmla="*/ 58377 h 118450"/>
              <a:gd name="connsiteX84" fmla="*/ 30703 w 98966"/>
              <a:gd name="connsiteY84" fmla="*/ 62820 h 118450"/>
              <a:gd name="connsiteX85" fmla="*/ 32074 w 98966"/>
              <a:gd name="connsiteY85" fmla="*/ 67248 h 118450"/>
              <a:gd name="connsiteX86" fmla="*/ 33445 w 98966"/>
              <a:gd name="connsiteY86" fmla="*/ 71349 h 118450"/>
              <a:gd name="connsiteX87" fmla="*/ 35489 w 98966"/>
              <a:gd name="connsiteY87" fmla="*/ 75449 h 118450"/>
              <a:gd name="connsiteX88" fmla="*/ 37532 w 98966"/>
              <a:gd name="connsiteY88" fmla="*/ 79536 h 118450"/>
              <a:gd name="connsiteX89" fmla="*/ 40261 w 98966"/>
              <a:gd name="connsiteY89" fmla="*/ 83295 h 118450"/>
              <a:gd name="connsiteX90" fmla="*/ 43332 w 98966"/>
              <a:gd name="connsiteY90" fmla="*/ 86712 h 118450"/>
              <a:gd name="connsiteX91" fmla="*/ 46747 w 98966"/>
              <a:gd name="connsiteY91" fmla="*/ 90129 h 118450"/>
              <a:gd name="connsiteX92" fmla="*/ 50847 w 98966"/>
              <a:gd name="connsiteY92" fmla="*/ 92849 h 118450"/>
              <a:gd name="connsiteX93" fmla="*/ 55276 w 98966"/>
              <a:gd name="connsiteY93" fmla="*/ 95241 h 118450"/>
              <a:gd name="connsiteX94" fmla="*/ 60062 w 98966"/>
              <a:gd name="connsiteY94" fmla="*/ 97292 h 118450"/>
              <a:gd name="connsiteX95" fmla="*/ 65520 w 98966"/>
              <a:gd name="connsiteY95" fmla="*/ 98658 h 118450"/>
              <a:gd name="connsiteX96" fmla="*/ 71320 w 98966"/>
              <a:gd name="connsiteY96" fmla="*/ 99683 h 118450"/>
              <a:gd name="connsiteX97" fmla="*/ 77807 w 98966"/>
              <a:gd name="connsiteY97" fmla="*/ 99683 h 118450"/>
              <a:gd name="connsiteX98" fmla="*/ 77807 w 98966"/>
              <a:gd name="connsiteY98" fmla="*/ 99683 h 118450"/>
              <a:gd name="connsiteX99" fmla="*/ 83607 w 98966"/>
              <a:gd name="connsiteY99" fmla="*/ 99683 h 118450"/>
              <a:gd name="connsiteX100" fmla="*/ 88722 w 98966"/>
              <a:gd name="connsiteY100" fmla="*/ 99000 h 118450"/>
              <a:gd name="connsiteX101" fmla="*/ 93165 w 98966"/>
              <a:gd name="connsiteY101" fmla="*/ 98317 h 118450"/>
              <a:gd name="connsiteX102" fmla="*/ 97594 w 98966"/>
              <a:gd name="connsiteY102" fmla="*/ 96950 h 118450"/>
              <a:gd name="connsiteX103" fmla="*/ 97594 w 98966"/>
              <a:gd name="connsiteY103" fmla="*/ 112996 h 118450"/>
              <a:gd name="connsiteX104" fmla="*/ 97594 w 98966"/>
              <a:gd name="connsiteY104" fmla="*/ 112996 h 118450"/>
              <a:gd name="connsiteX105" fmla="*/ 93837 w 98966"/>
              <a:gd name="connsiteY105" fmla="*/ 114363 h 118450"/>
              <a:gd name="connsiteX106" fmla="*/ 89751 w 98966"/>
              <a:gd name="connsiteY106" fmla="*/ 115389 h 118450"/>
              <a:gd name="connsiteX107" fmla="*/ 81564 w 98966"/>
              <a:gd name="connsiteY107" fmla="*/ 117097 h 118450"/>
              <a:gd name="connsiteX108" fmla="*/ 72692 w 98966"/>
              <a:gd name="connsiteY108" fmla="*/ 118109 h 118450"/>
              <a:gd name="connsiteX109" fmla="*/ 63134 w 98966"/>
              <a:gd name="connsiteY109" fmla="*/ 118450 h 118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</a:cxnLst>
            <a:rect l="l" t="t" r="r" b="b"/>
            <a:pathLst>
              <a:path w="98966" h="118450">
                <a:moveTo>
                  <a:pt x="63134" y="118450"/>
                </a:moveTo>
                <a:lnTo>
                  <a:pt x="63134" y="118450"/>
                </a:lnTo>
                <a:lnTo>
                  <a:pt x="56648" y="118109"/>
                </a:lnTo>
                <a:lnTo>
                  <a:pt x="50504" y="117439"/>
                </a:lnTo>
                <a:lnTo>
                  <a:pt x="44361" y="116414"/>
                </a:lnTo>
                <a:lnTo>
                  <a:pt x="38560" y="114705"/>
                </a:lnTo>
                <a:lnTo>
                  <a:pt x="33103" y="112655"/>
                </a:lnTo>
                <a:lnTo>
                  <a:pt x="27645" y="110263"/>
                </a:lnTo>
                <a:lnTo>
                  <a:pt x="22859" y="107188"/>
                </a:lnTo>
                <a:lnTo>
                  <a:pt x="18430" y="103442"/>
                </a:lnTo>
                <a:lnTo>
                  <a:pt x="14330" y="99342"/>
                </a:lnTo>
                <a:lnTo>
                  <a:pt x="10572" y="94558"/>
                </a:lnTo>
                <a:lnTo>
                  <a:pt x="7501" y="89446"/>
                </a:lnTo>
                <a:lnTo>
                  <a:pt x="4772" y="83637"/>
                </a:lnTo>
                <a:lnTo>
                  <a:pt x="2728" y="77158"/>
                </a:lnTo>
                <a:lnTo>
                  <a:pt x="1357" y="70324"/>
                </a:lnTo>
                <a:lnTo>
                  <a:pt x="342" y="62478"/>
                </a:lnTo>
                <a:lnTo>
                  <a:pt x="0" y="54277"/>
                </a:lnTo>
                <a:lnTo>
                  <a:pt x="0" y="54277"/>
                </a:lnTo>
                <a:lnTo>
                  <a:pt x="0" y="48823"/>
                </a:lnTo>
                <a:lnTo>
                  <a:pt x="685" y="43356"/>
                </a:lnTo>
                <a:lnTo>
                  <a:pt x="1700" y="38230"/>
                </a:lnTo>
                <a:lnTo>
                  <a:pt x="3071" y="33460"/>
                </a:lnTo>
                <a:lnTo>
                  <a:pt x="4772" y="28676"/>
                </a:lnTo>
                <a:lnTo>
                  <a:pt x="6815" y="24234"/>
                </a:lnTo>
                <a:lnTo>
                  <a:pt x="9557" y="19805"/>
                </a:lnTo>
                <a:lnTo>
                  <a:pt x="12629" y="16047"/>
                </a:lnTo>
                <a:lnTo>
                  <a:pt x="16030" y="12629"/>
                </a:lnTo>
                <a:lnTo>
                  <a:pt x="20130" y="9568"/>
                </a:lnTo>
                <a:lnTo>
                  <a:pt x="24573" y="6834"/>
                </a:lnTo>
                <a:lnTo>
                  <a:pt x="29345" y="4442"/>
                </a:lnTo>
                <a:lnTo>
                  <a:pt x="34803" y="2733"/>
                </a:lnTo>
                <a:lnTo>
                  <a:pt x="40603" y="1366"/>
                </a:lnTo>
                <a:lnTo>
                  <a:pt x="47090" y="341"/>
                </a:lnTo>
                <a:lnTo>
                  <a:pt x="53919" y="0"/>
                </a:lnTo>
                <a:lnTo>
                  <a:pt x="53919" y="0"/>
                </a:lnTo>
                <a:lnTo>
                  <a:pt x="60405" y="341"/>
                </a:lnTo>
                <a:lnTo>
                  <a:pt x="66206" y="1025"/>
                </a:lnTo>
                <a:lnTo>
                  <a:pt x="71320" y="1708"/>
                </a:lnTo>
                <a:lnTo>
                  <a:pt x="76093" y="3075"/>
                </a:lnTo>
                <a:lnTo>
                  <a:pt x="80193" y="4784"/>
                </a:lnTo>
                <a:lnTo>
                  <a:pt x="83950" y="6492"/>
                </a:lnTo>
                <a:lnTo>
                  <a:pt x="87022" y="8884"/>
                </a:lnTo>
                <a:lnTo>
                  <a:pt x="89751" y="11262"/>
                </a:lnTo>
                <a:lnTo>
                  <a:pt x="92137" y="13996"/>
                </a:lnTo>
                <a:lnTo>
                  <a:pt x="94180" y="17072"/>
                </a:lnTo>
                <a:lnTo>
                  <a:pt x="95551" y="20147"/>
                </a:lnTo>
                <a:lnTo>
                  <a:pt x="96909" y="23223"/>
                </a:lnTo>
                <a:lnTo>
                  <a:pt x="97937" y="26968"/>
                </a:lnTo>
                <a:lnTo>
                  <a:pt x="98623" y="30384"/>
                </a:lnTo>
                <a:lnTo>
                  <a:pt x="98966" y="34144"/>
                </a:lnTo>
                <a:lnTo>
                  <a:pt x="98966" y="38230"/>
                </a:lnTo>
                <a:lnTo>
                  <a:pt x="69620" y="38230"/>
                </a:lnTo>
                <a:lnTo>
                  <a:pt x="69620" y="38230"/>
                </a:lnTo>
                <a:lnTo>
                  <a:pt x="69620" y="34144"/>
                </a:lnTo>
                <a:lnTo>
                  <a:pt x="68934" y="30384"/>
                </a:lnTo>
                <a:lnTo>
                  <a:pt x="67906" y="27309"/>
                </a:lnTo>
                <a:lnTo>
                  <a:pt x="66548" y="24576"/>
                </a:lnTo>
                <a:lnTo>
                  <a:pt x="65177" y="23223"/>
                </a:lnTo>
                <a:lnTo>
                  <a:pt x="64148" y="22197"/>
                </a:lnTo>
                <a:lnTo>
                  <a:pt x="62791" y="21172"/>
                </a:lnTo>
                <a:lnTo>
                  <a:pt x="61077" y="20489"/>
                </a:lnTo>
                <a:lnTo>
                  <a:pt x="59034" y="19805"/>
                </a:lnTo>
                <a:lnTo>
                  <a:pt x="56990" y="19122"/>
                </a:lnTo>
                <a:lnTo>
                  <a:pt x="54604" y="19122"/>
                </a:lnTo>
                <a:lnTo>
                  <a:pt x="51862" y="18780"/>
                </a:lnTo>
                <a:lnTo>
                  <a:pt x="51862" y="18780"/>
                </a:lnTo>
                <a:lnTo>
                  <a:pt x="49133" y="19122"/>
                </a:lnTo>
                <a:lnTo>
                  <a:pt x="46747" y="19463"/>
                </a:lnTo>
                <a:lnTo>
                  <a:pt x="44361" y="20147"/>
                </a:lnTo>
                <a:lnTo>
                  <a:pt x="41975" y="21172"/>
                </a:lnTo>
                <a:lnTo>
                  <a:pt x="39918" y="22539"/>
                </a:lnTo>
                <a:lnTo>
                  <a:pt x="38218" y="24234"/>
                </a:lnTo>
                <a:lnTo>
                  <a:pt x="36517" y="25942"/>
                </a:lnTo>
                <a:lnTo>
                  <a:pt x="35146" y="27993"/>
                </a:lnTo>
                <a:lnTo>
                  <a:pt x="33774" y="30043"/>
                </a:lnTo>
                <a:lnTo>
                  <a:pt x="32417" y="32435"/>
                </a:lnTo>
                <a:lnTo>
                  <a:pt x="31731" y="34827"/>
                </a:lnTo>
                <a:lnTo>
                  <a:pt x="30703" y="37547"/>
                </a:lnTo>
                <a:lnTo>
                  <a:pt x="29688" y="43356"/>
                </a:lnTo>
                <a:lnTo>
                  <a:pt x="29345" y="49507"/>
                </a:lnTo>
                <a:lnTo>
                  <a:pt x="29345" y="49507"/>
                </a:lnTo>
                <a:lnTo>
                  <a:pt x="29688" y="53935"/>
                </a:lnTo>
                <a:lnTo>
                  <a:pt x="30031" y="58377"/>
                </a:lnTo>
                <a:lnTo>
                  <a:pt x="30703" y="62820"/>
                </a:lnTo>
                <a:lnTo>
                  <a:pt x="32074" y="67248"/>
                </a:lnTo>
                <a:lnTo>
                  <a:pt x="33445" y="71349"/>
                </a:lnTo>
                <a:lnTo>
                  <a:pt x="35489" y="75449"/>
                </a:lnTo>
                <a:lnTo>
                  <a:pt x="37532" y="79536"/>
                </a:lnTo>
                <a:lnTo>
                  <a:pt x="40261" y="83295"/>
                </a:lnTo>
                <a:lnTo>
                  <a:pt x="43332" y="86712"/>
                </a:lnTo>
                <a:lnTo>
                  <a:pt x="46747" y="90129"/>
                </a:lnTo>
                <a:lnTo>
                  <a:pt x="50847" y="92849"/>
                </a:lnTo>
                <a:lnTo>
                  <a:pt x="55276" y="95241"/>
                </a:lnTo>
                <a:lnTo>
                  <a:pt x="60062" y="97292"/>
                </a:lnTo>
                <a:lnTo>
                  <a:pt x="65520" y="98658"/>
                </a:lnTo>
                <a:lnTo>
                  <a:pt x="71320" y="99683"/>
                </a:lnTo>
                <a:lnTo>
                  <a:pt x="77807" y="99683"/>
                </a:lnTo>
                <a:lnTo>
                  <a:pt x="77807" y="99683"/>
                </a:lnTo>
                <a:lnTo>
                  <a:pt x="83607" y="99683"/>
                </a:lnTo>
                <a:lnTo>
                  <a:pt x="88722" y="99000"/>
                </a:lnTo>
                <a:lnTo>
                  <a:pt x="93165" y="98317"/>
                </a:lnTo>
                <a:lnTo>
                  <a:pt x="97594" y="96950"/>
                </a:lnTo>
                <a:lnTo>
                  <a:pt x="97594" y="112996"/>
                </a:lnTo>
                <a:lnTo>
                  <a:pt x="97594" y="112996"/>
                </a:lnTo>
                <a:lnTo>
                  <a:pt x="93837" y="114363"/>
                </a:lnTo>
                <a:lnTo>
                  <a:pt x="89751" y="115389"/>
                </a:lnTo>
                <a:lnTo>
                  <a:pt x="81564" y="117097"/>
                </a:lnTo>
                <a:lnTo>
                  <a:pt x="72692" y="118109"/>
                </a:lnTo>
                <a:lnTo>
                  <a:pt x="63134" y="118450"/>
                </a:lnTo>
              </a:path>
            </a:pathLst>
          </a:custGeom>
          <a:solidFill>
            <a:srgbClr val="91785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5300" y="1892300"/>
            <a:ext cx="7023100" cy="9779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5892800"/>
            <a:ext cx="571500" cy="5715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8600" y="6248400"/>
            <a:ext cx="482600" cy="2032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8200" y="6210300"/>
            <a:ext cx="177800" cy="1905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21100" y="6248400"/>
            <a:ext cx="114300" cy="1524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4000" y="6248400"/>
            <a:ext cx="114300" cy="1524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2228945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55800" y="1143001"/>
            <a:ext cx="1110882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2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Gracias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943101" y="1727201"/>
            <a:ext cx="3916137" cy="54630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400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mayor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información,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agradeceremos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contactar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1900"/>
              </a:lnSpc>
            </a:pPr>
            <a:r>
              <a:rPr lang="en-US" altLang="zh-CN" sz="1400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name.surname@copperalliance.org</a:t>
            </a:r>
          </a:p>
          <a:p>
            <a:pPr>
              <a:lnSpc>
                <a:spcPts val="800"/>
              </a:lnSpc>
            </a:pPr>
            <a:r>
              <a:rPr lang="en-US" altLang="zh-CN" sz="1400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miguel.delapuente@copperalliance.pe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5680364"/>
            <a:ext cx="8102600" cy="1143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66300" y="5791200"/>
            <a:ext cx="800100" cy="101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55801" y="571501"/>
            <a:ext cx="1692643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Testimonios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71883" y="1783651"/>
            <a:ext cx="8996117" cy="38805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“En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los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últimos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años,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número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incendios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por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cortocircuito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y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accidentes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por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electrocución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han</a:t>
            </a:r>
          </a:p>
          <a:p>
            <a:pPr>
              <a:lnSpc>
                <a:spcPts val="18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incrementado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manera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considerable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un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70%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debido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3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factores;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precariedad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instalaciones</a:t>
            </a:r>
          </a:p>
          <a:p>
            <a:pPr>
              <a:lnSpc>
                <a:spcPts val="18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eléctricas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por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ser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muy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antiguas,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aumento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indiscriminado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instalaciones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una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vivienda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sin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ningún</a:t>
            </a:r>
          </a:p>
          <a:p>
            <a:pPr>
              <a:lnSpc>
                <a:spcPts val="18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sustento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técnico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aumento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cargas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y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el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uso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material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nuevo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pésima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calidad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las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construcciones.”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dirty="0"/>
              <a:t>		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Brigadier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Mayor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CBP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MARIO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CASARETTO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LATORRE,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Jefe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IV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ComandanciaDepartamental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LimaCentro,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CGBVP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0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“……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las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iniciativas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privadas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tales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como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Casa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Segura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y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las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campañas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del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Ministerio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Energía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y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Minas</a:t>
            </a:r>
            <a:r>
              <a:rPr lang="en-US" altLang="zh-CN" sz="15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2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han</a:t>
            </a:r>
          </a:p>
          <a:p>
            <a:pPr>
              <a:lnSpc>
                <a:spcPts val="17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contribuido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gran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parte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modificar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concepción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riesgo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eléctrico,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sin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embargo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informalidad,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</a:t>
            </a:r>
          </a:p>
          <a:p>
            <a:pPr>
              <a:lnSpc>
                <a:spcPts val="18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indiferencia,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falta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criterio,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alto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costo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los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insumos,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cambios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normativa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vigente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y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deseo</a:t>
            </a:r>
          </a:p>
          <a:p>
            <a:pPr>
              <a:lnSpc>
                <a:spcPts val="18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equivocado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“sacarle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vuelta”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sistema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por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parte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los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vecinos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han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frenado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este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proceso.”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dirty="0"/>
              <a:t>	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JUAN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CARLOS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CAMPOS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EKLE,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Subgerente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Defensa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Civil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Gerencia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Desarrollo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Urbano,Municipalidad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Lince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“Fallas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los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aparatos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eléctricos,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falta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mantenimiento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las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instalaciones,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uso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inadecuado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servicio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</a:p>
          <a:p>
            <a:pPr>
              <a:lnSpc>
                <a:spcPts val="18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suministro,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etc.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son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sólo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algunos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los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problemas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que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afronta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diariamente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usuario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sin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estar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debidamente</a:t>
            </a:r>
          </a:p>
          <a:p>
            <a:pPr>
              <a:lnSpc>
                <a:spcPts val="18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informado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capacitado.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El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resultado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se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traduce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accidentes,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facturación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excesiva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e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insatisfacción.</a:t>
            </a:r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500" i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(…)”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114300" algn="l"/>
                <a:tab pos="292100" algn="l"/>
                <a:tab pos="1054100" algn="l"/>
              </a:tabLst>
            </a:pPr>
            <a:r>
              <a:rPr lang="en-US" altLang="zh-CN" dirty="0"/>
              <a:t>			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CRISÓLOGO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CÁCERES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VALLE,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Presidente,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Asociación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de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Protección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al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Consumidor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>
                <a:solidFill>
                  <a:srgbClr val="91785B"/>
                </a:solidFill>
                <a:latin typeface="Calibri" pitchFamily="18" charset="0"/>
                <a:cs typeface="Calibri" pitchFamily="18" charset="0"/>
              </a:rPr>
              <a:t>ASPEC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415936" y="3459018"/>
            <a:ext cx="3276473" cy="2755772"/>
          </a:xfrm>
          <a:custGeom>
            <a:avLst/>
            <a:gdLst>
              <a:gd name="connsiteX0" fmla="*/ 6350 w 3276473"/>
              <a:gd name="connsiteY0" fmla="*/ 2749422 h 2755772"/>
              <a:gd name="connsiteX1" fmla="*/ 3270123 w 3276473"/>
              <a:gd name="connsiteY1" fmla="*/ 2749422 h 2755772"/>
              <a:gd name="connsiteX2" fmla="*/ 3270123 w 3276473"/>
              <a:gd name="connsiteY2" fmla="*/ 6350 h 2755772"/>
              <a:gd name="connsiteX3" fmla="*/ 6350 w 3276473"/>
              <a:gd name="connsiteY3" fmla="*/ 6350 h 2755772"/>
              <a:gd name="connsiteX4" fmla="*/ 6350 w 3276473"/>
              <a:gd name="connsiteY4" fmla="*/ 2749422 h 2755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276473" h="2755772">
                <a:moveTo>
                  <a:pt x="6350" y="2749422"/>
                </a:moveTo>
                <a:lnTo>
                  <a:pt x="3270123" y="2749422"/>
                </a:lnTo>
                <a:lnTo>
                  <a:pt x="3270123" y="6350"/>
                </a:lnTo>
                <a:lnTo>
                  <a:pt x="6350" y="6350"/>
                </a:lnTo>
                <a:lnTo>
                  <a:pt x="6350" y="274942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31353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17600"/>
            <a:ext cx="12192000" cy="551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79801" y="4013200"/>
            <a:ext cx="3625993" cy="7643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Anivel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nacional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se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producen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31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incendios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por</a:t>
            </a:r>
          </a:p>
          <a:p>
            <a:pPr>
              <a:lnSpc>
                <a:spcPts val="1900"/>
              </a:lnSpc>
            </a:pP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día,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17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ellos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Lima,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lo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cual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representa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48%</a:t>
            </a:r>
          </a:p>
          <a:p>
            <a:pPr>
              <a:lnSpc>
                <a:spcPts val="1900"/>
              </a:lnSpc>
            </a:pP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más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que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hace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10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años.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441700" y="5562600"/>
            <a:ext cx="3585918" cy="10079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El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60%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las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edificaciones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(3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millones)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se</a:t>
            </a:r>
          </a:p>
          <a:p>
            <a:pPr>
              <a:lnSpc>
                <a:spcPts val="1900"/>
              </a:lnSpc>
            </a:pP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construyeron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hace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más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20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años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con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una</a:t>
            </a:r>
          </a:p>
          <a:p>
            <a:pPr>
              <a:lnSpc>
                <a:spcPts val="1900"/>
              </a:lnSpc>
            </a:pP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instalación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para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abastecer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energía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un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número</a:t>
            </a:r>
          </a:p>
          <a:p>
            <a:pPr>
              <a:lnSpc>
                <a:spcPts val="1900"/>
              </a:lnSpc>
            </a:pP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limitado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equipos.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926359" y="533400"/>
            <a:ext cx="2362826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Situación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Actual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1"/>
            <a:ext cx="9072498" cy="6755991"/>
          </a:xfrm>
          <a:prstGeom prst="rect">
            <a:avLst/>
          </a:prstGeom>
          <a:noFill/>
        </p:spPr>
      </p:pic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958847" y="1699261"/>
            <a:ext cx="1433829" cy="937641"/>
          </a:xfrm>
          <a:custGeom>
            <a:avLst/>
            <a:gdLst>
              <a:gd name="connsiteX0" fmla="*/ 0 w 1433829"/>
              <a:gd name="connsiteY0" fmla="*/ 468757 h 937641"/>
              <a:gd name="connsiteX1" fmla="*/ 716914 w 1433829"/>
              <a:gd name="connsiteY1" fmla="*/ 0 h 937641"/>
              <a:gd name="connsiteX2" fmla="*/ 1433830 w 1433829"/>
              <a:gd name="connsiteY2" fmla="*/ 468757 h 937641"/>
              <a:gd name="connsiteX3" fmla="*/ 716914 w 1433829"/>
              <a:gd name="connsiteY3" fmla="*/ 937641 h 937641"/>
              <a:gd name="connsiteX4" fmla="*/ 0 w 1433829"/>
              <a:gd name="connsiteY4" fmla="*/ 468757 h 9376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33829" h="937641">
                <a:moveTo>
                  <a:pt x="0" y="468757"/>
                </a:moveTo>
                <a:cubicBezTo>
                  <a:pt x="0" y="209804"/>
                  <a:pt x="320928" y="0"/>
                  <a:pt x="716914" y="0"/>
                </a:cubicBezTo>
                <a:cubicBezTo>
                  <a:pt x="1112900" y="0"/>
                  <a:pt x="1433830" y="209804"/>
                  <a:pt x="1433830" y="468757"/>
                </a:cubicBezTo>
                <a:cubicBezTo>
                  <a:pt x="1433830" y="727710"/>
                  <a:pt x="1112900" y="937641"/>
                  <a:pt x="716914" y="937641"/>
                </a:cubicBezTo>
                <a:cubicBezTo>
                  <a:pt x="320928" y="937641"/>
                  <a:pt x="0" y="727710"/>
                  <a:pt x="0" y="468757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982583" y="1699261"/>
            <a:ext cx="1433957" cy="937641"/>
          </a:xfrm>
          <a:custGeom>
            <a:avLst/>
            <a:gdLst>
              <a:gd name="connsiteX0" fmla="*/ 0 w 1433957"/>
              <a:gd name="connsiteY0" fmla="*/ 468757 h 937641"/>
              <a:gd name="connsiteX1" fmla="*/ 716915 w 1433957"/>
              <a:gd name="connsiteY1" fmla="*/ 0 h 937641"/>
              <a:gd name="connsiteX2" fmla="*/ 1433957 w 1433957"/>
              <a:gd name="connsiteY2" fmla="*/ 468757 h 937641"/>
              <a:gd name="connsiteX3" fmla="*/ 716915 w 1433957"/>
              <a:gd name="connsiteY3" fmla="*/ 937641 h 937641"/>
              <a:gd name="connsiteX4" fmla="*/ 0 w 1433957"/>
              <a:gd name="connsiteY4" fmla="*/ 468757 h 9376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33957" h="937641">
                <a:moveTo>
                  <a:pt x="0" y="468757"/>
                </a:moveTo>
                <a:cubicBezTo>
                  <a:pt x="0" y="209804"/>
                  <a:pt x="321056" y="0"/>
                  <a:pt x="716915" y="0"/>
                </a:cubicBezTo>
                <a:cubicBezTo>
                  <a:pt x="1112901" y="0"/>
                  <a:pt x="1433957" y="209804"/>
                  <a:pt x="1433957" y="468757"/>
                </a:cubicBezTo>
                <a:cubicBezTo>
                  <a:pt x="1433957" y="727710"/>
                  <a:pt x="1112901" y="937641"/>
                  <a:pt x="716915" y="937641"/>
                </a:cubicBezTo>
                <a:cubicBezTo>
                  <a:pt x="321056" y="937641"/>
                  <a:pt x="0" y="727710"/>
                  <a:pt x="0" y="468757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677912" y="3023997"/>
            <a:ext cx="1536191" cy="883538"/>
          </a:xfrm>
          <a:custGeom>
            <a:avLst/>
            <a:gdLst>
              <a:gd name="connsiteX0" fmla="*/ 0 w 1536191"/>
              <a:gd name="connsiteY0" fmla="*/ 441832 h 883538"/>
              <a:gd name="connsiteX1" fmla="*/ 768095 w 1536191"/>
              <a:gd name="connsiteY1" fmla="*/ 0 h 883538"/>
              <a:gd name="connsiteX2" fmla="*/ 1536192 w 1536191"/>
              <a:gd name="connsiteY2" fmla="*/ 441832 h 883538"/>
              <a:gd name="connsiteX3" fmla="*/ 768095 w 1536191"/>
              <a:gd name="connsiteY3" fmla="*/ 883538 h 883538"/>
              <a:gd name="connsiteX4" fmla="*/ 0 w 1536191"/>
              <a:gd name="connsiteY4" fmla="*/ 441832 h 88353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36191" h="883538">
                <a:moveTo>
                  <a:pt x="0" y="441832"/>
                </a:moveTo>
                <a:cubicBezTo>
                  <a:pt x="0" y="197866"/>
                  <a:pt x="343916" y="0"/>
                  <a:pt x="768095" y="0"/>
                </a:cubicBezTo>
                <a:cubicBezTo>
                  <a:pt x="1192276" y="0"/>
                  <a:pt x="1536192" y="197866"/>
                  <a:pt x="1536192" y="441832"/>
                </a:cubicBezTo>
                <a:cubicBezTo>
                  <a:pt x="1536192" y="685799"/>
                  <a:pt x="1192276" y="883538"/>
                  <a:pt x="768095" y="883538"/>
                </a:cubicBezTo>
                <a:cubicBezTo>
                  <a:pt x="343916" y="883538"/>
                  <a:pt x="0" y="685799"/>
                  <a:pt x="0" y="441832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9162668" y="4506721"/>
            <a:ext cx="1433830" cy="1226540"/>
          </a:xfrm>
          <a:custGeom>
            <a:avLst/>
            <a:gdLst>
              <a:gd name="connsiteX0" fmla="*/ 0 w 1433830"/>
              <a:gd name="connsiteY0" fmla="*/ 613283 h 1226540"/>
              <a:gd name="connsiteX1" fmla="*/ 716915 w 1433830"/>
              <a:gd name="connsiteY1" fmla="*/ 0 h 1226540"/>
              <a:gd name="connsiteX2" fmla="*/ 1433830 w 1433830"/>
              <a:gd name="connsiteY2" fmla="*/ 613283 h 1226540"/>
              <a:gd name="connsiteX3" fmla="*/ 716915 w 1433830"/>
              <a:gd name="connsiteY3" fmla="*/ 1226540 h 1226540"/>
              <a:gd name="connsiteX4" fmla="*/ 0 w 1433830"/>
              <a:gd name="connsiteY4" fmla="*/ 613283 h 1226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33830" h="1226540">
                <a:moveTo>
                  <a:pt x="0" y="613283"/>
                </a:moveTo>
                <a:cubicBezTo>
                  <a:pt x="0" y="274574"/>
                  <a:pt x="320929" y="0"/>
                  <a:pt x="716915" y="0"/>
                </a:cubicBezTo>
                <a:cubicBezTo>
                  <a:pt x="1112901" y="0"/>
                  <a:pt x="1433830" y="274574"/>
                  <a:pt x="1433830" y="613283"/>
                </a:cubicBezTo>
                <a:cubicBezTo>
                  <a:pt x="1433830" y="951992"/>
                  <a:pt x="1112901" y="1226540"/>
                  <a:pt x="716915" y="1226540"/>
                </a:cubicBezTo>
                <a:cubicBezTo>
                  <a:pt x="320929" y="1226540"/>
                  <a:pt x="0" y="951992"/>
                  <a:pt x="0" y="613283"/>
                </a:cubicBezTo>
              </a:path>
            </a:pathLst>
          </a:custGeom>
          <a:solidFill>
            <a:srgbClr val="FB4F1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691958" y="2707386"/>
            <a:ext cx="1433893" cy="937641"/>
          </a:xfrm>
          <a:custGeom>
            <a:avLst/>
            <a:gdLst>
              <a:gd name="connsiteX0" fmla="*/ 0 w 1433893"/>
              <a:gd name="connsiteY0" fmla="*/ 468757 h 937641"/>
              <a:gd name="connsiteX1" fmla="*/ 716940 w 1433893"/>
              <a:gd name="connsiteY1" fmla="*/ 0 h 937641"/>
              <a:gd name="connsiteX2" fmla="*/ 1433893 w 1433893"/>
              <a:gd name="connsiteY2" fmla="*/ 468757 h 937641"/>
              <a:gd name="connsiteX3" fmla="*/ 716940 w 1433893"/>
              <a:gd name="connsiteY3" fmla="*/ 937641 h 937641"/>
              <a:gd name="connsiteX4" fmla="*/ 0 w 1433893"/>
              <a:gd name="connsiteY4" fmla="*/ 468757 h 9376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33893" h="937641">
                <a:moveTo>
                  <a:pt x="0" y="468757"/>
                </a:moveTo>
                <a:cubicBezTo>
                  <a:pt x="0" y="209804"/>
                  <a:pt x="320992" y="0"/>
                  <a:pt x="716940" y="0"/>
                </a:cubicBezTo>
                <a:cubicBezTo>
                  <a:pt x="1112837" y="0"/>
                  <a:pt x="1433893" y="209804"/>
                  <a:pt x="1433893" y="468757"/>
                </a:cubicBezTo>
                <a:cubicBezTo>
                  <a:pt x="1433893" y="727710"/>
                  <a:pt x="1112837" y="937641"/>
                  <a:pt x="716940" y="937641"/>
                </a:cubicBezTo>
                <a:cubicBezTo>
                  <a:pt x="320992" y="937641"/>
                  <a:pt x="0" y="727710"/>
                  <a:pt x="0" y="468757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595499" y="5229226"/>
            <a:ext cx="1095566" cy="937679"/>
          </a:xfrm>
          <a:custGeom>
            <a:avLst/>
            <a:gdLst>
              <a:gd name="connsiteX0" fmla="*/ 0 w 1095566"/>
              <a:gd name="connsiteY0" fmla="*/ 468820 h 937679"/>
              <a:gd name="connsiteX1" fmla="*/ 547790 w 1095566"/>
              <a:gd name="connsiteY1" fmla="*/ 0 h 937679"/>
              <a:gd name="connsiteX2" fmla="*/ 1095566 w 1095566"/>
              <a:gd name="connsiteY2" fmla="*/ 468820 h 937679"/>
              <a:gd name="connsiteX3" fmla="*/ 547790 w 1095566"/>
              <a:gd name="connsiteY3" fmla="*/ 937679 h 937679"/>
              <a:gd name="connsiteX4" fmla="*/ 0 w 1095566"/>
              <a:gd name="connsiteY4" fmla="*/ 468820 h 9376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5566" h="937679">
                <a:moveTo>
                  <a:pt x="0" y="468820"/>
                </a:moveTo>
                <a:cubicBezTo>
                  <a:pt x="0" y="209930"/>
                  <a:pt x="245250" y="0"/>
                  <a:pt x="547790" y="0"/>
                </a:cubicBezTo>
                <a:cubicBezTo>
                  <a:pt x="850317" y="0"/>
                  <a:pt x="1095566" y="209930"/>
                  <a:pt x="1095566" y="468820"/>
                </a:cubicBezTo>
                <a:cubicBezTo>
                  <a:pt x="1095566" y="727760"/>
                  <a:pt x="850317" y="937679"/>
                  <a:pt x="547790" y="937679"/>
                </a:cubicBezTo>
                <a:cubicBezTo>
                  <a:pt x="245250" y="937679"/>
                  <a:pt x="0" y="727760"/>
                  <a:pt x="0" y="468820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9331832" y="2996946"/>
            <a:ext cx="1095502" cy="937641"/>
          </a:xfrm>
          <a:custGeom>
            <a:avLst/>
            <a:gdLst>
              <a:gd name="connsiteX0" fmla="*/ 0 w 1095502"/>
              <a:gd name="connsiteY0" fmla="*/ 468883 h 937641"/>
              <a:gd name="connsiteX1" fmla="*/ 547751 w 1095502"/>
              <a:gd name="connsiteY1" fmla="*/ 0 h 937641"/>
              <a:gd name="connsiteX2" fmla="*/ 1095502 w 1095502"/>
              <a:gd name="connsiteY2" fmla="*/ 468883 h 937641"/>
              <a:gd name="connsiteX3" fmla="*/ 547751 w 1095502"/>
              <a:gd name="connsiteY3" fmla="*/ 937641 h 937641"/>
              <a:gd name="connsiteX4" fmla="*/ 0 w 1095502"/>
              <a:gd name="connsiteY4" fmla="*/ 468883 h 9376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5502" h="937641">
                <a:moveTo>
                  <a:pt x="0" y="468883"/>
                </a:moveTo>
                <a:cubicBezTo>
                  <a:pt x="0" y="209930"/>
                  <a:pt x="245236" y="0"/>
                  <a:pt x="547751" y="0"/>
                </a:cubicBezTo>
                <a:cubicBezTo>
                  <a:pt x="850265" y="0"/>
                  <a:pt x="1095502" y="209930"/>
                  <a:pt x="1095502" y="468883"/>
                </a:cubicBezTo>
                <a:cubicBezTo>
                  <a:pt x="1095502" y="727837"/>
                  <a:pt x="850265" y="937641"/>
                  <a:pt x="547751" y="937641"/>
                </a:cubicBezTo>
                <a:cubicBezTo>
                  <a:pt x="245236" y="937641"/>
                  <a:pt x="0" y="727837"/>
                  <a:pt x="0" y="468883"/>
                </a:cubicBezTo>
              </a:path>
            </a:pathLst>
          </a:custGeom>
          <a:solidFill>
            <a:srgbClr val="A6A6A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140200"/>
            <a:ext cx="330200" cy="3429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8500" y="825500"/>
            <a:ext cx="266700" cy="3556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854" y="1612900"/>
            <a:ext cx="7518400" cy="52451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99400" y="3187700"/>
            <a:ext cx="990656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90500" algn="l"/>
                <a:tab pos="279400" algn="l"/>
              </a:tabLst>
            </a:pPr>
            <a:r>
              <a:rPr lang="en-US" altLang="zh-CN" dirty="0"/>
              <a:t>		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20-50</a:t>
            </a:r>
          </a:p>
          <a:p>
            <a:pPr>
              <a:lnSpc>
                <a:spcPts val="1200"/>
              </a:lnSpc>
              <a:tabLst>
                <a:tab pos="190500" algn="l"/>
                <a:tab pos="279400" algn="l"/>
              </a:tabLst>
            </a:pP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Aparatos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eléctricos</a:t>
            </a:r>
          </a:p>
          <a:p>
            <a:pPr>
              <a:lnSpc>
                <a:spcPts val="1200"/>
              </a:lnSpc>
              <a:tabLst>
                <a:tab pos="190500" algn="l"/>
                <a:tab pos="279400" algn="l"/>
              </a:tabLst>
            </a:pP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tiene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hoy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casa</a:t>
            </a:r>
          </a:p>
          <a:p>
            <a:pPr>
              <a:lnSpc>
                <a:spcPts val="1200"/>
              </a:lnSpc>
              <a:tabLst>
                <a:tab pos="190500" algn="l"/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promedio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981200" y="584201"/>
            <a:ext cx="3826368" cy="26237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54000" algn="l"/>
                <a:tab pos="368300" algn="l"/>
                <a:tab pos="1181100" algn="l"/>
                <a:tab pos="1206500" algn="l"/>
                <a:tab pos="1219200" algn="l"/>
                <a:tab pos="1409700" algn="l"/>
                <a:tab pos="1435100" algn="l"/>
              </a:tabLst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Situación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Actual</a:t>
            </a:r>
          </a:p>
          <a:p>
            <a:pPr>
              <a:lnSpc>
                <a:spcPts val="2500"/>
              </a:lnSpc>
              <a:tabLst>
                <a:tab pos="254000" algn="l"/>
                <a:tab pos="368300" algn="l"/>
                <a:tab pos="1181100" algn="l"/>
                <a:tab pos="1206500" algn="l"/>
                <a:tab pos="1219200" algn="l"/>
                <a:tab pos="1409700" algn="l"/>
                <a:tab pos="1435100" algn="l"/>
              </a:tabLst>
            </a:pPr>
            <a:r>
              <a:rPr lang="en-US" altLang="zh-CN" dirty="0"/>
              <a:t>	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Principales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causas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fallas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eléctricas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254000" algn="l"/>
                <a:tab pos="368300" algn="l"/>
                <a:tab pos="1181100" algn="l"/>
                <a:tab pos="1206500" algn="l"/>
                <a:tab pos="1219200" algn="l"/>
                <a:tab pos="1409700" algn="l"/>
                <a:tab pos="1435100" algn="l"/>
              </a:tabLst>
            </a:pPr>
            <a:r>
              <a:rPr lang="en-US" altLang="zh-CN" dirty="0"/>
              <a:t>							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+60%</a:t>
            </a:r>
          </a:p>
          <a:p>
            <a:pPr>
              <a:lnSpc>
                <a:spcPts val="1200"/>
              </a:lnSpc>
              <a:tabLst>
                <a:tab pos="254000" algn="l"/>
                <a:tab pos="368300" algn="l"/>
                <a:tab pos="1181100" algn="l"/>
                <a:tab pos="1206500" algn="l"/>
                <a:tab pos="1219200" algn="l"/>
                <a:tab pos="1409700" algn="l"/>
                <a:tab pos="1435100" algn="l"/>
              </a:tabLst>
            </a:pPr>
            <a:r>
              <a:rPr lang="en-US" altLang="zh-CN" dirty="0"/>
              <a:t>		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viviendas</a:t>
            </a:r>
          </a:p>
          <a:p>
            <a:pPr>
              <a:lnSpc>
                <a:spcPts val="1200"/>
              </a:lnSpc>
              <a:tabLst>
                <a:tab pos="254000" algn="l"/>
                <a:tab pos="368300" algn="l"/>
                <a:tab pos="1181100" algn="l"/>
                <a:tab pos="1206500" algn="l"/>
                <a:tab pos="1219200" algn="l"/>
                <a:tab pos="1409700" algn="l"/>
                <a:tab pos="1435100" algn="l"/>
              </a:tabLst>
            </a:pPr>
            <a:r>
              <a:rPr lang="en-US" altLang="zh-CN" dirty="0"/>
              <a:t>	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Peru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tienen</a:t>
            </a:r>
          </a:p>
          <a:p>
            <a:pPr>
              <a:lnSpc>
                <a:spcPts val="1200"/>
              </a:lnSpc>
              <a:tabLst>
                <a:tab pos="254000" algn="l"/>
                <a:tab pos="368300" algn="l"/>
                <a:tab pos="1181100" algn="l"/>
                <a:tab pos="1206500" algn="l"/>
                <a:tab pos="1219200" algn="l"/>
                <a:tab pos="1409700" algn="l"/>
                <a:tab pos="1435100" algn="l"/>
              </a:tabLst>
            </a:pPr>
            <a:r>
              <a:rPr lang="en-US" altLang="zh-CN" dirty="0"/>
              <a:t>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antigüedad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mayor</a:t>
            </a:r>
          </a:p>
          <a:p>
            <a:pPr>
              <a:lnSpc>
                <a:spcPts val="1200"/>
              </a:lnSpc>
              <a:tabLst>
                <a:tab pos="254000" algn="l"/>
                <a:tab pos="368300" algn="l"/>
                <a:tab pos="1181100" algn="l"/>
                <a:tab pos="1206500" algn="l"/>
                <a:tab pos="1219200" algn="l"/>
                <a:tab pos="1409700" algn="l"/>
                <a:tab pos="1435100" algn="l"/>
              </a:tabLst>
            </a:pPr>
            <a:r>
              <a:rPr lang="en-US" altLang="zh-CN" dirty="0"/>
              <a:t>			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años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254000" algn="l"/>
                <a:tab pos="368300" algn="l"/>
                <a:tab pos="1181100" algn="l"/>
                <a:tab pos="1206500" algn="l"/>
                <a:tab pos="1219200" algn="l"/>
                <a:tab pos="1409700" algn="l"/>
                <a:tab pos="1435100" algn="l"/>
              </a:tabLst>
            </a:pPr>
            <a:r>
              <a:rPr lang="en-US" altLang="zh-CN" dirty="0"/>
              <a:t>		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6680200" y="1892300"/>
            <a:ext cx="3456074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679700" algn="l"/>
                <a:tab pos="2781300" algn="l"/>
              </a:tabLst>
            </a:pP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DAR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LA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CONTRA,NEGLIGENCIA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70%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2679700" algn="l"/>
                <a:tab pos="2781300" algn="l"/>
              </a:tabLst>
            </a:pPr>
            <a:r>
              <a:rPr lang="en-US" altLang="zh-CN" dirty="0"/>
              <a:t>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tiene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origen</a:t>
            </a:r>
          </a:p>
          <a:p>
            <a:pPr>
              <a:lnSpc>
                <a:spcPts val="1200"/>
              </a:lnSpc>
              <a:tabLst>
                <a:tab pos="2679700" algn="l"/>
                <a:tab pos="2781300" algn="l"/>
              </a:tabLst>
            </a:pPr>
            <a:r>
              <a:rPr lang="en-US" altLang="zh-CN" dirty="0"/>
              <a:t>		</a:t>
            </a:r>
            <a:r>
              <a:rPr lang="en-US" altLang="zh-CN" sz="1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eléctrico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778001" y="3200400"/>
            <a:ext cx="1577355" cy="289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>
                <a:tab pos="63500" algn="l"/>
                <a:tab pos="101600" algn="l"/>
                <a:tab pos="127000" algn="l"/>
                <a:tab pos="139700" algn="l"/>
                <a:tab pos="317500" algn="l"/>
              </a:tabLst>
            </a:pPr>
            <a:r>
              <a:rPr lang="en-US" altLang="zh-CN" dirty="0"/>
              <a:t>					</a:t>
            </a:r>
            <a:r>
              <a:rPr lang="en-US" altLang="zh-CN" sz="1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Veces</a:t>
            </a:r>
            <a:r>
              <a:rPr lang="en-US" altLang="zh-CN" sz="1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más</a:t>
            </a:r>
          </a:p>
          <a:p>
            <a:pPr>
              <a:lnSpc>
                <a:spcPts val="1100"/>
              </a:lnSpc>
              <a:tabLst>
                <a:tab pos="63500" algn="l"/>
                <a:tab pos="101600" algn="l"/>
                <a:tab pos="127000" algn="l"/>
                <a:tab pos="139700" algn="l"/>
                <a:tab pos="317500" algn="l"/>
              </a:tabLst>
            </a:pPr>
            <a:r>
              <a:rPr lang="en-US" altLang="zh-CN" dirty="0"/>
              <a:t>	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energía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utiliza</a:t>
            </a:r>
          </a:p>
          <a:p>
            <a:pPr>
              <a:lnSpc>
                <a:spcPts val="1200"/>
              </a:lnSpc>
              <a:tabLst>
                <a:tab pos="63500" algn="l"/>
                <a:tab pos="101600" algn="l"/>
                <a:tab pos="127000" algn="l"/>
                <a:tab pos="139700" algn="l"/>
                <a:tab pos="317500" algn="l"/>
              </a:tabLst>
            </a:pPr>
            <a:r>
              <a:rPr lang="en-US" altLang="zh-CN" dirty="0"/>
              <a:t>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hace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años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63500" algn="l"/>
                <a:tab pos="101600" algn="l"/>
                <a:tab pos="127000" algn="l"/>
                <a:tab pos="139700" algn="l"/>
                <a:tab pos="317500" algn="l"/>
              </a:tabLst>
            </a:pPr>
            <a:r>
              <a:rPr lang="en-US" altLang="zh-CN" dirty="0"/>
              <a:t>	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INSTALACIONESANTIGUAS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63500" algn="l"/>
                <a:tab pos="101600" algn="l"/>
                <a:tab pos="127000" algn="l"/>
                <a:tab pos="139700" algn="l"/>
                <a:tab pos="317500" algn="l"/>
              </a:tabLst>
            </a:pPr>
            <a:r>
              <a:rPr lang="en-US" altLang="zh-CN" dirty="0"/>
              <a:t>		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+60%</a:t>
            </a:r>
          </a:p>
          <a:p>
            <a:pPr>
              <a:lnSpc>
                <a:spcPts val="1200"/>
              </a:lnSpc>
              <a:tabLst>
                <a:tab pos="63500" algn="l"/>
                <a:tab pos="101600" algn="l"/>
                <a:tab pos="127000" algn="l"/>
                <a:tab pos="139700" algn="l"/>
                <a:tab pos="317500" algn="l"/>
              </a:tabLst>
            </a:pPr>
            <a:r>
              <a:rPr lang="en-US" altLang="zh-CN" dirty="0"/>
              <a:t>				</a:t>
            </a:r>
            <a:r>
              <a:rPr lang="en-US" altLang="zh-CN" sz="1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1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auto</a:t>
            </a:r>
          </a:p>
          <a:p>
            <a:pPr>
              <a:lnSpc>
                <a:spcPts val="1100"/>
              </a:lnSpc>
              <a:tabLst>
                <a:tab pos="63500" algn="l"/>
                <a:tab pos="101600" algn="l"/>
                <a:tab pos="127000" algn="l"/>
                <a:tab pos="139700" algn="l"/>
                <a:tab pos="317500" algn="l"/>
              </a:tabLst>
            </a:pP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construcción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768600" y="6654801"/>
            <a:ext cx="1263166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AUTOCONSTRUCCIÓN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4800601" y="6667501"/>
            <a:ext cx="1856277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EXPOSICIÓN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A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LA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SOBRECARGA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6680200" y="1739901"/>
            <a:ext cx="3533018" cy="1161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1054100" algn="l"/>
              </a:tabLst>
            </a:pP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DESCONOCIMIENTODE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NORMAS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1054100" algn="l"/>
              </a:tabLst>
            </a:pPr>
            <a:r>
              <a:rPr lang="en-US" altLang="zh-CN" sz="1102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FALTA</a:t>
            </a:r>
            <a:r>
              <a:rPr lang="en-US" altLang="zh-CN" sz="11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2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11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2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CRITERIO,INDIFERENCIA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Incendio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urbano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700"/>
              </a:lnSpc>
              <a:tabLst>
                <a:tab pos="1054100" algn="l"/>
              </a:tabLst>
            </a:pPr>
            <a:r>
              <a:rPr lang="en-US" altLang="zh-CN" dirty="0"/>
              <a:t>	</a:t>
            </a:r>
            <a:r>
              <a:rPr lang="en-US" altLang="zh-CN" sz="1102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FALLAS</a:t>
            </a:r>
            <a:r>
              <a:rPr lang="en-US" altLang="zh-CN" sz="11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2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EN</a:t>
            </a:r>
            <a:r>
              <a:rPr lang="en-US" altLang="zh-CN" sz="11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2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APARATOS</a:t>
            </a:r>
            <a:r>
              <a:rPr lang="en-US" altLang="zh-CN" sz="11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2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Y/O</a:t>
            </a:r>
          </a:p>
          <a:p>
            <a:pPr>
              <a:lnSpc>
                <a:spcPts val="1100"/>
              </a:lnSpc>
              <a:tabLst>
                <a:tab pos="1054100" algn="l"/>
              </a:tabLst>
            </a:pPr>
            <a:r>
              <a:rPr lang="en-US" altLang="zh-CN" dirty="0"/>
              <a:t>	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ARTEFACTOSELECTRICOS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7429501" y="6667501"/>
            <a:ext cx="1558119" cy="2000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FALTA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MANTENIMIENTO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9258300" y="3276600"/>
            <a:ext cx="1218282" cy="32778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							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  <a:p>
            <a:pPr>
              <a:lnSpc>
                <a:spcPts val="12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	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productos</a:t>
            </a:r>
          </a:p>
          <a:p>
            <a:pPr>
              <a:lnSpc>
                <a:spcPts val="12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			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instalados</a:t>
            </a:r>
          </a:p>
          <a:p>
            <a:pPr>
              <a:lnSpc>
                <a:spcPts val="12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			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falsos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6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sz="1102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USO</a:t>
            </a:r>
            <a:r>
              <a:rPr lang="en-US" altLang="zh-CN" sz="11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2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11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2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PRODUCTOS</a:t>
            </a:r>
          </a:p>
          <a:p>
            <a:pPr>
              <a:lnSpc>
                <a:spcPts val="11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MALA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CALIDAD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			</a:t>
            </a:r>
            <a:r>
              <a:rPr lang="en-US" altLang="zh-CN" sz="1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10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2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obligatorio</a:t>
            </a:r>
          </a:p>
          <a:p>
            <a:pPr>
              <a:lnSpc>
                <a:spcPts val="11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		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disponer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12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dispositivos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12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	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protección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12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corte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automatico</a:t>
            </a:r>
          </a:p>
          <a:p>
            <a:pPr>
              <a:lnSpc>
                <a:spcPts val="12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puesta</a:t>
            </a:r>
            <a:r>
              <a:rPr lang="en-US" altLang="zh-CN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12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								</a:t>
            </a:r>
            <a:r>
              <a:rPr lang="en-US" altLang="zh-CN" sz="1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tierra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4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USO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INADECUADO</a:t>
            </a:r>
          </a:p>
          <a:p>
            <a:pPr>
              <a:lnSpc>
                <a:spcPts val="12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O</a:t>
            </a:r>
            <a:r>
              <a:rPr lang="en-US" altLang="zh-CN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INEXISTENCIADE</a:t>
            </a:r>
          </a:p>
          <a:p>
            <a:pPr>
              <a:lnSpc>
                <a:spcPts val="12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SISTEMASDE</a:t>
            </a:r>
          </a:p>
          <a:p>
            <a:pPr>
              <a:lnSpc>
                <a:spcPts val="1200"/>
              </a:lnSpc>
              <a:tabLst>
                <a:tab pos="114300" algn="l"/>
                <a:tab pos="152400" algn="l"/>
                <a:tab pos="203200" algn="l"/>
                <a:tab pos="228600" algn="l"/>
                <a:tab pos="241300" algn="l"/>
                <a:tab pos="292100" algn="l"/>
                <a:tab pos="330200" algn="l"/>
                <a:tab pos="419100" algn="l"/>
                <a:tab pos="469900" algn="l"/>
              </a:tabLst>
            </a:pPr>
            <a:r>
              <a:rPr lang="en-US" altLang="zh-CN" dirty="0"/>
              <a:t>	</a:t>
            </a:r>
            <a:r>
              <a:rPr lang="en-US" altLang="zh-CN" sz="1100" dirty="0">
                <a:solidFill>
                  <a:srgbClr val="CC0000"/>
                </a:solidFill>
                <a:latin typeface="Arial Narrow" pitchFamily="18" charset="0"/>
                <a:cs typeface="Arial Narrow" pitchFamily="18" charset="0"/>
              </a:rPr>
              <a:t>PROTECCIÓN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14" y="1480781"/>
            <a:ext cx="12110859" cy="32385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572000"/>
            <a:ext cx="8293100" cy="1981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38301" y="4000501"/>
            <a:ext cx="7436331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El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cumplimiento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las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normas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no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signiﬁca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imposición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sino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convencimiento,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que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implica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educación.</a:t>
            </a:r>
          </a:p>
          <a:p>
            <a:pPr>
              <a:lnSpc>
                <a:spcPts val="1900"/>
              </a:lnSpc>
            </a:pP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Sin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embargo,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la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mayoría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edificaciones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no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cumplen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con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las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normas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establecidas.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095501" y="495301"/>
            <a:ext cx="255557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Marco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Normativo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034460" y="3175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28661" y="1744218"/>
            <a:ext cx="113682" cy="2141347"/>
          </a:xfrm>
          <a:custGeom>
            <a:avLst/>
            <a:gdLst>
              <a:gd name="connsiteX0" fmla="*/ 0 w 113682"/>
              <a:gd name="connsiteY0" fmla="*/ 2141347 h 2141347"/>
              <a:gd name="connsiteX1" fmla="*/ 113682 w 113682"/>
              <a:gd name="connsiteY1" fmla="*/ 2141347 h 2141347"/>
              <a:gd name="connsiteX2" fmla="*/ 113682 w 113682"/>
              <a:gd name="connsiteY2" fmla="*/ 0 h 2141347"/>
              <a:gd name="connsiteX3" fmla="*/ 0 w 113682"/>
              <a:gd name="connsiteY3" fmla="*/ 0 h 2141347"/>
              <a:gd name="connsiteX4" fmla="*/ 0 w 113682"/>
              <a:gd name="connsiteY4" fmla="*/ 2141347 h 21413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3682" h="2141347">
                <a:moveTo>
                  <a:pt x="0" y="2141347"/>
                </a:moveTo>
                <a:lnTo>
                  <a:pt x="113682" y="2141347"/>
                </a:lnTo>
                <a:lnTo>
                  <a:pt x="113682" y="0"/>
                </a:lnTo>
                <a:lnTo>
                  <a:pt x="0" y="0"/>
                </a:lnTo>
                <a:lnTo>
                  <a:pt x="0" y="214134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230745" y="1511998"/>
            <a:ext cx="306514" cy="295084"/>
          </a:xfrm>
          <a:custGeom>
            <a:avLst/>
            <a:gdLst>
              <a:gd name="connsiteX0" fmla="*/ 0 w 306514"/>
              <a:gd name="connsiteY0" fmla="*/ 295084 h 295084"/>
              <a:gd name="connsiteX1" fmla="*/ 306514 w 306514"/>
              <a:gd name="connsiteY1" fmla="*/ 295084 h 295084"/>
              <a:gd name="connsiteX2" fmla="*/ 306514 w 306514"/>
              <a:gd name="connsiteY2" fmla="*/ 0 h 295084"/>
              <a:gd name="connsiteX3" fmla="*/ 0 w 306514"/>
              <a:gd name="connsiteY3" fmla="*/ 0 h 295084"/>
              <a:gd name="connsiteX4" fmla="*/ 0 w 306514"/>
              <a:gd name="connsiteY4" fmla="*/ 295084 h 2950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06514" h="295084">
                <a:moveTo>
                  <a:pt x="0" y="295084"/>
                </a:moveTo>
                <a:lnTo>
                  <a:pt x="306514" y="295084"/>
                </a:lnTo>
                <a:lnTo>
                  <a:pt x="306514" y="0"/>
                </a:lnTo>
                <a:lnTo>
                  <a:pt x="0" y="0"/>
                </a:lnTo>
                <a:lnTo>
                  <a:pt x="0" y="29508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963797" y="4110990"/>
            <a:ext cx="1114412" cy="1296416"/>
          </a:xfrm>
          <a:custGeom>
            <a:avLst/>
            <a:gdLst>
              <a:gd name="connsiteX0" fmla="*/ 0 w 1114412"/>
              <a:gd name="connsiteY0" fmla="*/ 1296415 h 1296416"/>
              <a:gd name="connsiteX1" fmla="*/ 1114412 w 1114412"/>
              <a:gd name="connsiteY1" fmla="*/ 1296415 h 1296416"/>
              <a:gd name="connsiteX2" fmla="*/ 1114412 w 1114412"/>
              <a:gd name="connsiteY2" fmla="*/ 0 h 1296416"/>
              <a:gd name="connsiteX3" fmla="*/ 0 w 1114412"/>
              <a:gd name="connsiteY3" fmla="*/ 0 h 1296416"/>
              <a:gd name="connsiteX4" fmla="*/ 0 w 1114412"/>
              <a:gd name="connsiteY4" fmla="*/ 1296415 h 12964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4412" h="1296416">
                <a:moveTo>
                  <a:pt x="0" y="1296415"/>
                </a:moveTo>
                <a:lnTo>
                  <a:pt x="1114412" y="1296415"/>
                </a:lnTo>
                <a:lnTo>
                  <a:pt x="1114412" y="0"/>
                </a:lnTo>
                <a:lnTo>
                  <a:pt x="0" y="0"/>
                </a:lnTo>
                <a:lnTo>
                  <a:pt x="0" y="129641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4289" y="1505077"/>
            <a:ext cx="9633540" cy="39751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9059" y="5541149"/>
            <a:ext cx="9144000" cy="99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75701" y="3721101"/>
            <a:ext cx="1896353" cy="1744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zh-CN" sz="900" dirty="0">
                <a:solidFill>
                  <a:srgbClr val="DE7650"/>
                </a:solidFill>
                <a:latin typeface="Arial Narrow" pitchFamily="18" charset="0"/>
                <a:cs typeface="Arial Narrow" pitchFamily="18" charset="0"/>
              </a:rPr>
              <a:t>PROFESIONALES DE LA CONSTRUCCION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981201" y="571501"/>
            <a:ext cx="2555571" cy="353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Marco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Normativo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152400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24050" y="1453007"/>
            <a:ext cx="8343518" cy="127000"/>
          </a:xfrm>
          <a:custGeom>
            <a:avLst/>
            <a:gdLst>
              <a:gd name="connsiteX0" fmla="*/ 31750 w 8343518"/>
              <a:gd name="connsiteY0" fmla="*/ 31750 h 127000"/>
              <a:gd name="connsiteX1" fmla="*/ 8311768 w 8343518"/>
              <a:gd name="connsiteY1" fmla="*/ 31750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3518" h="127000">
                <a:moveTo>
                  <a:pt x="31750" y="31750"/>
                </a:moveTo>
                <a:lnTo>
                  <a:pt x="8311768" y="31750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924710" y="1447546"/>
            <a:ext cx="8332698" cy="127000"/>
          </a:xfrm>
          <a:custGeom>
            <a:avLst/>
            <a:gdLst>
              <a:gd name="connsiteX0" fmla="*/ 31750 w 8332698"/>
              <a:gd name="connsiteY0" fmla="*/ 31750 h 127000"/>
              <a:gd name="connsiteX1" fmla="*/ 8300948 w 8332698"/>
              <a:gd name="connsiteY1" fmla="*/ 33527 h 127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2698" h="127000">
                <a:moveTo>
                  <a:pt x="31750" y="31750"/>
                </a:moveTo>
                <a:lnTo>
                  <a:pt x="8300948" y="33527"/>
                </a:lnTo>
              </a:path>
            </a:pathLst>
          </a:custGeom>
          <a:ln w="635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660400"/>
            <a:ext cx="266700" cy="3556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0" y="393700"/>
            <a:ext cx="533400" cy="5207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04900"/>
            <a:ext cx="12192000" cy="28448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9400" y="4140200"/>
            <a:ext cx="1778000" cy="26924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2200" y="4495800"/>
            <a:ext cx="6553200" cy="2362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71900" y="4025901"/>
            <a:ext cx="6817572" cy="5206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Una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buena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b="1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fiscalización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puede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evitar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consecuencias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trágicas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como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incendios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producto</a:t>
            </a:r>
            <a:r>
              <a:rPr lang="en-US" altLang="zh-CN" sz="1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2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de</a:t>
            </a:r>
          </a:p>
          <a:p>
            <a:pPr>
              <a:lnSpc>
                <a:spcPts val="1900"/>
              </a:lnSpc>
            </a:pP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fallas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eléctricas.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“Prevenir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antes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de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7F6153"/>
                </a:solidFill>
                <a:latin typeface="Arial Narrow" pitchFamily="18" charset="0"/>
                <a:cs typeface="Arial Narrow" pitchFamily="18" charset="0"/>
              </a:rPr>
              <a:t>lamentar”.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981201" y="355600"/>
            <a:ext cx="2555571" cy="661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254000" algn="l"/>
              </a:tabLst>
            </a:pPr>
            <a:r>
              <a:rPr lang="en-US" altLang="zh-CN" sz="2602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Marco</a:t>
            </a:r>
            <a:r>
              <a:rPr lang="en-US" altLang="zh-CN" sz="260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2" b="1" dirty="0">
                <a:solidFill>
                  <a:srgbClr val="91785B"/>
                </a:solidFill>
                <a:latin typeface="Times New Roman" pitchFamily="18" charset="0"/>
                <a:cs typeface="Times New Roman" pitchFamily="18" charset="0"/>
              </a:rPr>
              <a:t>Normativo</a:t>
            </a:r>
          </a:p>
          <a:p>
            <a:pPr>
              <a:lnSpc>
                <a:spcPts val="2400"/>
              </a:lnSpc>
              <a:tabLst>
                <a:tab pos="254000" algn="l"/>
              </a:tabLst>
            </a:pPr>
            <a:r>
              <a:rPr lang="en-US" altLang="zh-CN" dirty="0"/>
              <a:t>	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Cumplir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las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91785B"/>
                </a:solidFill>
                <a:latin typeface="Arial Narrow" pitchFamily="18" charset="0"/>
                <a:cs typeface="Arial Narrow" pitchFamily="18" charset="0"/>
              </a:rPr>
              <a:t>Normas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Freeform 3"/>
          <p:cNvSpPr/>
          <p:nvPr/>
        </p:nvSpPr>
        <p:spPr>
          <a:xfrm>
            <a:off x="2316213" y="1196708"/>
            <a:ext cx="3419728" cy="644664"/>
          </a:xfrm>
          <a:custGeom>
            <a:avLst/>
            <a:gdLst>
              <a:gd name="connsiteX0" fmla="*/ 0 w 3419728"/>
              <a:gd name="connsiteY0" fmla="*/ 644664 h 644664"/>
              <a:gd name="connsiteX1" fmla="*/ 3419728 w 3419728"/>
              <a:gd name="connsiteY1" fmla="*/ 644664 h 644664"/>
              <a:gd name="connsiteX2" fmla="*/ 3419728 w 3419728"/>
              <a:gd name="connsiteY2" fmla="*/ 0 h 644664"/>
              <a:gd name="connsiteX3" fmla="*/ 0 w 3419728"/>
              <a:gd name="connsiteY3" fmla="*/ 0 h 644664"/>
              <a:gd name="connsiteX4" fmla="*/ 0 w 3419728"/>
              <a:gd name="connsiteY4" fmla="*/ 644664 h 6446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19728" h="644664">
                <a:moveTo>
                  <a:pt x="0" y="644664"/>
                </a:moveTo>
                <a:lnTo>
                  <a:pt x="3419728" y="644664"/>
                </a:lnTo>
                <a:lnTo>
                  <a:pt x="3419728" y="0"/>
                </a:lnTo>
                <a:lnTo>
                  <a:pt x="0" y="0"/>
                </a:lnTo>
                <a:lnTo>
                  <a:pt x="0" y="644664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303513" y="1184008"/>
            <a:ext cx="3445128" cy="670064"/>
          </a:xfrm>
          <a:custGeom>
            <a:avLst/>
            <a:gdLst>
              <a:gd name="connsiteX0" fmla="*/ 12700 w 3445128"/>
              <a:gd name="connsiteY0" fmla="*/ 657364 h 670064"/>
              <a:gd name="connsiteX1" fmla="*/ 3432428 w 3445128"/>
              <a:gd name="connsiteY1" fmla="*/ 657364 h 670064"/>
              <a:gd name="connsiteX2" fmla="*/ 3432428 w 3445128"/>
              <a:gd name="connsiteY2" fmla="*/ 12700 h 670064"/>
              <a:gd name="connsiteX3" fmla="*/ 12700 w 3445128"/>
              <a:gd name="connsiteY3" fmla="*/ 12700 h 670064"/>
              <a:gd name="connsiteX4" fmla="*/ 12700 w 3445128"/>
              <a:gd name="connsiteY4" fmla="*/ 657364 h 6700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45128" h="670064">
                <a:moveTo>
                  <a:pt x="12700" y="657364"/>
                </a:moveTo>
                <a:lnTo>
                  <a:pt x="3432428" y="657364"/>
                </a:lnTo>
                <a:lnTo>
                  <a:pt x="3432428" y="12700"/>
                </a:lnTo>
                <a:lnTo>
                  <a:pt x="12700" y="12700"/>
                </a:lnTo>
                <a:lnTo>
                  <a:pt x="12700" y="65736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316201" y="1988832"/>
            <a:ext cx="3419729" cy="648068"/>
          </a:xfrm>
          <a:custGeom>
            <a:avLst/>
            <a:gdLst>
              <a:gd name="connsiteX0" fmla="*/ 0 w 3419729"/>
              <a:gd name="connsiteY0" fmla="*/ 648068 h 648068"/>
              <a:gd name="connsiteX1" fmla="*/ 3419729 w 3419729"/>
              <a:gd name="connsiteY1" fmla="*/ 648068 h 648068"/>
              <a:gd name="connsiteX2" fmla="*/ 3419729 w 3419729"/>
              <a:gd name="connsiteY2" fmla="*/ 0 h 648068"/>
              <a:gd name="connsiteX3" fmla="*/ 0 w 3419729"/>
              <a:gd name="connsiteY3" fmla="*/ 0 h 648068"/>
              <a:gd name="connsiteX4" fmla="*/ 0 w 3419729"/>
              <a:gd name="connsiteY4" fmla="*/ 648068 h 6480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19729" h="648068">
                <a:moveTo>
                  <a:pt x="0" y="648068"/>
                </a:moveTo>
                <a:lnTo>
                  <a:pt x="3419729" y="648068"/>
                </a:lnTo>
                <a:lnTo>
                  <a:pt x="3419729" y="0"/>
                </a:lnTo>
                <a:lnTo>
                  <a:pt x="0" y="0"/>
                </a:lnTo>
                <a:lnTo>
                  <a:pt x="0" y="648068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303501" y="1976132"/>
            <a:ext cx="3445129" cy="673468"/>
          </a:xfrm>
          <a:custGeom>
            <a:avLst/>
            <a:gdLst>
              <a:gd name="connsiteX0" fmla="*/ 12700 w 3445129"/>
              <a:gd name="connsiteY0" fmla="*/ 660768 h 673468"/>
              <a:gd name="connsiteX1" fmla="*/ 3432429 w 3445129"/>
              <a:gd name="connsiteY1" fmla="*/ 660768 h 673468"/>
              <a:gd name="connsiteX2" fmla="*/ 3432429 w 3445129"/>
              <a:gd name="connsiteY2" fmla="*/ 12700 h 673468"/>
              <a:gd name="connsiteX3" fmla="*/ 12700 w 3445129"/>
              <a:gd name="connsiteY3" fmla="*/ 12700 h 673468"/>
              <a:gd name="connsiteX4" fmla="*/ 12700 w 3445129"/>
              <a:gd name="connsiteY4" fmla="*/ 660768 h 673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45129" h="673468">
                <a:moveTo>
                  <a:pt x="12700" y="660768"/>
                </a:moveTo>
                <a:lnTo>
                  <a:pt x="3432429" y="660768"/>
                </a:lnTo>
                <a:lnTo>
                  <a:pt x="3432429" y="12700"/>
                </a:lnTo>
                <a:lnTo>
                  <a:pt x="12700" y="12700"/>
                </a:lnTo>
                <a:lnTo>
                  <a:pt x="12700" y="66076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279573" y="3239084"/>
            <a:ext cx="3456432" cy="405942"/>
          </a:xfrm>
          <a:custGeom>
            <a:avLst/>
            <a:gdLst>
              <a:gd name="connsiteX0" fmla="*/ 0 w 3456432"/>
              <a:gd name="connsiteY0" fmla="*/ 405942 h 405942"/>
              <a:gd name="connsiteX1" fmla="*/ 3456431 w 3456432"/>
              <a:gd name="connsiteY1" fmla="*/ 405942 h 405942"/>
              <a:gd name="connsiteX2" fmla="*/ 3456431 w 3456432"/>
              <a:gd name="connsiteY2" fmla="*/ 0 h 405942"/>
              <a:gd name="connsiteX3" fmla="*/ 0 w 3456432"/>
              <a:gd name="connsiteY3" fmla="*/ 0 h 405942"/>
              <a:gd name="connsiteX4" fmla="*/ 0 w 3456432"/>
              <a:gd name="connsiteY4" fmla="*/ 405942 h 4059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56432" h="405942">
                <a:moveTo>
                  <a:pt x="0" y="405942"/>
                </a:moveTo>
                <a:lnTo>
                  <a:pt x="3456431" y="405942"/>
                </a:lnTo>
                <a:lnTo>
                  <a:pt x="3456431" y="0"/>
                </a:lnTo>
                <a:lnTo>
                  <a:pt x="0" y="0"/>
                </a:lnTo>
                <a:lnTo>
                  <a:pt x="0" y="405942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266873" y="3226384"/>
            <a:ext cx="3481832" cy="431342"/>
          </a:xfrm>
          <a:custGeom>
            <a:avLst/>
            <a:gdLst>
              <a:gd name="connsiteX0" fmla="*/ 12700 w 3481832"/>
              <a:gd name="connsiteY0" fmla="*/ 418642 h 431342"/>
              <a:gd name="connsiteX1" fmla="*/ 3469131 w 3481832"/>
              <a:gd name="connsiteY1" fmla="*/ 418642 h 431342"/>
              <a:gd name="connsiteX2" fmla="*/ 3469131 w 3481832"/>
              <a:gd name="connsiteY2" fmla="*/ 12700 h 431342"/>
              <a:gd name="connsiteX3" fmla="*/ 12700 w 3481832"/>
              <a:gd name="connsiteY3" fmla="*/ 12700 h 431342"/>
              <a:gd name="connsiteX4" fmla="*/ 12700 w 3481832"/>
              <a:gd name="connsiteY4" fmla="*/ 418642 h 4313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81832" h="431342">
                <a:moveTo>
                  <a:pt x="12700" y="418642"/>
                </a:moveTo>
                <a:lnTo>
                  <a:pt x="3469131" y="418642"/>
                </a:lnTo>
                <a:lnTo>
                  <a:pt x="3469131" y="12700"/>
                </a:lnTo>
                <a:lnTo>
                  <a:pt x="12700" y="12700"/>
                </a:lnTo>
                <a:lnTo>
                  <a:pt x="12700" y="41864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516751" y="1196733"/>
            <a:ext cx="3456432" cy="504050"/>
          </a:xfrm>
          <a:custGeom>
            <a:avLst/>
            <a:gdLst>
              <a:gd name="connsiteX0" fmla="*/ 0 w 3456432"/>
              <a:gd name="connsiteY0" fmla="*/ 504050 h 504050"/>
              <a:gd name="connsiteX1" fmla="*/ 3456431 w 3456432"/>
              <a:gd name="connsiteY1" fmla="*/ 504050 h 504050"/>
              <a:gd name="connsiteX2" fmla="*/ 3456431 w 3456432"/>
              <a:gd name="connsiteY2" fmla="*/ 0 h 504050"/>
              <a:gd name="connsiteX3" fmla="*/ 0 w 3456432"/>
              <a:gd name="connsiteY3" fmla="*/ 0 h 504050"/>
              <a:gd name="connsiteX4" fmla="*/ 0 w 3456432"/>
              <a:gd name="connsiteY4" fmla="*/ 504050 h 504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56432" h="504050">
                <a:moveTo>
                  <a:pt x="0" y="504050"/>
                </a:moveTo>
                <a:lnTo>
                  <a:pt x="3456431" y="504050"/>
                </a:lnTo>
                <a:lnTo>
                  <a:pt x="3456431" y="0"/>
                </a:lnTo>
                <a:lnTo>
                  <a:pt x="0" y="0"/>
                </a:lnTo>
                <a:lnTo>
                  <a:pt x="0" y="504050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504051" y="1184033"/>
            <a:ext cx="3481832" cy="529450"/>
          </a:xfrm>
          <a:custGeom>
            <a:avLst/>
            <a:gdLst>
              <a:gd name="connsiteX0" fmla="*/ 12700 w 3481832"/>
              <a:gd name="connsiteY0" fmla="*/ 516750 h 529450"/>
              <a:gd name="connsiteX1" fmla="*/ 3469131 w 3481832"/>
              <a:gd name="connsiteY1" fmla="*/ 516750 h 529450"/>
              <a:gd name="connsiteX2" fmla="*/ 3469131 w 3481832"/>
              <a:gd name="connsiteY2" fmla="*/ 12700 h 529450"/>
              <a:gd name="connsiteX3" fmla="*/ 12700 w 3481832"/>
              <a:gd name="connsiteY3" fmla="*/ 12700 h 529450"/>
              <a:gd name="connsiteX4" fmla="*/ 12700 w 3481832"/>
              <a:gd name="connsiteY4" fmla="*/ 516750 h 529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81832" h="529450">
                <a:moveTo>
                  <a:pt x="12700" y="516750"/>
                </a:moveTo>
                <a:lnTo>
                  <a:pt x="3469131" y="516750"/>
                </a:lnTo>
                <a:lnTo>
                  <a:pt x="3469131" y="12700"/>
                </a:lnTo>
                <a:lnTo>
                  <a:pt x="12700" y="12700"/>
                </a:lnTo>
                <a:lnTo>
                  <a:pt x="12700" y="51675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531609" y="4653166"/>
            <a:ext cx="3456432" cy="720077"/>
          </a:xfrm>
          <a:custGeom>
            <a:avLst/>
            <a:gdLst>
              <a:gd name="connsiteX0" fmla="*/ 0 w 3456432"/>
              <a:gd name="connsiteY0" fmla="*/ 720077 h 720077"/>
              <a:gd name="connsiteX1" fmla="*/ 3456432 w 3456432"/>
              <a:gd name="connsiteY1" fmla="*/ 720077 h 720077"/>
              <a:gd name="connsiteX2" fmla="*/ 3456432 w 3456432"/>
              <a:gd name="connsiteY2" fmla="*/ 0 h 720077"/>
              <a:gd name="connsiteX3" fmla="*/ 0 w 3456432"/>
              <a:gd name="connsiteY3" fmla="*/ 0 h 720077"/>
              <a:gd name="connsiteX4" fmla="*/ 0 w 3456432"/>
              <a:gd name="connsiteY4" fmla="*/ 720077 h 7200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56432" h="720077">
                <a:moveTo>
                  <a:pt x="0" y="720077"/>
                </a:moveTo>
                <a:lnTo>
                  <a:pt x="3456432" y="720077"/>
                </a:lnTo>
                <a:lnTo>
                  <a:pt x="3456432" y="0"/>
                </a:lnTo>
                <a:lnTo>
                  <a:pt x="0" y="0"/>
                </a:lnTo>
                <a:lnTo>
                  <a:pt x="0" y="720077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518909" y="4640466"/>
            <a:ext cx="3481832" cy="745477"/>
          </a:xfrm>
          <a:custGeom>
            <a:avLst/>
            <a:gdLst>
              <a:gd name="connsiteX0" fmla="*/ 12700 w 3481832"/>
              <a:gd name="connsiteY0" fmla="*/ 732777 h 745477"/>
              <a:gd name="connsiteX1" fmla="*/ 3469132 w 3481832"/>
              <a:gd name="connsiteY1" fmla="*/ 732777 h 745477"/>
              <a:gd name="connsiteX2" fmla="*/ 3469132 w 3481832"/>
              <a:gd name="connsiteY2" fmla="*/ 12700 h 745477"/>
              <a:gd name="connsiteX3" fmla="*/ 12700 w 3481832"/>
              <a:gd name="connsiteY3" fmla="*/ 12700 h 745477"/>
              <a:gd name="connsiteX4" fmla="*/ 12700 w 3481832"/>
              <a:gd name="connsiteY4" fmla="*/ 732777 h 7454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81832" h="745477">
                <a:moveTo>
                  <a:pt x="12700" y="732777"/>
                </a:moveTo>
                <a:lnTo>
                  <a:pt x="3469132" y="732777"/>
                </a:lnTo>
                <a:lnTo>
                  <a:pt x="3469132" y="12700"/>
                </a:lnTo>
                <a:lnTo>
                  <a:pt x="12700" y="12700"/>
                </a:lnTo>
                <a:lnTo>
                  <a:pt x="12700" y="7327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528053" y="5385829"/>
            <a:ext cx="3456432" cy="923493"/>
          </a:xfrm>
          <a:custGeom>
            <a:avLst/>
            <a:gdLst>
              <a:gd name="connsiteX0" fmla="*/ 0 w 3456432"/>
              <a:gd name="connsiteY0" fmla="*/ 923493 h 923493"/>
              <a:gd name="connsiteX1" fmla="*/ 3456432 w 3456432"/>
              <a:gd name="connsiteY1" fmla="*/ 923493 h 923493"/>
              <a:gd name="connsiteX2" fmla="*/ 3456432 w 3456432"/>
              <a:gd name="connsiteY2" fmla="*/ 0 h 923493"/>
              <a:gd name="connsiteX3" fmla="*/ 0 w 3456432"/>
              <a:gd name="connsiteY3" fmla="*/ 0 h 923493"/>
              <a:gd name="connsiteX4" fmla="*/ 0 w 3456432"/>
              <a:gd name="connsiteY4" fmla="*/ 923493 h 9234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56432" h="923493">
                <a:moveTo>
                  <a:pt x="0" y="923493"/>
                </a:moveTo>
                <a:lnTo>
                  <a:pt x="3456432" y="923493"/>
                </a:lnTo>
                <a:lnTo>
                  <a:pt x="3456432" y="0"/>
                </a:lnTo>
                <a:lnTo>
                  <a:pt x="0" y="0"/>
                </a:lnTo>
                <a:lnTo>
                  <a:pt x="0" y="923493"/>
                </a:lnTo>
              </a:path>
            </a:pathLst>
          </a:custGeom>
          <a:solidFill>
            <a:srgbClr val="FEF7D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515353" y="5373129"/>
            <a:ext cx="3481832" cy="948893"/>
          </a:xfrm>
          <a:custGeom>
            <a:avLst/>
            <a:gdLst>
              <a:gd name="connsiteX0" fmla="*/ 12700 w 3481832"/>
              <a:gd name="connsiteY0" fmla="*/ 936193 h 948893"/>
              <a:gd name="connsiteX1" fmla="*/ 3469132 w 3481832"/>
              <a:gd name="connsiteY1" fmla="*/ 936193 h 948893"/>
              <a:gd name="connsiteX2" fmla="*/ 3469132 w 3481832"/>
              <a:gd name="connsiteY2" fmla="*/ 12700 h 948893"/>
              <a:gd name="connsiteX3" fmla="*/ 12700 w 3481832"/>
              <a:gd name="connsiteY3" fmla="*/ 12700 h 948893"/>
              <a:gd name="connsiteX4" fmla="*/ 12700 w 3481832"/>
              <a:gd name="connsiteY4" fmla="*/ 936193 h 9488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81832" h="948893">
                <a:moveTo>
                  <a:pt x="12700" y="936193"/>
                </a:moveTo>
                <a:lnTo>
                  <a:pt x="3469132" y="936193"/>
                </a:lnTo>
                <a:lnTo>
                  <a:pt x="3469132" y="12700"/>
                </a:lnTo>
                <a:lnTo>
                  <a:pt x="12700" y="12700"/>
                </a:lnTo>
                <a:lnTo>
                  <a:pt x="12700" y="93619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1785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"/>
            <a:ext cx="10134600" cy="623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298</Words>
  <Application>Microsoft Office PowerPoint</Application>
  <PresentationFormat>Panorámica</PresentationFormat>
  <Paragraphs>139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宋体</vt:lpstr>
      <vt:lpstr>Arial</vt:lpstr>
      <vt:lpstr>Arial Narrow</vt:lpstr>
      <vt:lpstr>Calibri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DV-ASUS (13)</cp:lastModifiedBy>
  <cp:revision>6</cp:revision>
  <dcterms:created xsi:type="dcterms:W3CDTF">2006-08-16T00:00:00Z</dcterms:created>
  <dcterms:modified xsi:type="dcterms:W3CDTF">2017-07-20T17:28:15Z</dcterms:modified>
</cp:coreProperties>
</file>