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2" r:id="rId2"/>
    <p:sldId id="364" r:id="rId3"/>
    <p:sldId id="405" r:id="rId4"/>
    <p:sldId id="343" r:id="rId5"/>
    <p:sldId id="344" r:id="rId6"/>
    <p:sldId id="407" r:id="rId7"/>
    <p:sldId id="408" r:id="rId8"/>
    <p:sldId id="409" r:id="rId9"/>
    <p:sldId id="395" r:id="rId10"/>
    <p:sldId id="406" r:id="rId11"/>
    <p:sldId id="396" r:id="rId12"/>
    <p:sldId id="397" r:id="rId13"/>
    <p:sldId id="398" r:id="rId14"/>
    <p:sldId id="399" r:id="rId15"/>
    <p:sldId id="400" r:id="rId16"/>
    <p:sldId id="401" r:id="rId17"/>
    <p:sldId id="402" r:id="rId18"/>
    <p:sldId id="403" r:id="rId19"/>
    <p:sldId id="404" r:id="rId20"/>
    <p:sldId id="410" r:id="rId21"/>
    <p:sldId id="411" r:id="rId22"/>
    <p:sldId id="412" r:id="rId23"/>
    <p:sldId id="413" r:id="rId24"/>
    <p:sldId id="386" r:id="rId25"/>
    <p:sldId id="387" r:id="rId26"/>
    <p:sldId id="388" r:id="rId27"/>
    <p:sldId id="389" r:id="rId28"/>
    <p:sldId id="390" r:id="rId29"/>
    <p:sldId id="391" r:id="rId30"/>
    <p:sldId id="353" r:id="rId31"/>
    <p:sldId id="363" r:id="rId32"/>
    <p:sldId id="361" r:id="rId33"/>
    <p:sldId id="360" r:id="rId34"/>
    <p:sldId id="362" r:id="rId35"/>
    <p:sldId id="266" r:id="rId36"/>
  </p:sldIdLst>
  <p:sldSz cx="12192000" cy="6858000"/>
  <p:notesSz cx="6761163" cy="99425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ra"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DA3"/>
    <a:srgbClr val="CC00FF"/>
    <a:srgbClr val="C967B6"/>
    <a:srgbClr val="ED43A4"/>
    <a:srgbClr val="B47CB1"/>
    <a:srgbClr val="404142"/>
    <a:srgbClr val="F05342"/>
    <a:srgbClr val="221E1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53" y="2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6" d="100"/>
          <a:sy n="56" d="100"/>
        </p:scale>
        <p:origin x="-2838" y="-8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75000"/>
          </a:schemeClr>
        </a:solidFill>
      </dgm:spPr>
      <dgm:t>
        <a:bodyPr/>
        <a:lstStyle/>
        <a:p>
          <a:r>
            <a:rPr lang="es-ES" b="1" dirty="0">
              <a:solidFill>
                <a:schemeClr val="bg1"/>
              </a:solidFill>
            </a:rPr>
            <a:t>Seguimiento, medición, análisis y evaluación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75000"/>
          </a:schemeClr>
        </a:solidFill>
      </dgm:spPr>
      <dgm:t>
        <a:bodyPr/>
        <a:lstStyle/>
        <a:p>
          <a:r>
            <a:rPr lang="es-ES" b="1" dirty="0">
              <a:solidFill>
                <a:schemeClr val="bg1"/>
              </a:solidFill>
            </a:rPr>
            <a:t>Auditoría interna</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75000"/>
          </a:schemeClr>
        </a:solidFill>
      </dgm:spPr>
      <dgm:t>
        <a:bodyPr/>
        <a:lstStyle/>
        <a:p>
          <a:r>
            <a:rPr lang="es-ES" b="1" dirty="0">
              <a:solidFill>
                <a:schemeClr val="bg1"/>
              </a:solidFill>
            </a:rPr>
            <a:t>Revisión por la alta dirección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75000"/>
          </a:schemeClr>
        </a:solidFill>
      </dgm:spPr>
      <dgm:t>
        <a:bodyPr/>
        <a:lstStyle/>
        <a:p>
          <a:r>
            <a:rPr lang="es-ES" b="1" dirty="0">
              <a:solidFill>
                <a:schemeClr val="bg1"/>
              </a:solidFill>
            </a:rPr>
            <a:t>Revisión por el órgano de gobierno</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75000"/>
          </a:schemeClr>
        </a:solidFill>
      </dgm:spPr>
      <dgm:t>
        <a:bodyPr/>
        <a:lstStyle/>
        <a:p>
          <a:r>
            <a:rPr lang="es-ES" b="1" dirty="0">
              <a:solidFill>
                <a:schemeClr val="bg1"/>
              </a:solidFill>
            </a:rPr>
            <a:t>Revisión por la función de Cumplimiento de Anti-soborno</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50000"/>
          </a:schemeClr>
        </a:solidFill>
      </dgm:spPr>
      <dgm:t>
        <a:bodyPr/>
        <a:lstStyle/>
        <a:p>
          <a:r>
            <a:rPr lang="es-ES" sz="2400" b="1" dirty="0">
              <a:solidFill>
                <a:schemeClr val="bg1"/>
              </a:solidFill>
            </a:rPr>
            <a:t>NC y AC</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a:solidFill>
          <a:schemeClr val="accent5">
            <a:lumMod val="50000"/>
          </a:schemeClr>
        </a:solidFill>
      </dgm:spPr>
      <dgm:t>
        <a:bodyPr/>
        <a:lstStyle/>
        <a:p>
          <a:endParaRPr lang="es-ES" b="1"/>
        </a:p>
      </dgm:t>
    </dgm:pt>
    <dgm:pt modelId="{0EB0288C-A961-4F45-B545-305710201D5D}">
      <dgm:prSet phldrT="[Texto]"/>
      <dgm:spPr>
        <a:solidFill>
          <a:schemeClr val="accent6">
            <a:lumMod val="50000"/>
          </a:schemeClr>
        </a:solidFill>
      </dgm:spPr>
      <dgm:t>
        <a:bodyPr/>
        <a:lstStyle/>
        <a:p>
          <a:r>
            <a:rPr lang="es-ES" b="1" dirty="0">
              <a:solidFill>
                <a:schemeClr val="bg1"/>
              </a:solidFill>
            </a:rPr>
            <a:t>Mejora Continua</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a:solidFill>
          <a:schemeClr val="accent5">
            <a:lumMod val="50000"/>
          </a:schemeClr>
        </a:solidFill>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2" custScaleX="72400" custScaleY="69346">
        <dgm:presLayoutVars>
          <dgm:bulletEnabled val="1"/>
        </dgm:presLayoutVars>
      </dgm:prSet>
      <dgm:spPr/>
    </dgm:pt>
    <dgm:pt modelId="{DF722240-215A-4E1D-B440-F2A3E3A1335D}" type="pres">
      <dgm:prSet presAssocID="{59E9D43D-2C2A-4661-B152-0F336CBCD93B}" presName="sibTrans" presStyleLbl="sibTrans2D1" presStyleIdx="0" presStyleCnt="2"/>
      <dgm:spPr/>
    </dgm:pt>
    <dgm:pt modelId="{FC75020A-9D0B-48AC-B84E-11B9DC20AFFF}" type="pres">
      <dgm:prSet presAssocID="{59E9D43D-2C2A-4661-B152-0F336CBCD93B}" presName="connectorText" presStyleLbl="sibTrans2D1" presStyleIdx="0" presStyleCnt="2"/>
      <dgm:spPr/>
    </dgm:pt>
    <dgm:pt modelId="{1877E278-6E17-4413-83F0-E98D584DCDB8}" type="pres">
      <dgm:prSet presAssocID="{0EB0288C-A961-4F45-B545-305710201D5D}" presName="node" presStyleLbl="node1" presStyleIdx="1" presStyleCnt="2" custScaleX="74818" custScaleY="70288">
        <dgm:presLayoutVars>
          <dgm:bulletEnabled val="1"/>
        </dgm:presLayoutVars>
      </dgm:prSet>
      <dgm:spPr/>
    </dgm:pt>
    <dgm:pt modelId="{538597E2-68C3-4DD8-BA41-05E4E17D5900}" type="pres">
      <dgm:prSet presAssocID="{93BEACC5-32BA-461E-B3D5-93B12812FA1D}" presName="sibTrans" presStyleLbl="sibTrans2D1" presStyleIdx="1" presStyleCnt="2" custLinFactNeighborX="-10658" custLinFactNeighborY="2049"/>
      <dgm:spPr/>
    </dgm:pt>
    <dgm:pt modelId="{B6E6F8EF-7A3E-4CD4-A72D-6C9B1E1EEA04}" type="pres">
      <dgm:prSet presAssocID="{93BEACC5-32BA-461E-B3D5-93B12812FA1D}" presName="connectorText" presStyleLbl="sibTrans2D1" presStyleIdx="1" presStyleCnt="2"/>
      <dgm:spPr/>
    </dgm:pt>
  </dgm:ptLst>
  <dgm:cxnLst>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E38B17-3D3E-4E55-9590-981A83F2BD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FF6D9877-6493-4B58-A81B-302217A8DF5E}">
      <dgm:prSet phldrT="[Texto]" custT="1"/>
      <dgm:spPr>
        <a:solidFill>
          <a:srgbClr val="ED43A4"/>
        </a:solidFill>
      </dgm:spPr>
      <dgm:t>
        <a:bodyPr/>
        <a:lstStyle/>
        <a:p>
          <a:r>
            <a:rPr lang="es-ES" sz="1100" dirty="0">
              <a:latin typeface="Open Sans"/>
            </a:rPr>
            <a:t>Mes</a:t>
          </a:r>
        </a:p>
        <a:p>
          <a:r>
            <a:rPr lang="es-ES" sz="1100" dirty="0">
              <a:latin typeface="Open Sans"/>
            </a:rPr>
            <a:t> 1</a:t>
          </a:r>
        </a:p>
      </dgm:t>
    </dgm:pt>
    <dgm:pt modelId="{AF3E5E65-1E58-4274-A5AC-81C94323BD58}" type="parTrans" cxnId="{36D2E51E-C6F1-40C2-A447-2911FAC7BD3D}">
      <dgm:prSet/>
      <dgm:spPr/>
      <dgm:t>
        <a:bodyPr/>
        <a:lstStyle/>
        <a:p>
          <a:endParaRPr lang="es-ES" sz="1600">
            <a:latin typeface="Open Sans"/>
          </a:endParaRPr>
        </a:p>
      </dgm:t>
    </dgm:pt>
    <dgm:pt modelId="{A1E0197B-B402-48AC-868F-A700486DDB91}" type="sibTrans" cxnId="{36D2E51E-C6F1-40C2-A447-2911FAC7BD3D}">
      <dgm:prSet/>
      <dgm:spPr/>
      <dgm:t>
        <a:bodyPr/>
        <a:lstStyle/>
        <a:p>
          <a:endParaRPr lang="es-ES" sz="1600">
            <a:latin typeface="Open Sans"/>
          </a:endParaRPr>
        </a:p>
      </dgm:t>
    </dgm:pt>
    <dgm:pt modelId="{CA0D8210-62F8-4B4F-9761-36E0B742472F}">
      <dgm:prSet phldrT="[Texto]" custT="1"/>
      <dgm:spPr/>
      <dgm:t>
        <a:bodyPr/>
        <a:lstStyle/>
        <a:p>
          <a:r>
            <a:rPr lang="es-ES" sz="1400" dirty="0">
              <a:latin typeface="Open Sans"/>
            </a:rPr>
            <a:t>Gap análisis: relevamiento de las prácticas anti-soborno existente en la organización, determinando las brechas entre situación actual y lo exigido por la norma, y estableciendo un plan de acción para implementar lo faltante.</a:t>
          </a:r>
        </a:p>
      </dgm:t>
    </dgm:pt>
    <dgm:pt modelId="{97583920-0FF1-4327-9EEE-8CAE2E6DAC0A}" type="parTrans" cxnId="{47FCCA95-3C69-4A1F-90EE-D42E973DA907}">
      <dgm:prSet/>
      <dgm:spPr/>
      <dgm:t>
        <a:bodyPr/>
        <a:lstStyle/>
        <a:p>
          <a:endParaRPr lang="es-ES" sz="1600">
            <a:latin typeface="Open Sans"/>
          </a:endParaRPr>
        </a:p>
      </dgm:t>
    </dgm:pt>
    <dgm:pt modelId="{C112D317-483F-4389-AD16-0C322AC21480}" type="sibTrans" cxnId="{47FCCA95-3C69-4A1F-90EE-D42E973DA907}">
      <dgm:prSet/>
      <dgm:spPr/>
      <dgm:t>
        <a:bodyPr/>
        <a:lstStyle/>
        <a:p>
          <a:endParaRPr lang="es-ES" sz="1600">
            <a:latin typeface="Open Sans"/>
          </a:endParaRPr>
        </a:p>
      </dgm:t>
    </dgm:pt>
    <dgm:pt modelId="{8B01C303-CD40-43B7-8D3F-520ADEAC3EBD}">
      <dgm:prSet phldrT="[Texto]" custT="1"/>
      <dgm:spPr>
        <a:solidFill>
          <a:srgbClr val="C967B6"/>
        </a:solidFill>
      </dgm:spPr>
      <dgm:t>
        <a:bodyPr/>
        <a:lstStyle/>
        <a:p>
          <a:r>
            <a:rPr lang="es-ES" sz="900" dirty="0">
              <a:latin typeface="Open Sans"/>
            </a:rPr>
            <a:t>Mes</a:t>
          </a:r>
        </a:p>
        <a:p>
          <a:r>
            <a:rPr lang="es-ES" sz="900" dirty="0">
              <a:latin typeface="Open Sans"/>
            </a:rPr>
            <a:t>2 - 8</a:t>
          </a:r>
        </a:p>
      </dgm:t>
    </dgm:pt>
    <dgm:pt modelId="{50ADA90F-40BE-4C8E-B7FF-88535ED071C0}" type="parTrans" cxnId="{183A7FE1-A7D0-4C73-9CB4-0BBFF657B922}">
      <dgm:prSet/>
      <dgm:spPr/>
      <dgm:t>
        <a:bodyPr/>
        <a:lstStyle/>
        <a:p>
          <a:endParaRPr lang="es-ES" sz="1600">
            <a:latin typeface="Open Sans"/>
          </a:endParaRPr>
        </a:p>
      </dgm:t>
    </dgm:pt>
    <dgm:pt modelId="{47CC7624-C31A-479C-9876-BC3BB06340A3}" type="sibTrans" cxnId="{183A7FE1-A7D0-4C73-9CB4-0BBFF657B922}">
      <dgm:prSet/>
      <dgm:spPr/>
      <dgm:t>
        <a:bodyPr/>
        <a:lstStyle/>
        <a:p>
          <a:endParaRPr lang="es-ES" sz="1600">
            <a:latin typeface="Open Sans"/>
          </a:endParaRPr>
        </a:p>
      </dgm:t>
    </dgm:pt>
    <dgm:pt modelId="{9448D324-AE79-4BCB-866A-4958096E15E1}">
      <dgm:prSet phldrT="[Texto]" custT="1"/>
      <dgm:spPr/>
      <dgm:t>
        <a:bodyPr/>
        <a:lstStyle/>
        <a:p>
          <a:r>
            <a:rPr lang="es-ES" sz="1400" dirty="0">
              <a:latin typeface="Open Sans"/>
            </a:rPr>
            <a:t>Diseño e implementación del SGAS: se establecen las políticas, objetivos y procedimientos necesarios. Se sensibiliza y capacitan los RRHH. Se realiza la planificación, </a:t>
          </a:r>
          <a:r>
            <a:rPr lang="es-ES" sz="1400" dirty="0" err="1">
              <a:latin typeface="Open Sans"/>
            </a:rPr>
            <a:t>due</a:t>
          </a:r>
          <a:r>
            <a:rPr lang="es-ES" sz="1400" dirty="0">
              <a:latin typeface="Open Sans"/>
            </a:rPr>
            <a:t> </a:t>
          </a:r>
          <a:r>
            <a:rPr lang="es-ES" sz="1400" dirty="0" err="1">
              <a:latin typeface="Open Sans"/>
            </a:rPr>
            <a:t>diligence</a:t>
          </a:r>
          <a:r>
            <a:rPr lang="es-ES" sz="1400" dirty="0">
              <a:latin typeface="Open Sans"/>
            </a:rPr>
            <a:t>, la asignación de responsabilidades y el establecimiento de la función anti-soborno </a:t>
          </a:r>
        </a:p>
      </dgm:t>
    </dgm:pt>
    <dgm:pt modelId="{2255A37A-802F-477C-85DF-F3C045B34ED2}" type="parTrans" cxnId="{A2E06DF0-30E8-405E-853D-4A1097B7806D}">
      <dgm:prSet/>
      <dgm:spPr/>
      <dgm:t>
        <a:bodyPr/>
        <a:lstStyle/>
        <a:p>
          <a:endParaRPr lang="es-ES" sz="1600">
            <a:latin typeface="Open Sans"/>
          </a:endParaRPr>
        </a:p>
      </dgm:t>
    </dgm:pt>
    <dgm:pt modelId="{1380F7E8-E96B-4ABB-9487-8C18793D2169}" type="sibTrans" cxnId="{A2E06DF0-30E8-405E-853D-4A1097B7806D}">
      <dgm:prSet/>
      <dgm:spPr/>
      <dgm:t>
        <a:bodyPr/>
        <a:lstStyle/>
        <a:p>
          <a:endParaRPr lang="es-ES" sz="1600">
            <a:latin typeface="Open Sans"/>
          </a:endParaRPr>
        </a:p>
      </dgm:t>
    </dgm:pt>
    <dgm:pt modelId="{D631662E-9D48-4DEB-AE73-6B9D71976B33}">
      <dgm:prSet phldrT="[Texto]" custT="1"/>
      <dgm:spPr>
        <a:solidFill>
          <a:srgbClr val="B47CB1"/>
        </a:solidFill>
      </dgm:spPr>
      <dgm:t>
        <a:bodyPr/>
        <a:lstStyle/>
        <a:p>
          <a:r>
            <a:rPr lang="es-ES" sz="900" dirty="0">
              <a:latin typeface="Open Sans"/>
            </a:rPr>
            <a:t>Mes</a:t>
          </a:r>
        </a:p>
        <a:p>
          <a:r>
            <a:rPr lang="es-ES" sz="900" dirty="0">
              <a:latin typeface="Open Sans"/>
            </a:rPr>
            <a:t>9-10</a:t>
          </a:r>
        </a:p>
      </dgm:t>
    </dgm:pt>
    <dgm:pt modelId="{381A3233-654D-4D9E-B2DA-7BB3FEFB0F2A}" type="parTrans" cxnId="{50E3F6C9-2DAA-48FD-9117-C896CE37C17D}">
      <dgm:prSet/>
      <dgm:spPr/>
      <dgm:t>
        <a:bodyPr/>
        <a:lstStyle/>
        <a:p>
          <a:endParaRPr lang="es-ES" sz="1600">
            <a:latin typeface="Open Sans"/>
          </a:endParaRPr>
        </a:p>
      </dgm:t>
    </dgm:pt>
    <dgm:pt modelId="{A58FB758-F18D-4BA4-8696-BE41D45BB808}" type="sibTrans" cxnId="{50E3F6C9-2DAA-48FD-9117-C896CE37C17D}">
      <dgm:prSet/>
      <dgm:spPr/>
      <dgm:t>
        <a:bodyPr/>
        <a:lstStyle/>
        <a:p>
          <a:endParaRPr lang="es-ES" sz="1600">
            <a:latin typeface="Open Sans"/>
          </a:endParaRPr>
        </a:p>
      </dgm:t>
    </dgm:pt>
    <dgm:pt modelId="{C7CF0814-108E-4663-822E-C0C38AE80F2C}">
      <dgm:prSet phldrT="[Texto]" custT="1"/>
      <dgm:spPr/>
      <dgm:t>
        <a:bodyPr/>
        <a:lstStyle/>
        <a:p>
          <a:r>
            <a:rPr lang="es-ES" sz="1400" dirty="0">
              <a:latin typeface="Open Sans"/>
            </a:rPr>
            <a:t>Evaluación de desempeño y mejora: se realiza una auditoria interna, la revisión por la dirección y la revisión del Consejo Directivo. Se establecen los procesos de mejora del sistema</a:t>
          </a:r>
        </a:p>
      </dgm:t>
    </dgm:pt>
    <dgm:pt modelId="{D78618D1-9F2A-4A86-8375-019A8E671115}" type="parTrans" cxnId="{541DD1F9-1C27-4685-82C0-B04BE4D9EB91}">
      <dgm:prSet/>
      <dgm:spPr/>
      <dgm:t>
        <a:bodyPr/>
        <a:lstStyle/>
        <a:p>
          <a:endParaRPr lang="es-ES" sz="1600">
            <a:latin typeface="Open Sans"/>
          </a:endParaRPr>
        </a:p>
      </dgm:t>
    </dgm:pt>
    <dgm:pt modelId="{68C2F02C-F49E-47D4-8DFF-1F51A02D76D2}" type="sibTrans" cxnId="{541DD1F9-1C27-4685-82C0-B04BE4D9EB91}">
      <dgm:prSet/>
      <dgm:spPr/>
      <dgm:t>
        <a:bodyPr/>
        <a:lstStyle/>
        <a:p>
          <a:endParaRPr lang="es-ES" sz="1600">
            <a:latin typeface="Open Sans"/>
          </a:endParaRPr>
        </a:p>
      </dgm:t>
    </dgm:pt>
    <dgm:pt modelId="{0A414E1E-211B-4F4E-B788-46769C3C12EC}">
      <dgm:prSet phldrT="[Texto]" custT="1"/>
      <dgm:spPr>
        <a:solidFill>
          <a:srgbClr val="A08DA3"/>
        </a:solidFill>
      </dgm:spPr>
      <dgm:t>
        <a:bodyPr/>
        <a:lstStyle/>
        <a:p>
          <a:r>
            <a:rPr lang="es-ES" sz="900" dirty="0">
              <a:latin typeface="Open Sans"/>
            </a:rPr>
            <a:t>Mes</a:t>
          </a:r>
        </a:p>
        <a:p>
          <a:r>
            <a:rPr lang="es-ES" sz="900" dirty="0">
              <a:latin typeface="Open Sans"/>
            </a:rPr>
            <a:t>11-12</a:t>
          </a:r>
        </a:p>
      </dgm:t>
    </dgm:pt>
    <dgm:pt modelId="{3DCDE3E8-BE04-40F8-921E-3CFCAD04D4FB}" type="parTrans" cxnId="{740AEE01-E487-4EC0-A974-EA5010CA219C}">
      <dgm:prSet/>
      <dgm:spPr/>
      <dgm:t>
        <a:bodyPr/>
        <a:lstStyle/>
        <a:p>
          <a:endParaRPr lang="es-ES" sz="1600">
            <a:latin typeface="Open Sans"/>
          </a:endParaRPr>
        </a:p>
      </dgm:t>
    </dgm:pt>
    <dgm:pt modelId="{3E5B129F-1173-46CA-B753-99E4B59044A1}" type="sibTrans" cxnId="{740AEE01-E487-4EC0-A974-EA5010CA219C}">
      <dgm:prSet/>
      <dgm:spPr/>
      <dgm:t>
        <a:bodyPr/>
        <a:lstStyle/>
        <a:p>
          <a:endParaRPr lang="es-ES" sz="1600">
            <a:latin typeface="Open Sans"/>
          </a:endParaRPr>
        </a:p>
      </dgm:t>
    </dgm:pt>
    <dgm:pt modelId="{24BEB0BF-5CBF-47C7-8D79-BE77442514CC}">
      <dgm:prSet custT="1"/>
      <dgm:spPr/>
      <dgm:t>
        <a:bodyPr/>
        <a:lstStyle/>
        <a:p>
          <a:r>
            <a:rPr lang="es-ES" sz="1400" dirty="0">
              <a:latin typeface="Open Sans"/>
            </a:rPr>
            <a:t>Certificación del Sistema de Gestión anti-Soborno por Organismo de Certificación competente y reconocido</a:t>
          </a:r>
        </a:p>
      </dgm:t>
    </dgm:pt>
    <dgm:pt modelId="{F0C85D79-A9DA-414C-9E1F-E71A79885AC9}" type="parTrans" cxnId="{1099E8C7-0719-4037-951C-B80A902A178D}">
      <dgm:prSet/>
      <dgm:spPr/>
      <dgm:t>
        <a:bodyPr/>
        <a:lstStyle/>
        <a:p>
          <a:endParaRPr lang="es-ES" sz="1600">
            <a:latin typeface="Open Sans"/>
          </a:endParaRPr>
        </a:p>
      </dgm:t>
    </dgm:pt>
    <dgm:pt modelId="{9609A59C-CA82-4596-AB4A-4B639CD35F30}" type="sibTrans" cxnId="{1099E8C7-0719-4037-951C-B80A902A178D}">
      <dgm:prSet/>
      <dgm:spPr/>
      <dgm:t>
        <a:bodyPr/>
        <a:lstStyle/>
        <a:p>
          <a:endParaRPr lang="es-ES" sz="1600">
            <a:latin typeface="Open Sans"/>
          </a:endParaRPr>
        </a:p>
      </dgm:t>
    </dgm:pt>
    <dgm:pt modelId="{2C09892E-5648-403B-BC25-FF5294F5526E}" type="pres">
      <dgm:prSet presAssocID="{AEE38B17-3D3E-4E55-9590-981A83F2BDA9}" presName="linearFlow" presStyleCnt="0">
        <dgm:presLayoutVars>
          <dgm:dir/>
          <dgm:animLvl val="lvl"/>
          <dgm:resizeHandles val="exact"/>
        </dgm:presLayoutVars>
      </dgm:prSet>
      <dgm:spPr/>
    </dgm:pt>
    <dgm:pt modelId="{3D7AA1F8-29F2-4211-B1E6-3E6EF45E7708}" type="pres">
      <dgm:prSet presAssocID="{FF6D9877-6493-4B58-A81B-302217A8DF5E}" presName="composite" presStyleCnt="0"/>
      <dgm:spPr/>
    </dgm:pt>
    <dgm:pt modelId="{1708B94F-59C4-4D65-9BC1-A5AB7B59929D}" type="pres">
      <dgm:prSet presAssocID="{FF6D9877-6493-4B58-A81B-302217A8DF5E}" presName="parentText" presStyleLbl="alignNode1" presStyleIdx="0" presStyleCnt="4">
        <dgm:presLayoutVars>
          <dgm:chMax val="1"/>
          <dgm:bulletEnabled val="1"/>
        </dgm:presLayoutVars>
      </dgm:prSet>
      <dgm:spPr/>
    </dgm:pt>
    <dgm:pt modelId="{DD2AA42D-A669-4015-A1B0-09DCA712AF4C}" type="pres">
      <dgm:prSet presAssocID="{FF6D9877-6493-4B58-A81B-302217A8DF5E}" presName="descendantText" presStyleLbl="alignAcc1" presStyleIdx="0" presStyleCnt="4" custLinFactNeighborX="-76" custLinFactNeighborY="-3162">
        <dgm:presLayoutVars>
          <dgm:bulletEnabled val="1"/>
        </dgm:presLayoutVars>
      </dgm:prSet>
      <dgm:spPr/>
    </dgm:pt>
    <dgm:pt modelId="{BBE816B7-EB4A-41DA-9AE2-2C278E452B6A}" type="pres">
      <dgm:prSet presAssocID="{A1E0197B-B402-48AC-868F-A700486DDB91}" presName="sp" presStyleCnt="0"/>
      <dgm:spPr/>
    </dgm:pt>
    <dgm:pt modelId="{B08B4096-F2A7-4032-BF70-09D28A18A655}" type="pres">
      <dgm:prSet presAssocID="{8B01C303-CD40-43B7-8D3F-520ADEAC3EBD}" presName="composite" presStyleCnt="0"/>
      <dgm:spPr/>
    </dgm:pt>
    <dgm:pt modelId="{B4B51457-7DD6-44B3-994B-ED8679E0C95E}" type="pres">
      <dgm:prSet presAssocID="{8B01C303-CD40-43B7-8D3F-520ADEAC3EBD}" presName="parentText" presStyleLbl="alignNode1" presStyleIdx="1" presStyleCnt="4">
        <dgm:presLayoutVars>
          <dgm:chMax val="1"/>
          <dgm:bulletEnabled val="1"/>
        </dgm:presLayoutVars>
      </dgm:prSet>
      <dgm:spPr/>
    </dgm:pt>
    <dgm:pt modelId="{64705B33-C39B-47C2-9725-529315CCAE83}" type="pres">
      <dgm:prSet presAssocID="{8B01C303-CD40-43B7-8D3F-520ADEAC3EBD}" presName="descendantText" presStyleLbl="alignAcc1" presStyleIdx="1" presStyleCnt="4">
        <dgm:presLayoutVars>
          <dgm:bulletEnabled val="1"/>
        </dgm:presLayoutVars>
      </dgm:prSet>
      <dgm:spPr/>
    </dgm:pt>
    <dgm:pt modelId="{9FA52DBF-DC34-45C5-B06E-BFC1ADB91159}" type="pres">
      <dgm:prSet presAssocID="{47CC7624-C31A-479C-9876-BC3BB06340A3}" presName="sp" presStyleCnt="0"/>
      <dgm:spPr/>
    </dgm:pt>
    <dgm:pt modelId="{8E8A4DB4-9B8F-4E34-AB18-7093E1FCEFA3}" type="pres">
      <dgm:prSet presAssocID="{D631662E-9D48-4DEB-AE73-6B9D71976B33}" presName="composite" presStyleCnt="0"/>
      <dgm:spPr/>
    </dgm:pt>
    <dgm:pt modelId="{08353C1F-C2F6-438B-BD36-DB9AAA3AE988}" type="pres">
      <dgm:prSet presAssocID="{D631662E-9D48-4DEB-AE73-6B9D71976B33}" presName="parentText" presStyleLbl="alignNode1" presStyleIdx="2" presStyleCnt="4">
        <dgm:presLayoutVars>
          <dgm:chMax val="1"/>
          <dgm:bulletEnabled val="1"/>
        </dgm:presLayoutVars>
      </dgm:prSet>
      <dgm:spPr/>
    </dgm:pt>
    <dgm:pt modelId="{B5D51AB3-3498-471A-B23E-7105619457C6}" type="pres">
      <dgm:prSet presAssocID="{D631662E-9D48-4DEB-AE73-6B9D71976B33}" presName="descendantText" presStyleLbl="alignAcc1" presStyleIdx="2" presStyleCnt="4">
        <dgm:presLayoutVars>
          <dgm:bulletEnabled val="1"/>
        </dgm:presLayoutVars>
      </dgm:prSet>
      <dgm:spPr/>
    </dgm:pt>
    <dgm:pt modelId="{438076D7-664A-43EC-B3E1-83FE486F2D10}" type="pres">
      <dgm:prSet presAssocID="{A58FB758-F18D-4BA4-8696-BE41D45BB808}" presName="sp" presStyleCnt="0"/>
      <dgm:spPr/>
    </dgm:pt>
    <dgm:pt modelId="{05F8DDE4-2999-4781-93FA-BD7950E22280}" type="pres">
      <dgm:prSet presAssocID="{0A414E1E-211B-4F4E-B788-46769C3C12EC}" presName="composite" presStyleCnt="0"/>
      <dgm:spPr/>
    </dgm:pt>
    <dgm:pt modelId="{B2E5241C-C940-463B-9608-53C5DFE1FC9B}" type="pres">
      <dgm:prSet presAssocID="{0A414E1E-211B-4F4E-B788-46769C3C12EC}" presName="parentText" presStyleLbl="alignNode1" presStyleIdx="3" presStyleCnt="4">
        <dgm:presLayoutVars>
          <dgm:chMax val="1"/>
          <dgm:bulletEnabled val="1"/>
        </dgm:presLayoutVars>
      </dgm:prSet>
      <dgm:spPr/>
    </dgm:pt>
    <dgm:pt modelId="{F1D9AD2F-0887-4F98-AC53-3A0B52BB70AB}" type="pres">
      <dgm:prSet presAssocID="{0A414E1E-211B-4F4E-B788-46769C3C12EC}" presName="descendantText" presStyleLbl="alignAcc1" presStyleIdx="3" presStyleCnt="4">
        <dgm:presLayoutVars>
          <dgm:bulletEnabled val="1"/>
        </dgm:presLayoutVars>
      </dgm:prSet>
      <dgm:spPr/>
    </dgm:pt>
  </dgm:ptLst>
  <dgm:cxnLst>
    <dgm:cxn modelId="{740AEE01-E487-4EC0-A974-EA5010CA219C}" srcId="{AEE38B17-3D3E-4E55-9590-981A83F2BDA9}" destId="{0A414E1E-211B-4F4E-B788-46769C3C12EC}" srcOrd="3" destOrd="0" parTransId="{3DCDE3E8-BE04-40F8-921E-3CFCAD04D4FB}" sibTransId="{3E5B129F-1173-46CA-B753-99E4B59044A1}"/>
    <dgm:cxn modelId="{AEA0490A-41DC-4539-A585-D8EF9B3030D0}" type="presOf" srcId="{CA0D8210-62F8-4B4F-9761-36E0B742472F}" destId="{DD2AA42D-A669-4015-A1B0-09DCA712AF4C}" srcOrd="0" destOrd="0" presId="urn:microsoft.com/office/officeart/2005/8/layout/chevron2"/>
    <dgm:cxn modelId="{0386C40D-9B4C-49DE-99AF-E90173DAF9FB}" type="presOf" srcId="{9448D324-AE79-4BCB-866A-4958096E15E1}" destId="{64705B33-C39B-47C2-9725-529315CCAE83}" srcOrd="0" destOrd="0" presId="urn:microsoft.com/office/officeart/2005/8/layout/chevron2"/>
    <dgm:cxn modelId="{65B8BA1E-EA20-444F-A17D-84C7FF550396}" type="presOf" srcId="{C7CF0814-108E-4663-822E-C0C38AE80F2C}" destId="{B5D51AB3-3498-471A-B23E-7105619457C6}" srcOrd="0" destOrd="0" presId="urn:microsoft.com/office/officeart/2005/8/layout/chevron2"/>
    <dgm:cxn modelId="{36D2E51E-C6F1-40C2-A447-2911FAC7BD3D}" srcId="{AEE38B17-3D3E-4E55-9590-981A83F2BDA9}" destId="{FF6D9877-6493-4B58-A81B-302217A8DF5E}" srcOrd="0" destOrd="0" parTransId="{AF3E5E65-1E58-4274-A5AC-81C94323BD58}" sibTransId="{A1E0197B-B402-48AC-868F-A700486DDB91}"/>
    <dgm:cxn modelId="{DD91D030-6059-4898-AC04-559B484CE183}" type="presOf" srcId="{AEE38B17-3D3E-4E55-9590-981A83F2BDA9}" destId="{2C09892E-5648-403B-BC25-FF5294F5526E}" srcOrd="0" destOrd="0" presId="urn:microsoft.com/office/officeart/2005/8/layout/chevron2"/>
    <dgm:cxn modelId="{AA19D26F-F252-428E-8121-BA132BF93ACF}" type="presOf" srcId="{24BEB0BF-5CBF-47C7-8D79-BE77442514CC}" destId="{F1D9AD2F-0887-4F98-AC53-3A0B52BB70AB}" srcOrd="0" destOrd="0" presId="urn:microsoft.com/office/officeart/2005/8/layout/chevron2"/>
    <dgm:cxn modelId="{47FCCA95-3C69-4A1F-90EE-D42E973DA907}" srcId="{FF6D9877-6493-4B58-A81B-302217A8DF5E}" destId="{CA0D8210-62F8-4B4F-9761-36E0B742472F}" srcOrd="0" destOrd="0" parTransId="{97583920-0FF1-4327-9EEE-8CAE2E6DAC0A}" sibTransId="{C112D317-483F-4389-AD16-0C322AC21480}"/>
    <dgm:cxn modelId="{92E6CD95-5706-4AF5-BD8B-4F15ED6F6C0C}" type="presOf" srcId="{8B01C303-CD40-43B7-8D3F-520ADEAC3EBD}" destId="{B4B51457-7DD6-44B3-994B-ED8679E0C95E}" srcOrd="0" destOrd="0" presId="urn:microsoft.com/office/officeart/2005/8/layout/chevron2"/>
    <dgm:cxn modelId="{1099E8C7-0719-4037-951C-B80A902A178D}" srcId="{0A414E1E-211B-4F4E-B788-46769C3C12EC}" destId="{24BEB0BF-5CBF-47C7-8D79-BE77442514CC}" srcOrd="0" destOrd="0" parTransId="{F0C85D79-A9DA-414C-9E1F-E71A79885AC9}" sibTransId="{9609A59C-CA82-4596-AB4A-4B639CD35F30}"/>
    <dgm:cxn modelId="{50E3F6C9-2DAA-48FD-9117-C896CE37C17D}" srcId="{AEE38B17-3D3E-4E55-9590-981A83F2BDA9}" destId="{D631662E-9D48-4DEB-AE73-6B9D71976B33}" srcOrd="2" destOrd="0" parTransId="{381A3233-654D-4D9E-B2DA-7BB3FEFB0F2A}" sibTransId="{A58FB758-F18D-4BA4-8696-BE41D45BB808}"/>
    <dgm:cxn modelId="{5C8AC1CC-DC0D-4D2E-A931-C086D59BFFE8}" type="presOf" srcId="{D631662E-9D48-4DEB-AE73-6B9D71976B33}" destId="{08353C1F-C2F6-438B-BD36-DB9AAA3AE988}" srcOrd="0" destOrd="0" presId="urn:microsoft.com/office/officeart/2005/8/layout/chevron2"/>
    <dgm:cxn modelId="{7B19A6D2-D802-4418-893A-5628A25FE641}" type="presOf" srcId="{0A414E1E-211B-4F4E-B788-46769C3C12EC}" destId="{B2E5241C-C940-463B-9608-53C5DFE1FC9B}" srcOrd="0" destOrd="0" presId="urn:microsoft.com/office/officeart/2005/8/layout/chevron2"/>
    <dgm:cxn modelId="{183A7FE1-A7D0-4C73-9CB4-0BBFF657B922}" srcId="{AEE38B17-3D3E-4E55-9590-981A83F2BDA9}" destId="{8B01C303-CD40-43B7-8D3F-520ADEAC3EBD}" srcOrd="1" destOrd="0" parTransId="{50ADA90F-40BE-4C8E-B7FF-88535ED071C0}" sibTransId="{47CC7624-C31A-479C-9876-BC3BB06340A3}"/>
    <dgm:cxn modelId="{AD922EF0-E8DB-449E-8085-244CE904A804}" type="presOf" srcId="{FF6D9877-6493-4B58-A81B-302217A8DF5E}" destId="{1708B94F-59C4-4D65-9BC1-A5AB7B59929D}" srcOrd="0" destOrd="0" presId="urn:microsoft.com/office/officeart/2005/8/layout/chevron2"/>
    <dgm:cxn modelId="{A2E06DF0-30E8-405E-853D-4A1097B7806D}" srcId="{8B01C303-CD40-43B7-8D3F-520ADEAC3EBD}" destId="{9448D324-AE79-4BCB-866A-4958096E15E1}" srcOrd="0" destOrd="0" parTransId="{2255A37A-802F-477C-85DF-F3C045B34ED2}" sibTransId="{1380F7E8-E96B-4ABB-9487-8C18793D2169}"/>
    <dgm:cxn modelId="{541DD1F9-1C27-4685-82C0-B04BE4D9EB91}" srcId="{D631662E-9D48-4DEB-AE73-6B9D71976B33}" destId="{C7CF0814-108E-4663-822E-C0C38AE80F2C}" srcOrd="0" destOrd="0" parTransId="{D78618D1-9F2A-4A86-8375-019A8E671115}" sibTransId="{68C2F02C-F49E-47D4-8DFF-1F51A02D76D2}"/>
    <dgm:cxn modelId="{4C992235-A284-4D2A-AFD1-4A96456E919B}" type="presParOf" srcId="{2C09892E-5648-403B-BC25-FF5294F5526E}" destId="{3D7AA1F8-29F2-4211-B1E6-3E6EF45E7708}" srcOrd="0" destOrd="0" presId="urn:microsoft.com/office/officeart/2005/8/layout/chevron2"/>
    <dgm:cxn modelId="{82B81C09-5E85-4684-A5CA-23DE3C6036C4}" type="presParOf" srcId="{3D7AA1F8-29F2-4211-B1E6-3E6EF45E7708}" destId="{1708B94F-59C4-4D65-9BC1-A5AB7B59929D}" srcOrd="0" destOrd="0" presId="urn:microsoft.com/office/officeart/2005/8/layout/chevron2"/>
    <dgm:cxn modelId="{BF421D91-B88A-43DF-8622-41F3D2ED0044}" type="presParOf" srcId="{3D7AA1F8-29F2-4211-B1E6-3E6EF45E7708}" destId="{DD2AA42D-A669-4015-A1B0-09DCA712AF4C}" srcOrd="1" destOrd="0" presId="urn:microsoft.com/office/officeart/2005/8/layout/chevron2"/>
    <dgm:cxn modelId="{5B813D70-DAA4-4854-B8AE-4A43E2046DA0}" type="presParOf" srcId="{2C09892E-5648-403B-BC25-FF5294F5526E}" destId="{BBE816B7-EB4A-41DA-9AE2-2C278E452B6A}" srcOrd="1" destOrd="0" presId="urn:microsoft.com/office/officeart/2005/8/layout/chevron2"/>
    <dgm:cxn modelId="{5FD70214-BE2C-491C-9A32-238D4BE29B6F}" type="presParOf" srcId="{2C09892E-5648-403B-BC25-FF5294F5526E}" destId="{B08B4096-F2A7-4032-BF70-09D28A18A655}" srcOrd="2" destOrd="0" presId="urn:microsoft.com/office/officeart/2005/8/layout/chevron2"/>
    <dgm:cxn modelId="{2EF18010-AC9C-4F26-B642-2E9C2E8D867D}" type="presParOf" srcId="{B08B4096-F2A7-4032-BF70-09D28A18A655}" destId="{B4B51457-7DD6-44B3-994B-ED8679E0C95E}" srcOrd="0" destOrd="0" presId="urn:microsoft.com/office/officeart/2005/8/layout/chevron2"/>
    <dgm:cxn modelId="{A06E1ADF-6E3A-4689-BB21-EE6937FA5711}" type="presParOf" srcId="{B08B4096-F2A7-4032-BF70-09D28A18A655}" destId="{64705B33-C39B-47C2-9725-529315CCAE83}" srcOrd="1" destOrd="0" presId="urn:microsoft.com/office/officeart/2005/8/layout/chevron2"/>
    <dgm:cxn modelId="{57D2136A-9D55-442D-AD64-576C15022BA8}" type="presParOf" srcId="{2C09892E-5648-403B-BC25-FF5294F5526E}" destId="{9FA52DBF-DC34-45C5-B06E-BFC1ADB91159}" srcOrd="3" destOrd="0" presId="urn:microsoft.com/office/officeart/2005/8/layout/chevron2"/>
    <dgm:cxn modelId="{C3A0271A-B226-4FD8-9E1B-1D98600C4683}" type="presParOf" srcId="{2C09892E-5648-403B-BC25-FF5294F5526E}" destId="{8E8A4DB4-9B8F-4E34-AB18-7093E1FCEFA3}" srcOrd="4" destOrd="0" presId="urn:microsoft.com/office/officeart/2005/8/layout/chevron2"/>
    <dgm:cxn modelId="{DDD39CDF-1B58-4ADD-8408-B91DE51FEC77}" type="presParOf" srcId="{8E8A4DB4-9B8F-4E34-AB18-7093E1FCEFA3}" destId="{08353C1F-C2F6-438B-BD36-DB9AAA3AE988}" srcOrd="0" destOrd="0" presId="urn:microsoft.com/office/officeart/2005/8/layout/chevron2"/>
    <dgm:cxn modelId="{612CDB02-483B-48B2-B948-236B8E77EB6E}" type="presParOf" srcId="{8E8A4DB4-9B8F-4E34-AB18-7093E1FCEFA3}" destId="{B5D51AB3-3498-471A-B23E-7105619457C6}" srcOrd="1" destOrd="0" presId="urn:microsoft.com/office/officeart/2005/8/layout/chevron2"/>
    <dgm:cxn modelId="{55FB0ECD-67B1-4654-A70C-7D8577694A28}" type="presParOf" srcId="{2C09892E-5648-403B-BC25-FF5294F5526E}" destId="{438076D7-664A-43EC-B3E1-83FE486F2D10}" srcOrd="5" destOrd="0" presId="urn:microsoft.com/office/officeart/2005/8/layout/chevron2"/>
    <dgm:cxn modelId="{961CC64E-659B-4AAA-894D-92C62955C551}" type="presParOf" srcId="{2C09892E-5648-403B-BC25-FF5294F5526E}" destId="{05F8DDE4-2999-4781-93FA-BD7950E22280}" srcOrd="6" destOrd="0" presId="urn:microsoft.com/office/officeart/2005/8/layout/chevron2"/>
    <dgm:cxn modelId="{13AA0152-545A-4E01-8E4F-D3B12118A78C}" type="presParOf" srcId="{05F8DDE4-2999-4781-93FA-BD7950E22280}" destId="{B2E5241C-C940-463B-9608-53C5DFE1FC9B}" srcOrd="0" destOrd="0" presId="urn:microsoft.com/office/officeart/2005/8/layout/chevron2"/>
    <dgm:cxn modelId="{BD6855D8-90F7-468E-86D6-3984E07F3BB5}" type="presParOf" srcId="{05F8DDE4-2999-4781-93FA-BD7950E22280}" destId="{F1D9AD2F-0887-4F98-AC53-3A0B52BB70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3A9DF1-9AA9-4B01-8F3F-2EF0039422D0}" type="doc">
      <dgm:prSet loTypeId="urn:microsoft.com/office/officeart/2005/8/layout/gear1" loCatId="cycle" qsTypeId="urn:microsoft.com/office/officeart/2005/8/quickstyle/3d9" qsCatId="3D" csTypeId="urn:microsoft.com/office/officeart/2005/8/colors/accent1_2" csCatId="accent1" phldr="1"/>
      <dgm:spPr/>
    </dgm:pt>
    <dgm:pt modelId="{537516C1-3EF7-4FB6-82FB-3DFBDF037CBF}">
      <dgm:prSet phldrT="[Texto]" custT="1"/>
      <dgm:spPr>
        <a:solidFill>
          <a:srgbClr val="ED43A4"/>
        </a:solidFill>
      </dgm:spPr>
      <dgm:t>
        <a:bodyPr/>
        <a:lstStyle/>
        <a:p>
          <a:r>
            <a:rPr lang="es-ES" sz="2400" b="1" dirty="0" err="1">
              <a:latin typeface="Open Sans"/>
            </a:rPr>
            <a:t>Quara</a:t>
          </a:r>
          <a:endParaRPr lang="es-ES" sz="2400" b="1" dirty="0">
            <a:latin typeface="Open Sans"/>
          </a:endParaRPr>
        </a:p>
      </dgm:t>
    </dgm:pt>
    <dgm:pt modelId="{6D6412B7-519B-4B45-99C7-34251CACEC47}" type="parTrans" cxnId="{FE772DD6-7C8E-4D1C-9C12-4968039C5037}">
      <dgm:prSet/>
      <dgm:spPr/>
      <dgm:t>
        <a:bodyPr/>
        <a:lstStyle/>
        <a:p>
          <a:endParaRPr lang="es-ES"/>
        </a:p>
      </dgm:t>
    </dgm:pt>
    <dgm:pt modelId="{5DF3F051-C5A0-4C5F-A099-C5CB1D2CDB91}" type="sibTrans" cxnId="{FE772DD6-7C8E-4D1C-9C12-4968039C5037}">
      <dgm:prSet/>
      <dgm:spPr>
        <a:solidFill>
          <a:srgbClr val="CC00FF"/>
        </a:solidFill>
      </dgm:spPr>
      <dgm:t>
        <a:bodyPr/>
        <a:lstStyle/>
        <a:p>
          <a:endParaRPr lang="es-ES"/>
        </a:p>
      </dgm:t>
    </dgm:pt>
    <dgm:pt modelId="{45BAC0C8-BCC0-4FFE-B342-83D9549BA028}">
      <dgm:prSet phldrT="[Texto]" custT="1"/>
      <dgm:spPr>
        <a:solidFill>
          <a:srgbClr val="C967B6"/>
        </a:solidFill>
      </dgm:spPr>
      <dgm:t>
        <a:bodyPr/>
        <a:lstStyle/>
        <a:p>
          <a:r>
            <a:rPr lang="es-ES" sz="2000" dirty="0">
              <a:latin typeface="Open Sans"/>
            </a:rPr>
            <a:t>Estudios Jurídicos</a:t>
          </a:r>
        </a:p>
      </dgm:t>
    </dgm:pt>
    <dgm:pt modelId="{8F75AE45-DBFE-496B-BB5C-B90679780527}" type="parTrans" cxnId="{ECC9588E-F69C-4139-9E0A-F64A149364D3}">
      <dgm:prSet/>
      <dgm:spPr/>
      <dgm:t>
        <a:bodyPr/>
        <a:lstStyle/>
        <a:p>
          <a:endParaRPr lang="es-ES"/>
        </a:p>
      </dgm:t>
    </dgm:pt>
    <dgm:pt modelId="{B07F6B7E-19F8-4F8D-A1AF-39B26EC89AAC}" type="sibTrans" cxnId="{ECC9588E-F69C-4139-9E0A-F64A149364D3}">
      <dgm:prSet/>
      <dgm:spPr>
        <a:solidFill>
          <a:srgbClr val="CC00FF"/>
        </a:solidFill>
      </dgm:spPr>
      <dgm:t>
        <a:bodyPr/>
        <a:lstStyle/>
        <a:p>
          <a:endParaRPr lang="es-ES"/>
        </a:p>
      </dgm:t>
    </dgm:pt>
    <dgm:pt modelId="{779A2D8D-DF34-45CA-A024-5F19D9516152}">
      <dgm:prSet phldrT="[Texto]"/>
      <dgm:spPr>
        <a:solidFill>
          <a:srgbClr val="C967B6"/>
        </a:solidFill>
      </dgm:spPr>
      <dgm:t>
        <a:bodyPr/>
        <a:lstStyle/>
        <a:p>
          <a:r>
            <a:rPr lang="es-ES" dirty="0">
              <a:latin typeface="Open Sans"/>
            </a:rPr>
            <a:t>Consultoras en evaluación de riesgo</a:t>
          </a:r>
        </a:p>
      </dgm:t>
    </dgm:pt>
    <dgm:pt modelId="{E6555CC4-0BA2-4F6E-B04E-11357B756EF5}" type="parTrans" cxnId="{B78FA2A8-5358-4FD3-AA4D-3E364E3BBAC7}">
      <dgm:prSet/>
      <dgm:spPr/>
      <dgm:t>
        <a:bodyPr/>
        <a:lstStyle/>
        <a:p>
          <a:endParaRPr lang="es-ES"/>
        </a:p>
      </dgm:t>
    </dgm:pt>
    <dgm:pt modelId="{12F5E25B-64D4-4566-B024-EACD181A947D}" type="sibTrans" cxnId="{B78FA2A8-5358-4FD3-AA4D-3E364E3BBAC7}">
      <dgm:prSet/>
      <dgm:spPr>
        <a:solidFill>
          <a:srgbClr val="CC00FF"/>
        </a:solidFill>
      </dgm:spPr>
      <dgm:t>
        <a:bodyPr/>
        <a:lstStyle/>
        <a:p>
          <a:endParaRPr lang="es-ES"/>
        </a:p>
      </dgm:t>
    </dgm:pt>
    <dgm:pt modelId="{88C38D6D-1FF2-4275-AD09-8136C138EBDA}" type="pres">
      <dgm:prSet presAssocID="{B53A9DF1-9AA9-4B01-8F3F-2EF0039422D0}" presName="composite" presStyleCnt="0">
        <dgm:presLayoutVars>
          <dgm:chMax val="3"/>
          <dgm:animLvl val="lvl"/>
          <dgm:resizeHandles val="exact"/>
        </dgm:presLayoutVars>
      </dgm:prSet>
      <dgm:spPr/>
    </dgm:pt>
    <dgm:pt modelId="{D446BCB5-E224-43A2-92E6-E8E7C3D5E323}" type="pres">
      <dgm:prSet presAssocID="{537516C1-3EF7-4FB6-82FB-3DFBDF037CBF}" presName="gear1" presStyleLbl="node1" presStyleIdx="0" presStyleCnt="3" custLinFactNeighborX="11039" custLinFactNeighborY="162">
        <dgm:presLayoutVars>
          <dgm:chMax val="1"/>
          <dgm:bulletEnabled val="1"/>
        </dgm:presLayoutVars>
      </dgm:prSet>
      <dgm:spPr/>
    </dgm:pt>
    <dgm:pt modelId="{5C03DD26-C74D-469C-BE83-D359BB1A076C}" type="pres">
      <dgm:prSet presAssocID="{537516C1-3EF7-4FB6-82FB-3DFBDF037CBF}" presName="gear1srcNode" presStyleLbl="node1" presStyleIdx="0" presStyleCnt="3"/>
      <dgm:spPr/>
    </dgm:pt>
    <dgm:pt modelId="{2B7BCCDF-B272-45F3-88F3-DE44DD66BFC7}" type="pres">
      <dgm:prSet presAssocID="{537516C1-3EF7-4FB6-82FB-3DFBDF037CBF}" presName="gear1dstNode" presStyleLbl="node1" presStyleIdx="0" presStyleCnt="3"/>
      <dgm:spPr/>
    </dgm:pt>
    <dgm:pt modelId="{C646A2AD-900E-4FEF-982A-537632A6144F}" type="pres">
      <dgm:prSet presAssocID="{45BAC0C8-BCC0-4FFE-B342-83D9549BA028}" presName="gear2" presStyleLbl="node1" presStyleIdx="1" presStyleCnt="3">
        <dgm:presLayoutVars>
          <dgm:chMax val="1"/>
          <dgm:bulletEnabled val="1"/>
        </dgm:presLayoutVars>
      </dgm:prSet>
      <dgm:spPr/>
    </dgm:pt>
    <dgm:pt modelId="{8877DD7F-15CC-4E95-A619-6BDB2B031363}" type="pres">
      <dgm:prSet presAssocID="{45BAC0C8-BCC0-4FFE-B342-83D9549BA028}" presName="gear2srcNode" presStyleLbl="node1" presStyleIdx="1" presStyleCnt="3"/>
      <dgm:spPr/>
    </dgm:pt>
    <dgm:pt modelId="{E7FCF02D-8562-4F72-B03F-99CDBB5D0CF3}" type="pres">
      <dgm:prSet presAssocID="{45BAC0C8-BCC0-4FFE-B342-83D9549BA028}" presName="gear2dstNode" presStyleLbl="node1" presStyleIdx="1" presStyleCnt="3"/>
      <dgm:spPr/>
    </dgm:pt>
    <dgm:pt modelId="{AB7C24E6-D5ED-4C93-8794-C1A9828104A5}" type="pres">
      <dgm:prSet presAssocID="{779A2D8D-DF34-45CA-A024-5F19D9516152}" presName="gear3" presStyleLbl="node1" presStyleIdx="2" presStyleCnt="3"/>
      <dgm:spPr/>
    </dgm:pt>
    <dgm:pt modelId="{A70A0C0A-5D78-4FEA-ADDC-811B5C8E67F8}" type="pres">
      <dgm:prSet presAssocID="{779A2D8D-DF34-45CA-A024-5F19D9516152}" presName="gear3tx" presStyleLbl="node1" presStyleIdx="2" presStyleCnt="3">
        <dgm:presLayoutVars>
          <dgm:chMax val="1"/>
          <dgm:bulletEnabled val="1"/>
        </dgm:presLayoutVars>
      </dgm:prSet>
      <dgm:spPr/>
    </dgm:pt>
    <dgm:pt modelId="{0A97C0CA-AFCD-434D-87CD-719FE4082136}" type="pres">
      <dgm:prSet presAssocID="{779A2D8D-DF34-45CA-A024-5F19D9516152}" presName="gear3srcNode" presStyleLbl="node1" presStyleIdx="2" presStyleCnt="3"/>
      <dgm:spPr/>
    </dgm:pt>
    <dgm:pt modelId="{2922E94E-4341-4A2F-9CB8-2B2035BC6319}" type="pres">
      <dgm:prSet presAssocID="{779A2D8D-DF34-45CA-A024-5F19D9516152}" presName="gear3dstNode" presStyleLbl="node1" presStyleIdx="2" presStyleCnt="3"/>
      <dgm:spPr/>
    </dgm:pt>
    <dgm:pt modelId="{68E01995-8EEC-4CAA-B744-C03EC6858479}" type="pres">
      <dgm:prSet presAssocID="{5DF3F051-C5A0-4C5F-A099-C5CB1D2CDB91}" presName="connector1" presStyleLbl="sibTrans2D1" presStyleIdx="0" presStyleCnt="3"/>
      <dgm:spPr/>
    </dgm:pt>
    <dgm:pt modelId="{4EBAEACC-9FD2-4232-B274-B3A075CB4FB6}" type="pres">
      <dgm:prSet presAssocID="{B07F6B7E-19F8-4F8D-A1AF-39B26EC89AAC}" presName="connector2" presStyleLbl="sibTrans2D1" presStyleIdx="1" presStyleCnt="3"/>
      <dgm:spPr/>
    </dgm:pt>
    <dgm:pt modelId="{82B016E3-1E17-4FFF-9E03-EEDA8750F6EE}" type="pres">
      <dgm:prSet presAssocID="{12F5E25B-64D4-4566-B024-EACD181A947D}" presName="connector3" presStyleLbl="sibTrans2D1" presStyleIdx="2" presStyleCnt="3"/>
      <dgm:spPr/>
    </dgm:pt>
  </dgm:ptLst>
  <dgm:cxnLst>
    <dgm:cxn modelId="{1F608A01-EFC4-4D7A-B0FF-BA94EF691564}" type="presOf" srcId="{5DF3F051-C5A0-4C5F-A099-C5CB1D2CDB91}" destId="{68E01995-8EEC-4CAA-B744-C03EC6858479}" srcOrd="0" destOrd="0" presId="urn:microsoft.com/office/officeart/2005/8/layout/gear1"/>
    <dgm:cxn modelId="{B94A081F-26B2-439E-9C0E-3698919F89E7}" type="presOf" srcId="{779A2D8D-DF34-45CA-A024-5F19D9516152}" destId="{A70A0C0A-5D78-4FEA-ADDC-811B5C8E67F8}" srcOrd="1" destOrd="0" presId="urn:microsoft.com/office/officeart/2005/8/layout/gear1"/>
    <dgm:cxn modelId="{0C69F52F-297B-49DC-BCE4-70BD0ACAB02A}" type="presOf" srcId="{537516C1-3EF7-4FB6-82FB-3DFBDF037CBF}" destId="{2B7BCCDF-B272-45F3-88F3-DE44DD66BFC7}" srcOrd="2" destOrd="0" presId="urn:microsoft.com/office/officeart/2005/8/layout/gear1"/>
    <dgm:cxn modelId="{1D48D233-2DBD-449F-A4B9-35C10BBDD2D1}" type="presOf" srcId="{779A2D8D-DF34-45CA-A024-5F19D9516152}" destId="{0A97C0CA-AFCD-434D-87CD-719FE4082136}" srcOrd="2" destOrd="0" presId="urn:microsoft.com/office/officeart/2005/8/layout/gear1"/>
    <dgm:cxn modelId="{1D7B1A44-3D1A-4D96-AA29-5FD801A84DB5}" type="presOf" srcId="{45BAC0C8-BCC0-4FFE-B342-83D9549BA028}" destId="{8877DD7F-15CC-4E95-A619-6BDB2B031363}" srcOrd="1" destOrd="0" presId="urn:microsoft.com/office/officeart/2005/8/layout/gear1"/>
    <dgm:cxn modelId="{A471F871-7EC2-4A62-AE20-A14AF122EEEB}" type="presOf" srcId="{45BAC0C8-BCC0-4FFE-B342-83D9549BA028}" destId="{E7FCF02D-8562-4F72-B03F-99CDBB5D0CF3}" srcOrd="2" destOrd="0" presId="urn:microsoft.com/office/officeart/2005/8/layout/gear1"/>
    <dgm:cxn modelId="{F9CFB185-0A13-4909-9BC2-4AD03DEDF5E3}" type="presOf" srcId="{779A2D8D-DF34-45CA-A024-5F19D9516152}" destId="{2922E94E-4341-4A2F-9CB8-2B2035BC6319}" srcOrd="3" destOrd="0" presId="urn:microsoft.com/office/officeart/2005/8/layout/gear1"/>
    <dgm:cxn modelId="{8D2A698D-73E3-4AF2-BB3C-544BDA267D35}" type="presOf" srcId="{B07F6B7E-19F8-4F8D-A1AF-39B26EC89AAC}" destId="{4EBAEACC-9FD2-4232-B274-B3A075CB4FB6}" srcOrd="0" destOrd="0" presId="urn:microsoft.com/office/officeart/2005/8/layout/gear1"/>
    <dgm:cxn modelId="{ECC9588E-F69C-4139-9E0A-F64A149364D3}" srcId="{B53A9DF1-9AA9-4B01-8F3F-2EF0039422D0}" destId="{45BAC0C8-BCC0-4FFE-B342-83D9549BA028}" srcOrd="1" destOrd="0" parTransId="{8F75AE45-DBFE-496B-BB5C-B90679780527}" sibTransId="{B07F6B7E-19F8-4F8D-A1AF-39B26EC89AAC}"/>
    <dgm:cxn modelId="{04BCB09E-8447-40AE-8C8D-E2122C6C8416}" type="presOf" srcId="{779A2D8D-DF34-45CA-A024-5F19D9516152}" destId="{AB7C24E6-D5ED-4C93-8794-C1A9828104A5}" srcOrd="0" destOrd="0" presId="urn:microsoft.com/office/officeart/2005/8/layout/gear1"/>
    <dgm:cxn modelId="{81A1DAA7-0847-44A3-8948-EC5A239E2F08}" type="presOf" srcId="{537516C1-3EF7-4FB6-82FB-3DFBDF037CBF}" destId="{5C03DD26-C74D-469C-BE83-D359BB1A076C}" srcOrd="1" destOrd="0" presId="urn:microsoft.com/office/officeart/2005/8/layout/gear1"/>
    <dgm:cxn modelId="{B78FA2A8-5358-4FD3-AA4D-3E364E3BBAC7}" srcId="{B53A9DF1-9AA9-4B01-8F3F-2EF0039422D0}" destId="{779A2D8D-DF34-45CA-A024-5F19D9516152}" srcOrd="2" destOrd="0" parTransId="{E6555CC4-0BA2-4F6E-B04E-11357B756EF5}" sibTransId="{12F5E25B-64D4-4566-B024-EACD181A947D}"/>
    <dgm:cxn modelId="{4CC83EAF-552C-4A7F-88AE-2F112CAF1881}" type="presOf" srcId="{45BAC0C8-BCC0-4FFE-B342-83D9549BA028}" destId="{C646A2AD-900E-4FEF-982A-537632A6144F}" srcOrd="0" destOrd="0" presId="urn:microsoft.com/office/officeart/2005/8/layout/gear1"/>
    <dgm:cxn modelId="{A5DDE9CA-2520-4113-8A40-C34602115EF5}" type="presOf" srcId="{B53A9DF1-9AA9-4B01-8F3F-2EF0039422D0}" destId="{88C38D6D-1FF2-4275-AD09-8136C138EBDA}" srcOrd="0" destOrd="0" presId="urn:microsoft.com/office/officeart/2005/8/layout/gear1"/>
    <dgm:cxn modelId="{174FC7D4-E0EF-4BC0-A6AA-093278498F3D}" type="presOf" srcId="{12F5E25B-64D4-4566-B024-EACD181A947D}" destId="{82B016E3-1E17-4FFF-9E03-EEDA8750F6EE}" srcOrd="0" destOrd="0" presId="urn:microsoft.com/office/officeart/2005/8/layout/gear1"/>
    <dgm:cxn modelId="{FE772DD6-7C8E-4D1C-9C12-4968039C5037}" srcId="{B53A9DF1-9AA9-4B01-8F3F-2EF0039422D0}" destId="{537516C1-3EF7-4FB6-82FB-3DFBDF037CBF}" srcOrd="0" destOrd="0" parTransId="{6D6412B7-519B-4B45-99C7-34251CACEC47}" sibTransId="{5DF3F051-C5A0-4C5F-A099-C5CB1D2CDB91}"/>
    <dgm:cxn modelId="{7B05FAE5-F230-488D-83A5-ED217114C27A}" type="presOf" srcId="{537516C1-3EF7-4FB6-82FB-3DFBDF037CBF}" destId="{D446BCB5-E224-43A2-92E6-E8E7C3D5E323}" srcOrd="0" destOrd="0" presId="urn:microsoft.com/office/officeart/2005/8/layout/gear1"/>
    <dgm:cxn modelId="{0A939295-EFC4-4FDB-B51D-03B25397CBCF}" type="presParOf" srcId="{88C38D6D-1FF2-4275-AD09-8136C138EBDA}" destId="{D446BCB5-E224-43A2-92E6-E8E7C3D5E323}" srcOrd="0" destOrd="0" presId="urn:microsoft.com/office/officeart/2005/8/layout/gear1"/>
    <dgm:cxn modelId="{08BE2E06-0C7F-4FCC-B4A3-77DED1849FB6}" type="presParOf" srcId="{88C38D6D-1FF2-4275-AD09-8136C138EBDA}" destId="{5C03DD26-C74D-469C-BE83-D359BB1A076C}" srcOrd="1" destOrd="0" presId="urn:microsoft.com/office/officeart/2005/8/layout/gear1"/>
    <dgm:cxn modelId="{0F3E0E63-A758-45B8-B671-E4F9C18F4E94}" type="presParOf" srcId="{88C38D6D-1FF2-4275-AD09-8136C138EBDA}" destId="{2B7BCCDF-B272-45F3-88F3-DE44DD66BFC7}" srcOrd="2" destOrd="0" presId="urn:microsoft.com/office/officeart/2005/8/layout/gear1"/>
    <dgm:cxn modelId="{3E2D7A81-536D-4887-ADE5-8303B43C9AA6}" type="presParOf" srcId="{88C38D6D-1FF2-4275-AD09-8136C138EBDA}" destId="{C646A2AD-900E-4FEF-982A-537632A6144F}" srcOrd="3" destOrd="0" presId="urn:microsoft.com/office/officeart/2005/8/layout/gear1"/>
    <dgm:cxn modelId="{A503BA84-4B5B-43AE-A8BA-2BE0B384701C}" type="presParOf" srcId="{88C38D6D-1FF2-4275-AD09-8136C138EBDA}" destId="{8877DD7F-15CC-4E95-A619-6BDB2B031363}" srcOrd="4" destOrd="0" presId="urn:microsoft.com/office/officeart/2005/8/layout/gear1"/>
    <dgm:cxn modelId="{7EC03A58-58B5-48E7-89BC-AB12DAE33E41}" type="presParOf" srcId="{88C38D6D-1FF2-4275-AD09-8136C138EBDA}" destId="{E7FCF02D-8562-4F72-B03F-99CDBB5D0CF3}" srcOrd="5" destOrd="0" presId="urn:microsoft.com/office/officeart/2005/8/layout/gear1"/>
    <dgm:cxn modelId="{FE3447EB-EEC7-49C0-96A7-A6BCA0C682C3}" type="presParOf" srcId="{88C38D6D-1FF2-4275-AD09-8136C138EBDA}" destId="{AB7C24E6-D5ED-4C93-8794-C1A9828104A5}" srcOrd="6" destOrd="0" presId="urn:microsoft.com/office/officeart/2005/8/layout/gear1"/>
    <dgm:cxn modelId="{D2255F10-687F-4939-8D88-1FE4DF132805}" type="presParOf" srcId="{88C38D6D-1FF2-4275-AD09-8136C138EBDA}" destId="{A70A0C0A-5D78-4FEA-ADDC-811B5C8E67F8}" srcOrd="7" destOrd="0" presId="urn:microsoft.com/office/officeart/2005/8/layout/gear1"/>
    <dgm:cxn modelId="{EA4A76C0-1B44-4584-9A38-498A2EA8EAA9}" type="presParOf" srcId="{88C38D6D-1FF2-4275-AD09-8136C138EBDA}" destId="{0A97C0CA-AFCD-434D-87CD-719FE4082136}" srcOrd="8" destOrd="0" presId="urn:microsoft.com/office/officeart/2005/8/layout/gear1"/>
    <dgm:cxn modelId="{9A3AB5F8-5932-44FF-A54D-1D14C7DEB7A4}" type="presParOf" srcId="{88C38D6D-1FF2-4275-AD09-8136C138EBDA}" destId="{2922E94E-4341-4A2F-9CB8-2B2035BC6319}" srcOrd="9" destOrd="0" presId="urn:microsoft.com/office/officeart/2005/8/layout/gear1"/>
    <dgm:cxn modelId="{02106317-969E-4371-9340-2358031BDCCE}" type="presParOf" srcId="{88C38D6D-1FF2-4275-AD09-8136C138EBDA}" destId="{68E01995-8EEC-4CAA-B744-C03EC6858479}" srcOrd="10" destOrd="0" presId="urn:microsoft.com/office/officeart/2005/8/layout/gear1"/>
    <dgm:cxn modelId="{EB71F8E0-FCF6-44C6-B7C3-BA00DE87DA32}" type="presParOf" srcId="{88C38D6D-1FF2-4275-AD09-8136C138EBDA}" destId="{4EBAEACC-9FD2-4232-B274-B3A075CB4FB6}" srcOrd="11" destOrd="0" presId="urn:microsoft.com/office/officeart/2005/8/layout/gear1"/>
    <dgm:cxn modelId="{3FB8E82D-00C1-4C40-BDDE-3C6C2AE2B550}" type="presParOf" srcId="{88C38D6D-1FF2-4275-AD09-8136C138EBDA}" destId="{82B016E3-1E17-4FFF-9E03-EEDA8750F6E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Comprendiendo la organización</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40000"/>
            <a:lumOff val="60000"/>
          </a:schemeClr>
        </a:solidFill>
      </dgm:spPr>
      <dgm:t>
        <a:bodyPr/>
        <a:lstStyle/>
        <a:p>
          <a:r>
            <a:rPr lang="es-ES" b="1" dirty="0">
              <a:solidFill>
                <a:schemeClr val="tx1"/>
              </a:solidFill>
            </a:rPr>
            <a:t>Partes interesadas</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40000"/>
            <a:lumOff val="60000"/>
          </a:schemeClr>
        </a:solidFill>
      </dgm:spPr>
      <dgm:t>
        <a:bodyPr/>
        <a:lstStyle/>
        <a:p>
          <a:r>
            <a:rPr lang="es-ES" b="1" dirty="0">
              <a:solidFill>
                <a:schemeClr val="tx1"/>
              </a:solidFill>
            </a:rPr>
            <a:t>Alcance</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SGAS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40000"/>
            <a:lumOff val="60000"/>
          </a:schemeClr>
        </a:solidFill>
      </dgm:spPr>
      <dgm:t>
        <a:bodyPr/>
        <a:lstStyle/>
        <a:p>
          <a:r>
            <a:rPr lang="es-ES" b="1" dirty="0">
              <a:solidFill>
                <a:schemeClr val="tx1"/>
              </a:solidFill>
            </a:rPr>
            <a:t>Evaluación de riesgo de sobornos</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custScaleX="101807" custScaleY="107257" custRadScaleRad="100048" custRadScaleInc="644">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custScaleX="108580" custScaleY="111301" custRadScaleRad="100400" custRadScaleInc="127">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custScaleX="101418" custScaleY="94206" custRadScaleRad="100200" custRadScaleInc="-56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custScaleX="154782" custScaleY="158047">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custRadScaleRad="99630" custRadScaleInc="272">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A0FB5-7A63-483D-8258-E79ED6CB235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23381B91-626B-449C-9168-DDAF221232CC}">
      <dgm:prSet phldrT="[Texto]"/>
      <dgm:spPr>
        <a:solidFill>
          <a:schemeClr val="accent6">
            <a:lumMod val="40000"/>
            <a:lumOff val="60000"/>
          </a:schemeClr>
        </a:solidFill>
      </dgm:spPr>
      <dgm:t>
        <a:bodyPr/>
        <a:lstStyle/>
        <a:p>
          <a:r>
            <a:rPr lang="es-ES" dirty="0">
              <a:solidFill>
                <a:schemeClr val="tx1"/>
              </a:solidFill>
            </a:rPr>
            <a:t>4.3</a:t>
          </a:r>
        </a:p>
      </dgm:t>
    </dgm:pt>
    <dgm:pt modelId="{F70A517E-A08D-44F1-A872-6EC05F676454}" type="parTrans" cxnId="{13B43129-AC1D-4822-A458-9766092F5B1B}">
      <dgm:prSet/>
      <dgm:spPr/>
      <dgm:t>
        <a:bodyPr/>
        <a:lstStyle/>
        <a:p>
          <a:endParaRPr lang="es-ES"/>
        </a:p>
      </dgm:t>
    </dgm:pt>
    <dgm:pt modelId="{B50B18C6-9289-41A3-A5E2-2EB4F57ACB0F}" type="sibTrans" cxnId="{13B43129-AC1D-4822-A458-9766092F5B1B}">
      <dgm:prSet/>
      <dgm:spPr/>
      <dgm:t>
        <a:bodyPr/>
        <a:lstStyle/>
        <a:p>
          <a:endParaRPr lang="es-ES"/>
        </a:p>
      </dgm:t>
    </dgm:pt>
    <dgm:pt modelId="{2E8E0737-8C64-414D-AAFA-6AF84C8AE91B}">
      <dgm:prSet phldrT="[Texto]"/>
      <dgm:spPr/>
      <dgm:t>
        <a:bodyPr/>
        <a:lstStyle/>
        <a:p>
          <a:r>
            <a:rPr lang="es-ES" dirty="0"/>
            <a:t>Determinación de alcance</a:t>
          </a:r>
        </a:p>
      </dgm:t>
    </dgm:pt>
    <dgm:pt modelId="{78FC3B19-D86C-4EEA-871E-ACAEFA04B153}" type="parTrans" cxnId="{4272BBAD-E1DF-4E89-9F24-024FC646B9A7}">
      <dgm:prSet/>
      <dgm:spPr/>
      <dgm:t>
        <a:bodyPr/>
        <a:lstStyle/>
        <a:p>
          <a:endParaRPr lang="es-ES"/>
        </a:p>
      </dgm:t>
    </dgm:pt>
    <dgm:pt modelId="{996486DB-AC8E-451A-A1CE-29FAB29736CA}" type="sibTrans" cxnId="{4272BBAD-E1DF-4E89-9F24-024FC646B9A7}">
      <dgm:prSet/>
      <dgm:spPr/>
      <dgm:t>
        <a:bodyPr/>
        <a:lstStyle/>
        <a:p>
          <a:endParaRPr lang="es-ES"/>
        </a:p>
      </dgm:t>
    </dgm:pt>
    <dgm:pt modelId="{A989EA47-3170-4E9D-B121-57B45BE9C040}">
      <dgm:prSet phldrT="[Texto]"/>
      <dgm:spPr>
        <a:solidFill>
          <a:schemeClr val="accent6">
            <a:lumMod val="40000"/>
            <a:lumOff val="60000"/>
          </a:schemeClr>
        </a:solidFill>
      </dgm:spPr>
      <dgm:t>
        <a:bodyPr/>
        <a:lstStyle/>
        <a:p>
          <a:r>
            <a:rPr lang="es-ES" dirty="0">
              <a:solidFill>
                <a:schemeClr val="tx1"/>
              </a:solidFill>
            </a:rPr>
            <a:t>6.1</a:t>
          </a:r>
        </a:p>
      </dgm:t>
    </dgm:pt>
    <dgm:pt modelId="{363D5F4A-56FB-4858-A117-00F7BFF80B6F}" type="parTrans" cxnId="{C477E4D2-1780-451A-BCA9-FFEA604C7D52}">
      <dgm:prSet/>
      <dgm:spPr/>
      <dgm:t>
        <a:bodyPr/>
        <a:lstStyle/>
        <a:p>
          <a:endParaRPr lang="es-ES"/>
        </a:p>
      </dgm:t>
    </dgm:pt>
    <dgm:pt modelId="{086253C9-2E20-40C4-8F5D-8E5ED1F7E148}" type="sibTrans" cxnId="{C477E4D2-1780-451A-BCA9-FFEA604C7D52}">
      <dgm:prSet/>
      <dgm:spPr/>
      <dgm:t>
        <a:bodyPr/>
        <a:lstStyle/>
        <a:p>
          <a:endParaRPr lang="es-ES"/>
        </a:p>
      </dgm:t>
    </dgm:pt>
    <dgm:pt modelId="{54C0E479-F792-4604-B1CD-B37605291A48}">
      <dgm:prSet phldrT="[Texto]"/>
      <dgm:spPr/>
      <dgm:t>
        <a:bodyPr/>
        <a:lstStyle/>
        <a:p>
          <a:r>
            <a:rPr lang="es-ES" dirty="0"/>
            <a:t>Acciones para tratar riesgos y oportunidades</a:t>
          </a:r>
        </a:p>
      </dgm:t>
    </dgm:pt>
    <dgm:pt modelId="{04E7ED0B-ADBD-433E-B7D9-0C06F8F62805}" type="parTrans" cxnId="{E9620203-A407-47DF-AF7D-129F63A92DCF}">
      <dgm:prSet/>
      <dgm:spPr/>
      <dgm:t>
        <a:bodyPr/>
        <a:lstStyle/>
        <a:p>
          <a:endParaRPr lang="es-ES"/>
        </a:p>
      </dgm:t>
    </dgm:pt>
    <dgm:pt modelId="{0C069D08-1FA1-4582-AAF6-82622BFBE0AF}" type="sibTrans" cxnId="{E9620203-A407-47DF-AF7D-129F63A92DCF}">
      <dgm:prSet/>
      <dgm:spPr/>
      <dgm:t>
        <a:bodyPr/>
        <a:lstStyle/>
        <a:p>
          <a:endParaRPr lang="es-ES"/>
        </a:p>
      </dgm:t>
    </dgm:pt>
    <dgm:pt modelId="{2D567E9E-7634-4335-8D7E-0FC404AFFB1C}">
      <dgm:prSet phldrT="[Texto]"/>
      <dgm:spPr>
        <a:solidFill>
          <a:schemeClr val="accent6">
            <a:lumMod val="40000"/>
            <a:lumOff val="60000"/>
          </a:schemeClr>
        </a:solidFill>
      </dgm:spPr>
      <dgm:t>
        <a:bodyPr/>
        <a:lstStyle/>
        <a:p>
          <a:r>
            <a:rPr lang="es-ES" dirty="0">
              <a:solidFill>
                <a:schemeClr val="tx1"/>
              </a:solidFill>
            </a:rPr>
            <a:t>6.2</a:t>
          </a:r>
        </a:p>
      </dgm:t>
    </dgm:pt>
    <dgm:pt modelId="{AC40FDE3-E873-4063-91F3-83E04A7168E3}" type="parTrans" cxnId="{0C95B7C2-D7ED-47D9-BB0A-F3C9DB3C48D3}">
      <dgm:prSet/>
      <dgm:spPr/>
      <dgm:t>
        <a:bodyPr/>
        <a:lstStyle/>
        <a:p>
          <a:endParaRPr lang="es-ES"/>
        </a:p>
      </dgm:t>
    </dgm:pt>
    <dgm:pt modelId="{29FAD4A4-23BE-425F-B6AD-11B2AFDC5466}" type="sibTrans" cxnId="{0C95B7C2-D7ED-47D9-BB0A-F3C9DB3C48D3}">
      <dgm:prSet/>
      <dgm:spPr/>
      <dgm:t>
        <a:bodyPr/>
        <a:lstStyle/>
        <a:p>
          <a:endParaRPr lang="es-ES"/>
        </a:p>
      </dgm:t>
    </dgm:pt>
    <dgm:pt modelId="{EF159BAE-9DED-448F-A09E-0170B136488B}">
      <dgm:prSet phldrT="[Texto]" custT="1"/>
      <dgm:spPr/>
      <dgm:t>
        <a:bodyPr/>
        <a:lstStyle/>
        <a:p>
          <a:r>
            <a:rPr lang="es-ES" sz="1300" dirty="0"/>
            <a:t>Objetivos </a:t>
          </a:r>
          <a:r>
            <a:rPr lang="es-ES" sz="1300" dirty="0" err="1"/>
            <a:t>antisoborno</a:t>
          </a:r>
          <a:r>
            <a:rPr lang="es-ES" sz="1300" dirty="0"/>
            <a:t> y planificación para alcanzarlos</a:t>
          </a:r>
        </a:p>
      </dgm:t>
    </dgm:pt>
    <dgm:pt modelId="{138814AD-753C-4477-93D1-CE9C0E03E8E0}" type="parTrans" cxnId="{09F47A8C-B24D-4E0F-9616-90CFC3410C36}">
      <dgm:prSet/>
      <dgm:spPr/>
      <dgm:t>
        <a:bodyPr/>
        <a:lstStyle/>
        <a:p>
          <a:endParaRPr lang="es-ES"/>
        </a:p>
      </dgm:t>
    </dgm:pt>
    <dgm:pt modelId="{0CEB17B0-96BB-42CE-9810-0E0AB39812AD}" type="sibTrans" cxnId="{09F47A8C-B24D-4E0F-9616-90CFC3410C36}">
      <dgm:prSet/>
      <dgm:spPr/>
      <dgm:t>
        <a:bodyPr/>
        <a:lstStyle/>
        <a:p>
          <a:endParaRPr lang="es-ES"/>
        </a:p>
      </dgm:t>
    </dgm:pt>
    <dgm:pt modelId="{E6201DD6-C253-4C0B-8AF3-DD3D72F8160E}">
      <dgm:prSet phldrT="[Texto]"/>
      <dgm:spPr>
        <a:solidFill>
          <a:schemeClr val="accent6">
            <a:lumMod val="40000"/>
            <a:lumOff val="60000"/>
          </a:schemeClr>
        </a:solidFill>
      </dgm:spPr>
      <dgm:t>
        <a:bodyPr/>
        <a:lstStyle/>
        <a:p>
          <a:r>
            <a:rPr lang="es-ES" dirty="0">
              <a:solidFill>
                <a:schemeClr val="tx1"/>
              </a:solidFill>
            </a:rPr>
            <a:t>7.2.2</a:t>
          </a:r>
        </a:p>
      </dgm:t>
    </dgm:pt>
    <dgm:pt modelId="{AF461CCA-1B27-4D6A-A7D7-FF0BF409CBA4}" type="parTrans" cxnId="{6799C1F8-2B83-40D4-843B-9AC590CC63EF}">
      <dgm:prSet/>
      <dgm:spPr/>
      <dgm:t>
        <a:bodyPr/>
        <a:lstStyle/>
        <a:p>
          <a:endParaRPr lang="es-ES"/>
        </a:p>
      </dgm:t>
    </dgm:pt>
    <dgm:pt modelId="{E2D94D37-23BB-4087-BE8A-E52149FA0746}" type="sibTrans" cxnId="{6799C1F8-2B83-40D4-843B-9AC590CC63EF}">
      <dgm:prSet/>
      <dgm:spPr/>
      <dgm:t>
        <a:bodyPr/>
        <a:lstStyle/>
        <a:p>
          <a:endParaRPr lang="es-ES"/>
        </a:p>
      </dgm:t>
    </dgm:pt>
    <dgm:pt modelId="{18A63884-74AD-4740-8C46-364013A4B8F9}">
      <dgm:prSet phldrT="[Texto]"/>
      <dgm:spPr>
        <a:solidFill>
          <a:schemeClr val="accent6">
            <a:lumMod val="40000"/>
            <a:lumOff val="60000"/>
          </a:schemeClr>
        </a:solidFill>
      </dgm:spPr>
      <dgm:t>
        <a:bodyPr/>
        <a:lstStyle/>
        <a:p>
          <a:r>
            <a:rPr lang="es-ES" dirty="0">
              <a:solidFill>
                <a:schemeClr val="tx1"/>
              </a:solidFill>
            </a:rPr>
            <a:t>7.3</a:t>
          </a:r>
        </a:p>
      </dgm:t>
    </dgm:pt>
    <dgm:pt modelId="{A48D2A3C-F697-4502-8203-25B7F31BD2E1}" type="parTrans" cxnId="{FCCA8ADF-8064-415D-8F9F-F83DCC9DFD5F}">
      <dgm:prSet/>
      <dgm:spPr/>
      <dgm:t>
        <a:bodyPr/>
        <a:lstStyle/>
        <a:p>
          <a:endParaRPr lang="es-ES"/>
        </a:p>
      </dgm:t>
    </dgm:pt>
    <dgm:pt modelId="{FD95B16F-FE2B-4201-A46A-FF5899F63C85}" type="sibTrans" cxnId="{FCCA8ADF-8064-415D-8F9F-F83DCC9DFD5F}">
      <dgm:prSet/>
      <dgm:spPr/>
      <dgm:t>
        <a:bodyPr/>
        <a:lstStyle/>
        <a:p>
          <a:endParaRPr lang="es-ES"/>
        </a:p>
      </dgm:t>
    </dgm:pt>
    <dgm:pt modelId="{DCA07221-E2B1-4DB3-8E9E-B6E2BC7DD372}">
      <dgm:prSet phldrT="[Texto]"/>
      <dgm:spPr>
        <a:solidFill>
          <a:schemeClr val="accent6">
            <a:lumMod val="40000"/>
            <a:lumOff val="60000"/>
          </a:schemeClr>
        </a:solidFill>
      </dgm:spPr>
      <dgm:t>
        <a:bodyPr/>
        <a:lstStyle/>
        <a:p>
          <a:r>
            <a:rPr lang="es-ES" dirty="0">
              <a:solidFill>
                <a:schemeClr val="tx1"/>
              </a:solidFill>
            </a:rPr>
            <a:t>8.5.2</a:t>
          </a:r>
        </a:p>
      </dgm:t>
    </dgm:pt>
    <dgm:pt modelId="{1C4C234C-9056-4B4A-850D-B6DF4B35E561}" type="parTrans" cxnId="{CF430350-8C70-4F60-B01B-C6261CD13E67}">
      <dgm:prSet/>
      <dgm:spPr/>
      <dgm:t>
        <a:bodyPr/>
        <a:lstStyle/>
        <a:p>
          <a:endParaRPr lang="es-ES"/>
        </a:p>
      </dgm:t>
    </dgm:pt>
    <dgm:pt modelId="{F17083EC-55B9-495B-8604-0EE03DA300C4}" type="sibTrans" cxnId="{CF430350-8C70-4F60-B01B-C6261CD13E67}">
      <dgm:prSet/>
      <dgm:spPr/>
      <dgm:t>
        <a:bodyPr/>
        <a:lstStyle/>
        <a:p>
          <a:endParaRPr lang="es-ES"/>
        </a:p>
      </dgm:t>
    </dgm:pt>
    <dgm:pt modelId="{990F7173-1CC9-43A1-AC82-0D1FD90D4595}" type="pres">
      <dgm:prSet presAssocID="{A79A0FB5-7A63-483D-8258-E79ED6CB2354}" presName="composite" presStyleCnt="0">
        <dgm:presLayoutVars>
          <dgm:chMax val="5"/>
          <dgm:dir/>
          <dgm:animLvl val="ctr"/>
          <dgm:resizeHandles val="exact"/>
        </dgm:presLayoutVars>
      </dgm:prSet>
      <dgm:spPr/>
    </dgm:pt>
    <dgm:pt modelId="{4BB93469-1F21-4D87-82BC-DB454B46EE02}" type="pres">
      <dgm:prSet presAssocID="{A79A0FB5-7A63-483D-8258-E79ED6CB2354}" presName="cycle" presStyleCnt="0"/>
      <dgm:spPr/>
    </dgm:pt>
    <dgm:pt modelId="{13A68392-3D72-452B-A9DA-A2F2C580BCAD}" type="pres">
      <dgm:prSet presAssocID="{A79A0FB5-7A63-483D-8258-E79ED6CB2354}" presName="centerShape" presStyleCnt="0"/>
      <dgm:spPr/>
    </dgm:pt>
    <dgm:pt modelId="{677A43E9-383D-49FA-A79C-03A44A2DF51A}" type="pres">
      <dgm:prSet presAssocID="{A79A0FB5-7A63-483D-8258-E79ED6CB2354}" presName="connSite" presStyleLbl="node1" presStyleIdx="0" presStyleCnt="7"/>
      <dgm:spPr/>
    </dgm:pt>
    <dgm:pt modelId="{E52C3A4A-A576-4CC8-BAC3-EAD1781BD6DB}" type="pres">
      <dgm:prSet presAssocID="{A79A0FB5-7A63-483D-8258-E79ED6CB2354}" presName="visible" presStyleLbl="node1" presStyleIdx="0" presStyleCnt="7" custScaleX="169927" custScaleY="160705" custLinFactNeighborX="321" custLinFactNeighborY="2813"/>
      <dgm:spPr>
        <a:solidFill>
          <a:schemeClr val="accent6">
            <a:lumMod val="40000"/>
            <a:lumOff val="60000"/>
          </a:schemeClr>
        </a:solidFill>
      </dgm:spPr>
    </dgm:pt>
    <dgm:pt modelId="{3C2F2686-C4C9-492A-BD3F-9FDA81BB0975}" type="pres">
      <dgm:prSet presAssocID="{F70A517E-A08D-44F1-A872-6EC05F676454}" presName="Name25" presStyleLbl="parChTrans1D1" presStyleIdx="0" presStyleCnt="6"/>
      <dgm:spPr/>
    </dgm:pt>
    <dgm:pt modelId="{9FE2E69E-82CC-492A-B409-22CA88039DB2}" type="pres">
      <dgm:prSet presAssocID="{23381B91-626B-449C-9168-DDAF221232CC}" presName="node" presStyleCnt="0"/>
      <dgm:spPr/>
    </dgm:pt>
    <dgm:pt modelId="{ABBE2D2B-708C-44DD-8BF7-BCC0FA936BDB}" type="pres">
      <dgm:prSet presAssocID="{23381B91-626B-449C-9168-DDAF221232CC}" presName="parentNode" presStyleLbl="node1" presStyleIdx="1" presStyleCnt="7" custLinFactNeighborX="-1367" custLinFactNeighborY="2537">
        <dgm:presLayoutVars>
          <dgm:chMax val="1"/>
          <dgm:bulletEnabled val="1"/>
        </dgm:presLayoutVars>
      </dgm:prSet>
      <dgm:spPr/>
    </dgm:pt>
    <dgm:pt modelId="{423A258B-A997-4917-BAF6-00265A8C4EB4}" type="pres">
      <dgm:prSet presAssocID="{23381B91-626B-449C-9168-DDAF221232CC}" presName="childNode" presStyleLbl="revTx" presStyleIdx="0" presStyleCnt="3">
        <dgm:presLayoutVars>
          <dgm:bulletEnabled val="1"/>
        </dgm:presLayoutVars>
      </dgm:prSet>
      <dgm:spPr/>
    </dgm:pt>
    <dgm:pt modelId="{FBDAD0E0-8450-4347-A384-DC891FB4C77C}" type="pres">
      <dgm:prSet presAssocID="{363D5F4A-56FB-4858-A117-00F7BFF80B6F}" presName="Name25" presStyleLbl="parChTrans1D1" presStyleIdx="1" presStyleCnt="6"/>
      <dgm:spPr/>
    </dgm:pt>
    <dgm:pt modelId="{553D3B37-3512-4DE2-98ED-6C8054F822CE}" type="pres">
      <dgm:prSet presAssocID="{A989EA47-3170-4E9D-B121-57B45BE9C040}" presName="node" presStyleCnt="0"/>
      <dgm:spPr/>
    </dgm:pt>
    <dgm:pt modelId="{9FF7B756-0E5D-4904-97C9-67E4423EBE26}" type="pres">
      <dgm:prSet presAssocID="{A989EA47-3170-4E9D-B121-57B45BE9C040}" presName="parentNode" presStyleLbl="node1" presStyleIdx="2" presStyleCnt="7" custLinFactNeighborX="-1367" custLinFactNeighborY="2537">
        <dgm:presLayoutVars>
          <dgm:chMax val="1"/>
          <dgm:bulletEnabled val="1"/>
        </dgm:presLayoutVars>
      </dgm:prSet>
      <dgm:spPr/>
    </dgm:pt>
    <dgm:pt modelId="{E77648F7-455B-4CC6-B295-2B9C26E0B720}" type="pres">
      <dgm:prSet presAssocID="{A989EA47-3170-4E9D-B121-57B45BE9C040}" presName="childNode" presStyleLbl="revTx" presStyleIdx="1" presStyleCnt="3">
        <dgm:presLayoutVars>
          <dgm:bulletEnabled val="1"/>
        </dgm:presLayoutVars>
      </dgm:prSet>
      <dgm:spPr/>
    </dgm:pt>
    <dgm:pt modelId="{393EDD80-0625-49C1-BBFF-1A0B1EB36E6C}" type="pres">
      <dgm:prSet presAssocID="{AC40FDE3-E873-4063-91F3-83E04A7168E3}" presName="Name25" presStyleLbl="parChTrans1D1" presStyleIdx="2" presStyleCnt="6"/>
      <dgm:spPr/>
    </dgm:pt>
    <dgm:pt modelId="{6EDE4AE0-686C-4EBD-91B8-6110279B8D78}" type="pres">
      <dgm:prSet presAssocID="{2D567E9E-7634-4335-8D7E-0FC404AFFB1C}" presName="node" presStyleCnt="0"/>
      <dgm:spPr/>
    </dgm:pt>
    <dgm:pt modelId="{83DB9C1E-02EB-4737-BE7A-C6F0A35407BE}" type="pres">
      <dgm:prSet presAssocID="{2D567E9E-7634-4335-8D7E-0FC404AFFB1C}" presName="parentNode" presStyleLbl="node1" presStyleIdx="3" presStyleCnt="7" custScaleX="102151" custLinFactNeighborX="-1230" custLinFactNeighborY="410">
        <dgm:presLayoutVars>
          <dgm:chMax val="1"/>
          <dgm:bulletEnabled val="1"/>
        </dgm:presLayoutVars>
      </dgm:prSet>
      <dgm:spPr/>
    </dgm:pt>
    <dgm:pt modelId="{72C564BB-64C4-4DB9-92AD-483A6B43744B}" type="pres">
      <dgm:prSet presAssocID="{2D567E9E-7634-4335-8D7E-0FC404AFFB1C}" presName="childNode" presStyleLbl="revTx" presStyleIdx="2" presStyleCnt="3">
        <dgm:presLayoutVars>
          <dgm:bulletEnabled val="1"/>
        </dgm:presLayoutVars>
      </dgm:prSet>
      <dgm:spPr/>
    </dgm:pt>
    <dgm:pt modelId="{CA168EC2-67AD-4EF1-976B-5064B211EFBE}" type="pres">
      <dgm:prSet presAssocID="{AF461CCA-1B27-4D6A-A7D7-FF0BF409CBA4}" presName="Name25" presStyleLbl="parChTrans1D1" presStyleIdx="3" presStyleCnt="6"/>
      <dgm:spPr/>
    </dgm:pt>
    <dgm:pt modelId="{3BBDF5D5-E3D3-45CA-A7C1-85DDF14B2A74}" type="pres">
      <dgm:prSet presAssocID="{E6201DD6-C253-4C0B-8AF3-DD3D72F8160E}" presName="node" presStyleCnt="0"/>
      <dgm:spPr/>
    </dgm:pt>
    <dgm:pt modelId="{A939DEDC-B881-47A5-BCAB-5480FA0657FE}" type="pres">
      <dgm:prSet presAssocID="{E6201DD6-C253-4C0B-8AF3-DD3D72F8160E}" presName="parentNode" presStyleLbl="node1" presStyleIdx="4" presStyleCnt="7" custLinFactNeighborX="-1230" custLinFactNeighborY="410">
        <dgm:presLayoutVars>
          <dgm:chMax val="1"/>
          <dgm:bulletEnabled val="1"/>
        </dgm:presLayoutVars>
      </dgm:prSet>
      <dgm:spPr/>
    </dgm:pt>
    <dgm:pt modelId="{0138DD36-1AAB-43B5-85A3-C9E7C3A66E27}" type="pres">
      <dgm:prSet presAssocID="{E6201DD6-C253-4C0B-8AF3-DD3D72F8160E}" presName="childNode" presStyleLbl="revTx" presStyleIdx="2" presStyleCnt="3">
        <dgm:presLayoutVars>
          <dgm:bulletEnabled val="1"/>
        </dgm:presLayoutVars>
      </dgm:prSet>
      <dgm:spPr/>
    </dgm:pt>
    <dgm:pt modelId="{32FCD231-4690-422D-80D9-4F3FE4C746F2}" type="pres">
      <dgm:prSet presAssocID="{A48D2A3C-F697-4502-8203-25B7F31BD2E1}" presName="Name25" presStyleLbl="parChTrans1D1" presStyleIdx="4" presStyleCnt="6"/>
      <dgm:spPr/>
    </dgm:pt>
    <dgm:pt modelId="{F1CE8024-047F-4A30-ADD3-B831759CFF87}" type="pres">
      <dgm:prSet presAssocID="{18A63884-74AD-4740-8C46-364013A4B8F9}" presName="node" presStyleCnt="0"/>
      <dgm:spPr/>
    </dgm:pt>
    <dgm:pt modelId="{EAE3BD23-23F0-4A9F-A045-3F65F6EADE1B}" type="pres">
      <dgm:prSet presAssocID="{18A63884-74AD-4740-8C46-364013A4B8F9}" presName="parentNode" presStyleLbl="node1" presStyleIdx="5" presStyleCnt="7" custLinFactNeighborX="-1230" custLinFactNeighborY="410">
        <dgm:presLayoutVars>
          <dgm:chMax val="1"/>
          <dgm:bulletEnabled val="1"/>
        </dgm:presLayoutVars>
      </dgm:prSet>
      <dgm:spPr/>
    </dgm:pt>
    <dgm:pt modelId="{E879F706-6E01-49E8-969A-E0573013B112}" type="pres">
      <dgm:prSet presAssocID="{18A63884-74AD-4740-8C46-364013A4B8F9}" presName="childNode" presStyleLbl="revTx" presStyleIdx="2" presStyleCnt="3">
        <dgm:presLayoutVars>
          <dgm:bulletEnabled val="1"/>
        </dgm:presLayoutVars>
      </dgm:prSet>
      <dgm:spPr/>
    </dgm:pt>
    <dgm:pt modelId="{26FD7E8F-5855-4D7C-8172-D144B0B913F2}" type="pres">
      <dgm:prSet presAssocID="{1C4C234C-9056-4B4A-850D-B6DF4B35E561}" presName="Name25" presStyleLbl="parChTrans1D1" presStyleIdx="5" presStyleCnt="6"/>
      <dgm:spPr/>
    </dgm:pt>
    <dgm:pt modelId="{6C6872B5-596D-4E77-A94D-488574E15A10}" type="pres">
      <dgm:prSet presAssocID="{DCA07221-E2B1-4DB3-8E9E-B6E2BC7DD372}" presName="node" presStyleCnt="0"/>
      <dgm:spPr/>
    </dgm:pt>
    <dgm:pt modelId="{59A6C334-D48D-4BC4-99E6-7B976F9F05B5}" type="pres">
      <dgm:prSet presAssocID="{DCA07221-E2B1-4DB3-8E9E-B6E2BC7DD372}" presName="parentNode" presStyleLbl="node1" presStyleIdx="6" presStyleCnt="7" custLinFactNeighborX="-1230" custLinFactNeighborY="410">
        <dgm:presLayoutVars>
          <dgm:chMax val="1"/>
          <dgm:bulletEnabled val="1"/>
        </dgm:presLayoutVars>
      </dgm:prSet>
      <dgm:spPr/>
    </dgm:pt>
    <dgm:pt modelId="{6E7076A6-1D42-44E1-B3B5-A3A4F31E3EDC}" type="pres">
      <dgm:prSet presAssocID="{DCA07221-E2B1-4DB3-8E9E-B6E2BC7DD372}" presName="childNode" presStyleLbl="revTx" presStyleIdx="2" presStyleCnt="3">
        <dgm:presLayoutVars>
          <dgm:bulletEnabled val="1"/>
        </dgm:presLayoutVars>
      </dgm:prSet>
      <dgm:spPr/>
    </dgm:pt>
  </dgm:ptLst>
  <dgm:cxnLst>
    <dgm:cxn modelId="{E9620203-A407-47DF-AF7D-129F63A92DCF}" srcId="{A989EA47-3170-4E9D-B121-57B45BE9C040}" destId="{54C0E479-F792-4604-B1CD-B37605291A48}" srcOrd="0" destOrd="0" parTransId="{04E7ED0B-ADBD-433E-B7D9-0C06F8F62805}" sibTransId="{0C069D08-1FA1-4582-AAF6-82622BFBE0AF}"/>
    <dgm:cxn modelId="{4BB61320-8E40-44E1-9F4A-BD9A49D89CC7}" type="presOf" srcId="{F70A517E-A08D-44F1-A872-6EC05F676454}" destId="{3C2F2686-C4C9-492A-BD3F-9FDA81BB0975}" srcOrd="0" destOrd="0" presId="urn:microsoft.com/office/officeart/2005/8/layout/radial2"/>
    <dgm:cxn modelId="{13B43129-AC1D-4822-A458-9766092F5B1B}" srcId="{A79A0FB5-7A63-483D-8258-E79ED6CB2354}" destId="{23381B91-626B-449C-9168-DDAF221232CC}" srcOrd="0" destOrd="0" parTransId="{F70A517E-A08D-44F1-A872-6EC05F676454}" sibTransId="{B50B18C6-9289-41A3-A5E2-2EB4F57ACB0F}"/>
    <dgm:cxn modelId="{7B472741-4994-4523-B6AF-ACDD7F9D15BC}" type="presOf" srcId="{2E8E0737-8C64-414D-AAFA-6AF84C8AE91B}" destId="{423A258B-A997-4917-BAF6-00265A8C4EB4}" srcOrd="0" destOrd="0" presId="urn:microsoft.com/office/officeart/2005/8/layout/radial2"/>
    <dgm:cxn modelId="{08EA1B43-727B-45BA-95E0-88263FC4730D}" type="presOf" srcId="{363D5F4A-56FB-4858-A117-00F7BFF80B6F}" destId="{FBDAD0E0-8450-4347-A384-DC891FB4C77C}" srcOrd="0" destOrd="0" presId="urn:microsoft.com/office/officeart/2005/8/layout/radial2"/>
    <dgm:cxn modelId="{CF430350-8C70-4F60-B01B-C6261CD13E67}" srcId="{A79A0FB5-7A63-483D-8258-E79ED6CB2354}" destId="{DCA07221-E2B1-4DB3-8E9E-B6E2BC7DD372}" srcOrd="5" destOrd="0" parTransId="{1C4C234C-9056-4B4A-850D-B6DF4B35E561}" sibTransId="{F17083EC-55B9-495B-8604-0EE03DA300C4}"/>
    <dgm:cxn modelId="{E4BB6083-D10D-4188-8CDD-A144C99722FF}" type="presOf" srcId="{A48D2A3C-F697-4502-8203-25B7F31BD2E1}" destId="{32FCD231-4690-422D-80D9-4F3FE4C746F2}" srcOrd="0" destOrd="0" presId="urn:microsoft.com/office/officeart/2005/8/layout/radial2"/>
    <dgm:cxn modelId="{F1DFCE84-D6E9-4411-9F6F-0CCFB4A12766}" type="presOf" srcId="{AC40FDE3-E873-4063-91F3-83E04A7168E3}" destId="{393EDD80-0625-49C1-BBFF-1A0B1EB36E6C}" srcOrd="0" destOrd="0" presId="urn:microsoft.com/office/officeart/2005/8/layout/radial2"/>
    <dgm:cxn modelId="{FC830087-3540-4607-A8BE-0CDC4C0D7344}" type="presOf" srcId="{23381B91-626B-449C-9168-DDAF221232CC}" destId="{ABBE2D2B-708C-44DD-8BF7-BCC0FA936BDB}" srcOrd="0" destOrd="0" presId="urn:microsoft.com/office/officeart/2005/8/layout/radial2"/>
    <dgm:cxn modelId="{09F47A8C-B24D-4E0F-9616-90CFC3410C36}" srcId="{2D567E9E-7634-4335-8D7E-0FC404AFFB1C}" destId="{EF159BAE-9DED-448F-A09E-0170B136488B}" srcOrd="0" destOrd="0" parTransId="{138814AD-753C-4477-93D1-CE9C0E03E8E0}" sibTransId="{0CEB17B0-96BB-42CE-9810-0E0AB39812AD}"/>
    <dgm:cxn modelId="{6A02F48D-BC9E-4FC4-B951-32B6054E1046}" type="presOf" srcId="{DCA07221-E2B1-4DB3-8E9E-B6E2BC7DD372}" destId="{59A6C334-D48D-4BC4-99E6-7B976F9F05B5}" srcOrd="0" destOrd="0" presId="urn:microsoft.com/office/officeart/2005/8/layout/radial2"/>
    <dgm:cxn modelId="{6BD93693-391D-49EB-9AB4-E61D8A6942FC}" type="presOf" srcId="{A79A0FB5-7A63-483D-8258-E79ED6CB2354}" destId="{990F7173-1CC9-43A1-AC82-0D1FD90D4595}" srcOrd="0" destOrd="0" presId="urn:microsoft.com/office/officeart/2005/8/layout/radial2"/>
    <dgm:cxn modelId="{256B30A5-DE56-46CC-A8EA-A070376E7C6E}" type="presOf" srcId="{EF159BAE-9DED-448F-A09E-0170B136488B}" destId="{72C564BB-64C4-4DB9-92AD-483A6B43744B}" srcOrd="0" destOrd="0" presId="urn:microsoft.com/office/officeart/2005/8/layout/radial2"/>
    <dgm:cxn modelId="{4272BBAD-E1DF-4E89-9F24-024FC646B9A7}" srcId="{23381B91-626B-449C-9168-DDAF221232CC}" destId="{2E8E0737-8C64-414D-AAFA-6AF84C8AE91B}" srcOrd="0" destOrd="0" parTransId="{78FC3B19-D86C-4EEA-871E-ACAEFA04B153}" sibTransId="{996486DB-AC8E-451A-A1CE-29FAB29736CA}"/>
    <dgm:cxn modelId="{8FFA0DC0-46D1-4B89-9453-06DBCB5D2934}" type="presOf" srcId="{E6201DD6-C253-4C0B-8AF3-DD3D72F8160E}" destId="{A939DEDC-B881-47A5-BCAB-5480FA0657FE}" srcOrd="0" destOrd="0" presId="urn:microsoft.com/office/officeart/2005/8/layout/radial2"/>
    <dgm:cxn modelId="{0C95B7C2-D7ED-47D9-BB0A-F3C9DB3C48D3}" srcId="{A79A0FB5-7A63-483D-8258-E79ED6CB2354}" destId="{2D567E9E-7634-4335-8D7E-0FC404AFFB1C}" srcOrd="2" destOrd="0" parTransId="{AC40FDE3-E873-4063-91F3-83E04A7168E3}" sibTransId="{29FAD4A4-23BE-425F-B6AD-11B2AFDC5466}"/>
    <dgm:cxn modelId="{F37E72C7-FD54-4046-8505-5251CFAD882C}" type="presOf" srcId="{54C0E479-F792-4604-B1CD-B37605291A48}" destId="{E77648F7-455B-4CC6-B295-2B9C26E0B720}" srcOrd="0" destOrd="0" presId="urn:microsoft.com/office/officeart/2005/8/layout/radial2"/>
    <dgm:cxn modelId="{C477E4D2-1780-451A-BCA9-FFEA604C7D52}" srcId="{A79A0FB5-7A63-483D-8258-E79ED6CB2354}" destId="{A989EA47-3170-4E9D-B121-57B45BE9C040}" srcOrd="1" destOrd="0" parTransId="{363D5F4A-56FB-4858-A117-00F7BFF80B6F}" sibTransId="{086253C9-2E20-40C4-8F5D-8E5ED1F7E148}"/>
    <dgm:cxn modelId="{EF9E31D8-1702-4823-B724-EBD707F69633}" type="presOf" srcId="{2D567E9E-7634-4335-8D7E-0FC404AFFB1C}" destId="{83DB9C1E-02EB-4737-BE7A-C6F0A35407BE}" srcOrd="0" destOrd="0" presId="urn:microsoft.com/office/officeart/2005/8/layout/radial2"/>
    <dgm:cxn modelId="{FCCA8ADF-8064-415D-8F9F-F83DCC9DFD5F}" srcId="{A79A0FB5-7A63-483D-8258-E79ED6CB2354}" destId="{18A63884-74AD-4740-8C46-364013A4B8F9}" srcOrd="4" destOrd="0" parTransId="{A48D2A3C-F697-4502-8203-25B7F31BD2E1}" sibTransId="{FD95B16F-FE2B-4201-A46A-FF5899F63C85}"/>
    <dgm:cxn modelId="{723D0DE6-34DA-4BC7-BB79-7CDCBC900B76}" type="presOf" srcId="{18A63884-74AD-4740-8C46-364013A4B8F9}" destId="{EAE3BD23-23F0-4A9F-A045-3F65F6EADE1B}" srcOrd="0" destOrd="0" presId="urn:microsoft.com/office/officeart/2005/8/layout/radial2"/>
    <dgm:cxn modelId="{E1F86AF2-AA8B-4031-92B7-24E2E117C38C}" type="presOf" srcId="{1C4C234C-9056-4B4A-850D-B6DF4B35E561}" destId="{26FD7E8F-5855-4D7C-8172-D144B0B913F2}" srcOrd="0" destOrd="0" presId="urn:microsoft.com/office/officeart/2005/8/layout/radial2"/>
    <dgm:cxn modelId="{B00148F6-A3A0-42E3-B8E3-0F08E301ABDC}" type="presOf" srcId="{AF461CCA-1B27-4D6A-A7D7-FF0BF409CBA4}" destId="{CA168EC2-67AD-4EF1-976B-5064B211EFBE}" srcOrd="0" destOrd="0" presId="urn:microsoft.com/office/officeart/2005/8/layout/radial2"/>
    <dgm:cxn modelId="{6799C1F8-2B83-40D4-843B-9AC590CC63EF}" srcId="{A79A0FB5-7A63-483D-8258-E79ED6CB2354}" destId="{E6201DD6-C253-4C0B-8AF3-DD3D72F8160E}" srcOrd="3" destOrd="0" parTransId="{AF461CCA-1B27-4D6A-A7D7-FF0BF409CBA4}" sibTransId="{E2D94D37-23BB-4087-BE8A-E52149FA0746}"/>
    <dgm:cxn modelId="{A6D6B2FC-9CCE-4CB4-B6D0-0929642B1D00}" type="presOf" srcId="{A989EA47-3170-4E9D-B121-57B45BE9C040}" destId="{9FF7B756-0E5D-4904-97C9-67E4423EBE26}" srcOrd="0" destOrd="0" presId="urn:microsoft.com/office/officeart/2005/8/layout/radial2"/>
    <dgm:cxn modelId="{18E87C56-D88C-41C9-870A-9F2E662CF2BE}" type="presParOf" srcId="{990F7173-1CC9-43A1-AC82-0D1FD90D4595}" destId="{4BB93469-1F21-4D87-82BC-DB454B46EE02}" srcOrd="0" destOrd="0" presId="urn:microsoft.com/office/officeart/2005/8/layout/radial2"/>
    <dgm:cxn modelId="{2D582AD4-7A4D-434A-94AB-124C1D18F80D}" type="presParOf" srcId="{4BB93469-1F21-4D87-82BC-DB454B46EE02}" destId="{13A68392-3D72-452B-A9DA-A2F2C580BCAD}" srcOrd="0" destOrd="0" presId="urn:microsoft.com/office/officeart/2005/8/layout/radial2"/>
    <dgm:cxn modelId="{428D3E41-D960-43CD-A7C3-55B26799C84A}" type="presParOf" srcId="{13A68392-3D72-452B-A9DA-A2F2C580BCAD}" destId="{677A43E9-383D-49FA-A79C-03A44A2DF51A}" srcOrd="0" destOrd="0" presId="urn:microsoft.com/office/officeart/2005/8/layout/radial2"/>
    <dgm:cxn modelId="{DB70F9E0-57B3-41A9-84CE-986DDA0DCB7A}" type="presParOf" srcId="{13A68392-3D72-452B-A9DA-A2F2C580BCAD}" destId="{E52C3A4A-A576-4CC8-BAC3-EAD1781BD6DB}" srcOrd="1" destOrd="0" presId="urn:microsoft.com/office/officeart/2005/8/layout/radial2"/>
    <dgm:cxn modelId="{FB8D2414-780A-4CAA-AEBE-371E91A0606F}" type="presParOf" srcId="{4BB93469-1F21-4D87-82BC-DB454B46EE02}" destId="{3C2F2686-C4C9-492A-BD3F-9FDA81BB0975}" srcOrd="1" destOrd="0" presId="urn:microsoft.com/office/officeart/2005/8/layout/radial2"/>
    <dgm:cxn modelId="{D945C3FE-3530-499D-A2BE-815EA49AF488}" type="presParOf" srcId="{4BB93469-1F21-4D87-82BC-DB454B46EE02}" destId="{9FE2E69E-82CC-492A-B409-22CA88039DB2}" srcOrd="2" destOrd="0" presId="urn:microsoft.com/office/officeart/2005/8/layout/radial2"/>
    <dgm:cxn modelId="{356F4D30-2417-4EF2-9977-F552585B326D}" type="presParOf" srcId="{9FE2E69E-82CC-492A-B409-22CA88039DB2}" destId="{ABBE2D2B-708C-44DD-8BF7-BCC0FA936BDB}" srcOrd="0" destOrd="0" presId="urn:microsoft.com/office/officeart/2005/8/layout/radial2"/>
    <dgm:cxn modelId="{7223D81B-F79F-498C-84CF-4895ECB1C15B}" type="presParOf" srcId="{9FE2E69E-82CC-492A-B409-22CA88039DB2}" destId="{423A258B-A997-4917-BAF6-00265A8C4EB4}" srcOrd="1" destOrd="0" presId="urn:microsoft.com/office/officeart/2005/8/layout/radial2"/>
    <dgm:cxn modelId="{5A08A484-3890-4A55-A230-0D0103BF133C}" type="presParOf" srcId="{4BB93469-1F21-4D87-82BC-DB454B46EE02}" destId="{FBDAD0E0-8450-4347-A384-DC891FB4C77C}" srcOrd="3" destOrd="0" presId="urn:microsoft.com/office/officeart/2005/8/layout/radial2"/>
    <dgm:cxn modelId="{2EBDBB20-2687-415B-A5FD-BF9DD5A11575}" type="presParOf" srcId="{4BB93469-1F21-4D87-82BC-DB454B46EE02}" destId="{553D3B37-3512-4DE2-98ED-6C8054F822CE}" srcOrd="4" destOrd="0" presId="urn:microsoft.com/office/officeart/2005/8/layout/radial2"/>
    <dgm:cxn modelId="{24920361-1107-45C5-B871-39A60948A551}" type="presParOf" srcId="{553D3B37-3512-4DE2-98ED-6C8054F822CE}" destId="{9FF7B756-0E5D-4904-97C9-67E4423EBE26}" srcOrd="0" destOrd="0" presId="urn:microsoft.com/office/officeart/2005/8/layout/radial2"/>
    <dgm:cxn modelId="{F50631FC-F5EC-481D-8866-A1F9639F5AC1}" type="presParOf" srcId="{553D3B37-3512-4DE2-98ED-6C8054F822CE}" destId="{E77648F7-455B-4CC6-B295-2B9C26E0B720}" srcOrd="1" destOrd="0" presId="urn:microsoft.com/office/officeart/2005/8/layout/radial2"/>
    <dgm:cxn modelId="{437BB704-F46E-4ABD-92C4-D77D7B983243}" type="presParOf" srcId="{4BB93469-1F21-4D87-82BC-DB454B46EE02}" destId="{393EDD80-0625-49C1-BBFF-1A0B1EB36E6C}" srcOrd="5" destOrd="0" presId="urn:microsoft.com/office/officeart/2005/8/layout/radial2"/>
    <dgm:cxn modelId="{2879F1CF-8729-4317-BF56-E04166346E99}" type="presParOf" srcId="{4BB93469-1F21-4D87-82BC-DB454B46EE02}" destId="{6EDE4AE0-686C-4EBD-91B8-6110279B8D78}" srcOrd="6" destOrd="0" presId="urn:microsoft.com/office/officeart/2005/8/layout/radial2"/>
    <dgm:cxn modelId="{3E24D554-4724-4005-861F-97BDEAA62D15}" type="presParOf" srcId="{6EDE4AE0-686C-4EBD-91B8-6110279B8D78}" destId="{83DB9C1E-02EB-4737-BE7A-C6F0A35407BE}" srcOrd="0" destOrd="0" presId="urn:microsoft.com/office/officeart/2005/8/layout/radial2"/>
    <dgm:cxn modelId="{5BABD0BD-55BE-468C-9B36-8EF8BF126E2D}" type="presParOf" srcId="{6EDE4AE0-686C-4EBD-91B8-6110279B8D78}" destId="{72C564BB-64C4-4DB9-92AD-483A6B43744B}" srcOrd="1" destOrd="0" presId="urn:microsoft.com/office/officeart/2005/8/layout/radial2"/>
    <dgm:cxn modelId="{6B2C6A7B-0ADF-446B-99F7-7AA80EA1AB0B}" type="presParOf" srcId="{4BB93469-1F21-4D87-82BC-DB454B46EE02}" destId="{CA168EC2-67AD-4EF1-976B-5064B211EFBE}" srcOrd="7" destOrd="0" presId="urn:microsoft.com/office/officeart/2005/8/layout/radial2"/>
    <dgm:cxn modelId="{FCC55CBD-26FF-49DC-A844-90DC78CB12E9}" type="presParOf" srcId="{4BB93469-1F21-4D87-82BC-DB454B46EE02}" destId="{3BBDF5D5-E3D3-45CA-A7C1-85DDF14B2A74}" srcOrd="8" destOrd="0" presId="urn:microsoft.com/office/officeart/2005/8/layout/radial2"/>
    <dgm:cxn modelId="{482D68A2-8FBC-4EF6-B924-16545E2C0314}" type="presParOf" srcId="{3BBDF5D5-E3D3-45CA-A7C1-85DDF14B2A74}" destId="{A939DEDC-B881-47A5-BCAB-5480FA0657FE}" srcOrd="0" destOrd="0" presId="urn:microsoft.com/office/officeart/2005/8/layout/radial2"/>
    <dgm:cxn modelId="{FA4F7F61-DB9D-43C7-9F09-B03457F58019}" type="presParOf" srcId="{3BBDF5D5-E3D3-45CA-A7C1-85DDF14B2A74}" destId="{0138DD36-1AAB-43B5-85A3-C9E7C3A66E27}" srcOrd="1" destOrd="0" presId="urn:microsoft.com/office/officeart/2005/8/layout/radial2"/>
    <dgm:cxn modelId="{B11417C4-D427-4BA5-8443-845110F1D209}" type="presParOf" srcId="{4BB93469-1F21-4D87-82BC-DB454B46EE02}" destId="{32FCD231-4690-422D-80D9-4F3FE4C746F2}" srcOrd="9" destOrd="0" presId="urn:microsoft.com/office/officeart/2005/8/layout/radial2"/>
    <dgm:cxn modelId="{59D6415E-A124-4464-A179-3789192BADBE}" type="presParOf" srcId="{4BB93469-1F21-4D87-82BC-DB454B46EE02}" destId="{F1CE8024-047F-4A30-ADD3-B831759CFF87}" srcOrd="10" destOrd="0" presId="urn:microsoft.com/office/officeart/2005/8/layout/radial2"/>
    <dgm:cxn modelId="{76EA83AC-8986-4442-95C9-88D9EC1EA71A}" type="presParOf" srcId="{F1CE8024-047F-4A30-ADD3-B831759CFF87}" destId="{EAE3BD23-23F0-4A9F-A045-3F65F6EADE1B}" srcOrd="0" destOrd="0" presId="urn:microsoft.com/office/officeart/2005/8/layout/radial2"/>
    <dgm:cxn modelId="{52B480F9-E119-4147-B8AC-520942E4F117}" type="presParOf" srcId="{F1CE8024-047F-4A30-ADD3-B831759CFF87}" destId="{E879F706-6E01-49E8-969A-E0573013B112}" srcOrd="1" destOrd="0" presId="urn:microsoft.com/office/officeart/2005/8/layout/radial2"/>
    <dgm:cxn modelId="{376B16F7-064E-43E5-9F23-25C4A02B0B13}" type="presParOf" srcId="{4BB93469-1F21-4D87-82BC-DB454B46EE02}" destId="{26FD7E8F-5855-4D7C-8172-D144B0B913F2}" srcOrd="11" destOrd="0" presId="urn:microsoft.com/office/officeart/2005/8/layout/radial2"/>
    <dgm:cxn modelId="{F89649BD-8A87-475F-9F67-CCB117DD2B27}" type="presParOf" srcId="{4BB93469-1F21-4D87-82BC-DB454B46EE02}" destId="{6C6872B5-596D-4E77-A94D-488574E15A10}" srcOrd="12" destOrd="0" presId="urn:microsoft.com/office/officeart/2005/8/layout/radial2"/>
    <dgm:cxn modelId="{8F5312E7-4007-449E-B288-E61F112FE3DD}" type="presParOf" srcId="{6C6872B5-596D-4E77-A94D-488574E15A10}" destId="{59A6C334-D48D-4BC4-99E6-7B976F9F05B5}" srcOrd="0" destOrd="0" presId="urn:microsoft.com/office/officeart/2005/8/layout/radial2"/>
    <dgm:cxn modelId="{D6466F41-1F96-489B-925D-60C4134011CB}" type="presParOf" srcId="{6C6872B5-596D-4E77-A94D-488574E15A10}" destId="{6E7076A6-1D42-44E1-B3B5-A3A4F31E3ED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custT="1"/>
      <dgm:spPr>
        <a:solidFill>
          <a:schemeClr val="accent6">
            <a:lumMod val="40000"/>
            <a:lumOff val="60000"/>
          </a:schemeClr>
        </a:solidFill>
      </dgm:spPr>
      <dgm:t>
        <a:bodyPr/>
        <a:lstStyle/>
        <a:p>
          <a:r>
            <a:rPr lang="es-ES" sz="1400" b="1" dirty="0">
              <a:solidFill>
                <a:schemeClr val="tx1"/>
              </a:solidFill>
            </a:rPr>
            <a:t>Liderazgo y compromiso</a:t>
          </a:r>
        </a:p>
      </dgm:t>
    </dgm:pt>
    <dgm:pt modelId="{E73C9428-FC0D-48C3-92A1-68EAB838AA47}" type="parTrans" cxnId="{835C4FE0-1D59-42DC-9D0A-018F98B04590}">
      <dgm:prSet/>
      <dgm:spPr/>
      <dgm:t>
        <a:bodyPr/>
        <a:lstStyle/>
        <a:p>
          <a:endParaRPr lang="es-ES" sz="2000" b="1"/>
        </a:p>
      </dgm:t>
    </dgm:pt>
    <dgm:pt modelId="{59E9D43D-2C2A-4661-B152-0F336CBCD93B}" type="sibTrans" cxnId="{835C4FE0-1D59-42DC-9D0A-018F98B04590}">
      <dgm:prSet custT="1"/>
      <dgm:spPr/>
      <dgm:t>
        <a:bodyPr/>
        <a:lstStyle/>
        <a:p>
          <a:endParaRPr lang="es-ES" sz="1000" b="1"/>
        </a:p>
      </dgm:t>
    </dgm:pt>
    <dgm:pt modelId="{0EB0288C-A961-4F45-B545-305710201D5D}">
      <dgm:prSet phldrT="[Texto]" custT="1"/>
      <dgm:spPr>
        <a:solidFill>
          <a:schemeClr val="accent6">
            <a:lumMod val="40000"/>
            <a:lumOff val="60000"/>
          </a:schemeClr>
        </a:solidFill>
      </dgm:spPr>
      <dgm:t>
        <a:bodyPr/>
        <a:lstStyle/>
        <a:p>
          <a:r>
            <a:rPr lang="es-ES" sz="1400" b="1" dirty="0">
              <a:solidFill>
                <a:schemeClr val="tx1"/>
              </a:solidFill>
            </a:rPr>
            <a:t>Roles, responsabilidades y autoridades en la organización</a:t>
          </a:r>
        </a:p>
      </dgm:t>
    </dgm:pt>
    <dgm:pt modelId="{4EC019D9-2471-460D-A092-0E9ECA49AB6F}" type="parTrans" cxnId="{ACBE5A8D-A12B-4672-A25B-6CB5B9769C8C}">
      <dgm:prSet/>
      <dgm:spPr/>
      <dgm:t>
        <a:bodyPr/>
        <a:lstStyle/>
        <a:p>
          <a:endParaRPr lang="es-ES" sz="2000" b="1"/>
        </a:p>
      </dgm:t>
    </dgm:pt>
    <dgm:pt modelId="{93BEACC5-32BA-461E-B3D5-93B12812FA1D}" type="sibTrans" cxnId="{ACBE5A8D-A12B-4672-A25B-6CB5B9769C8C}">
      <dgm:prSet custT="1"/>
      <dgm:spPr/>
      <dgm:t>
        <a:bodyPr/>
        <a:lstStyle/>
        <a:p>
          <a:endParaRPr lang="es-ES" sz="1000" b="1"/>
        </a:p>
      </dgm:t>
    </dgm:pt>
    <dgm:pt modelId="{6DFB19CA-8181-4635-8A8F-70690DCE908E}">
      <dgm:prSet phldrT="[Texto]" custT="1"/>
      <dgm:spPr>
        <a:solidFill>
          <a:schemeClr val="accent6">
            <a:lumMod val="40000"/>
            <a:lumOff val="60000"/>
          </a:schemeClr>
        </a:solidFill>
      </dgm:spPr>
      <dgm:t>
        <a:bodyPr/>
        <a:lstStyle/>
        <a:p>
          <a:r>
            <a:rPr lang="es-ES" sz="1400" b="1" dirty="0">
              <a:solidFill>
                <a:schemeClr val="tx1"/>
              </a:solidFill>
            </a:rPr>
            <a:t>Política</a:t>
          </a:r>
        </a:p>
      </dgm:t>
    </dgm:pt>
    <dgm:pt modelId="{83376F6B-59CC-4DD4-B2AA-5FCCBDF08FCC}" type="parTrans" cxnId="{AEB56D3F-E317-477F-A0E8-C9CE6EF880C7}">
      <dgm:prSet/>
      <dgm:spPr/>
      <dgm:t>
        <a:bodyPr/>
        <a:lstStyle/>
        <a:p>
          <a:endParaRPr lang="es-ES" sz="2000" b="1"/>
        </a:p>
      </dgm:t>
    </dgm:pt>
    <dgm:pt modelId="{B6D92BE6-8420-4A88-B715-2EE7C42EB915}" type="sibTrans" cxnId="{AEB56D3F-E317-477F-A0E8-C9CE6EF880C7}">
      <dgm:prSet custT="1"/>
      <dgm:spPr/>
      <dgm:t>
        <a:bodyPr/>
        <a:lstStyle/>
        <a:p>
          <a:endParaRPr lang="es-ES" sz="1000"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3">
        <dgm:presLayoutVars>
          <dgm:bulletEnabled val="1"/>
        </dgm:presLayoutVars>
      </dgm:prSet>
      <dgm:spPr/>
    </dgm:pt>
    <dgm:pt modelId="{DF722240-215A-4E1D-B440-F2A3E3A1335D}" type="pres">
      <dgm:prSet presAssocID="{59E9D43D-2C2A-4661-B152-0F336CBCD93B}" presName="sibTrans" presStyleLbl="sibTrans2D1" presStyleIdx="0" presStyleCnt="3"/>
      <dgm:spPr/>
    </dgm:pt>
    <dgm:pt modelId="{FC75020A-9D0B-48AC-B84E-11B9DC20AFFF}" type="pres">
      <dgm:prSet presAssocID="{59E9D43D-2C2A-4661-B152-0F336CBCD93B}" presName="connectorText" presStyleLbl="sibTrans2D1" presStyleIdx="0" presStyleCnt="3"/>
      <dgm:spPr/>
    </dgm:pt>
    <dgm:pt modelId="{1877E278-6E17-4413-83F0-E98D584DCDB8}" type="pres">
      <dgm:prSet presAssocID="{0EB0288C-A961-4F45-B545-305710201D5D}" presName="node" presStyleLbl="node1" presStyleIdx="1" presStyleCnt="3">
        <dgm:presLayoutVars>
          <dgm:bulletEnabled val="1"/>
        </dgm:presLayoutVars>
      </dgm:prSet>
      <dgm:spPr/>
    </dgm:pt>
    <dgm:pt modelId="{538597E2-68C3-4DD8-BA41-05E4E17D5900}" type="pres">
      <dgm:prSet presAssocID="{93BEACC5-32BA-461E-B3D5-93B12812FA1D}" presName="sibTrans" presStyleLbl="sibTrans2D1" presStyleIdx="1" presStyleCnt="3"/>
      <dgm:spPr/>
    </dgm:pt>
    <dgm:pt modelId="{B6E6F8EF-7A3E-4CD4-A72D-6C9B1E1EEA04}" type="pres">
      <dgm:prSet presAssocID="{93BEACC5-32BA-461E-B3D5-93B12812FA1D}" presName="connectorText" presStyleLbl="sibTrans2D1" presStyleIdx="1" presStyleCnt="3"/>
      <dgm:spPr/>
    </dgm:pt>
    <dgm:pt modelId="{0BA523C1-9EEA-4BA9-8066-8994C6835493}" type="pres">
      <dgm:prSet presAssocID="{6DFB19CA-8181-4635-8A8F-70690DCE908E}" presName="node" presStyleLbl="node1" presStyleIdx="2" presStyleCnt="3">
        <dgm:presLayoutVars>
          <dgm:bulletEnabled val="1"/>
        </dgm:presLayoutVars>
      </dgm:prSet>
      <dgm:spPr/>
    </dgm:pt>
    <dgm:pt modelId="{71AEB1A6-AFF9-4CD5-A7CC-C3D07AECAB3C}" type="pres">
      <dgm:prSet presAssocID="{B6D92BE6-8420-4A88-B715-2EE7C42EB915}" presName="sibTrans" presStyleLbl="sibTrans2D1" presStyleIdx="2" presStyleCnt="3"/>
      <dgm:spPr/>
    </dgm:pt>
    <dgm:pt modelId="{203EC858-84F2-479B-8929-D53228A6CF5E}" type="pres">
      <dgm:prSet presAssocID="{B6D92BE6-8420-4A88-B715-2EE7C42EB915}" presName="connectorText" presStyleLbl="sibTrans2D1" presStyleIdx="2" presStyleCnt="3"/>
      <dgm:spPr/>
    </dgm:pt>
  </dgm:ptLst>
  <dgm:cxnLst>
    <dgm:cxn modelId="{9BB0FC26-C967-477D-BBCC-48AF8BA2E965}" type="presOf" srcId="{B6D92BE6-8420-4A88-B715-2EE7C42EB915}" destId="{203EC858-84F2-479B-8929-D53228A6CF5E}" srcOrd="1" destOrd="0" presId="urn:microsoft.com/office/officeart/2005/8/layout/cycle2"/>
    <dgm:cxn modelId="{AEB56D3F-E317-477F-A0E8-C9CE6EF880C7}" srcId="{1E4FEAC8-5431-4AB8-9DE7-361A70F5221A}" destId="{6DFB19CA-8181-4635-8A8F-70690DCE908E}" srcOrd="2" destOrd="0" parTransId="{83376F6B-59CC-4DD4-B2AA-5FCCBDF08FCC}" sibTransId="{B6D92BE6-8420-4A88-B715-2EE7C42EB915}"/>
    <dgm:cxn modelId="{F6E5AD5A-DCAB-473D-80AD-0AD4A80A91B9}" type="presOf" srcId="{B6D92BE6-8420-4A88-B715-2EE7C42EB915}" destId="{71AEB1A6-AFF9-4CD5-A7CC-C3D07AECAB3C}"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4" destOrd="0" presId="urn:microsoft.com/office/officeart/2005/8/layout/cycle2"/>
    <dgm:cxn modelId="{3BB32D69-3DE4-4661-BE85-8C9BB8921D79}" type="presParOf" srcId="{D6D1E2D2-DC6E-4EAD-9098-31F4951EA1C9}" destId="{71AEB1A6-AFF9-4CD5-A7CC-C3D07AECAB3C}" srcOrd="5"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dgm:spPr>
        <a:solidFill>
          <a:schemeClr val="accent6">
            <a:lumMod val="40000"/>
            <a:lumOff val="60000"/>
          </a:schemeClr>
        </a:solidFill>
      </dgm:spPr>
      <dgm:t>
        <a:bodyPr/>
        <a:lstStyle/>
        <a:p>
          <a:r>
            <a:rPr lang="es-ES" dirty="0" err="1">
              <a:solidFill>
                <a:schemeClr val="tx1"/>
              </a:solidFill>
            </a:rPr>
            <a:t>Organo</a:t>
          </a:r>
          <a:r>
            <a:rPr lang="es-ES" dirty="0">
              <a:solidFill>
                <a:schemeClr val="tx1"/>
              </a:solidFill>
            </a:rPr>
            <a:t> de Gobierno</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dgm:spPr/>
      <dgm:t>
        <a:bodyPr/>
        <a:lstStyle/>
        <a:p>
          <a:r>
            <a:rPr lang="es-ES" dirty="0"/>
            <a:t>Se le asignan responsabilidades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99E15F25-FD88-455B-88C3-5B8BD7B3C59E}">
      <dgm:prSet phldrT="[Texto]"/>
      <dgm:spPr/>
      <dgm:t>
        <a:bodyPr/>
        <a:lstStyle/>
        <a:p>
          <a:r>
            <a:rPr lang="es-ES" dirty="0"/>
            <a:t>Supervisa la eficacia del SGAS</a:t>
          </a:r>
        </a:p>
      </dgm:t>
    </dgm:pt>
    <dgm:pt modelId="{A5E565DC-AB5B-4C65-BE5F-A2CC1F20E8DB}" type="parTrans" cxnId="{63DA3A69-9427-4E26-90A1-B8AFC7134062}">
      <dgm:prSet/>
      <dgm:spPr/>
      <dgm:t>
        <a:bodyPr/>
        <a:lstStyle/>
        <a:p>
          <a:endParaRPr lang="es-ES"/>
        </a:p>
      </dgm:t>
    </dgm:pt>
    <dgm:pt modelId="{4D11B281-FD0E-4475-BBBD-200FE2B47947}" type="sibTrans" cxnId="{63DA3A69-9427-4E26-90A1-B8AFC7134062}">
      <dgm:prSet/>
      <dgm:spPr/>
      <dgm:t>
        <a:bodyPr/>
        <a:lstStyle/>
        <a:p>
          <a:endParaRPr lang="es-ES"/>
        </a:p>
      </dgm:t>
    </dgm:pt>
    <dgm:pt modelId="{B559CDDE-09EE-42ED-B666-87B8297FFBFB}">
      <dgm:prSet phldrT="[Texto]"/>
      <dgm:spPr>
        <a:solidFill>
          <a:schemeClr val="accent6">
            <a:lumMod val="40000"/>
            <a:lumOff val="60000"/>
          </a:schemeClr>
        </a:solidFill>
      </dgm:spPr>
      <dgm:t>
        <a:bodyPr/>
        <a:lstStyle/>
        <a:p>
          <a:r>
            <a:rPr lang="es-ES" dirty="0">
              <a:solidFill>
                <a:schemeClr val="tx1"/>
              </a:solidFill>
            </a:rPr>
            <a:t>Alta Dirección</a:t>
          </a:r>
        </a:p>
      </dgm:t>
    </dgm:pt>
    <dgm:pt modelId="{A5744724-B9A3-4238-9B35-60D630707461}" type="parTrans" cxnId="{46880570-1927-4D02-BB98-4F73AB332A43}">
      <dgm:prSet/>
      <dgm:spPr/>
      <dgm:t>
        <a:bodyPr/>
        <a:lstStyle/>
        <a:p>
          <a:endParaRPr lang="es-ES"/>
        </a:p>
      </dgm:t>
    </dgm:pt>
    <dgm:pt modelId="{07B5CBC7-90AA-4246-BAEF-0C65644D10EA}" type="sibTrans" cxnId="{46880570-1927-4D02-BB98-4F73AB332A43}">
      <dgm:prSet/>
      <dgm:spPr/>
      <dgm:t>
        <a:bodyPr/>
        <a:lstStyle/>
        <a:p>
          <a:endParaRPr lang="es-ES"/>
        </a:p>
      </dgm:t>
    </dgm:pt>
    <dgm:pt modelId="{BC2B587F-B6F0-4394-9C0B-32B6CAA19003}">
      <dgm:prSet phldrT="[Texto]"/>
      <dgm:spPr/>
      <dgm:t>
        <a:bodyPr/>
        <a:lstStyle/>
        <a:p>
          <a:r>
            <a:rPr lang="es-ES" dirty="0"/>
            <a:t>Responsabilidad directa por la implementación del SGAS</a:t>
          </a:r>
        </a:p>
      </dgm:t>
    </dgm:pt>
    <dgm:pt modelId="{AA8F8169-98C6-4728-AB6D-5434A1E9A53F}" type="parTrans" cxnId="{39572C81-A3A1-4747-B1ED-385A4087B674}">
      <dgm:prSet/>
      <dgm:spPr/>
      <dgm:t>
        <a:bodyPr/>
        <a:lstStyle/>
        <a:p>
          <a:endParaRPr lang="es-ES"/>
        </a:p>
      </dgm:t>
    </dgm:pt>
    <dgm:pt modelId="{F023C3ED-7285-451C-B3E4-A21C3ACDA791}" type="sibTrans" cxnId="{39572C81-A3A1-4747-B1ED-385A4087B674}">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3"/>
      <dgm:spPr/>
    </dgm:pt>
    <dgm:pt modelId="{3CA8F69F-F750-402C-B729-692D7DA7E9FF}" type="pres">
      <dgm:prSet presAssocID="{321C6C0A-712D-4BEC-A8FB-949FE0307472}" presName="visible" presStyleLbl="node1" presStyleIdx="0" presStyleCnt="3"/>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2"/>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3">
        <dgm:presLayoutVars>
          <dgm:chMax val="1"/>
          <dgm:bulletEnabled val="1"/>
        </dgm:presLayoutVars>
      </dgm:prSet>
      <dgm:spPr/>
    </dgm:pt>
    <dgm:pt modelId="{8B668133-BC24-43E5-943B-AB4ACF6A827C}" type="pres">
      <dgm:prSet presAssocID="{B03FD25C-D245-4B83-AE7D-B14ABD985B5E}" presName="childNode" presStyleLbl="revTx" presStyleIdx="0" presStyleCnt="2">
        <dgm:presLayoutVars>
          <dgm:bulletEnabled val="1"/>
        </dgm:presLayoutVars>
      </dgm:prSet>
      <dgm:spPr/>
    </dgm:pt>
    <dgm:pt modelId="{DC06D305-EAED-404C-8C11-AD724641C229}" type="pres">
      <dgm:prSet presAssocID="{A5744724-B9A3-4238-9B35-60D630707461}" presName="Name25" presStyleLbl="parChTrans1D1" presStyleIdx="1" presStyleCnt="2"/>
      <dgm:spPr/>
    </dgm:pt>
    <dgm:pt modelId="{23901F29-BD93-40E5-8D70-4395344825F0}" type="pres">
      <dgm:prSet presAssocID="{B559CDDE-09EE-42ED-B666-87B8297FFBFB}" presName="node" presStyleCnt="0"/>
      <dgm:spPr/>
    </dgm:pt>
    <dgm:pt modelId="{33E0194B-40F8-41D3-8BF7-56ACFB412F2C}" type="pres">
      <dgm:prSet presAssocID="{B559CDDE-09EE-42ED-B666-87B8297FFBFB}" presName="parentNode" presStyleLbl="node1" presStyleIdx="2" presStyleCnt="3">
        <dgm:presLayoutVars>
          <dgm:chMax val="1"/>
          <dgm:bulletEnabled val="1"/>
        </dgm:presLayoutVars>
      </dgm:prSet>
      <dgm:spPr/>
    </dgm:pt>
    <dgm:pt modelId="{5AAE42AF-F972-4638-A41B-ABE78322AC53}" type="pres">
      <dgm:prSet presAssocID="{B559CDDE-09EE-42ED-B666-87B8297FFBFB}" presName="childNode" presStyleLbl="revTx" presStyleIdx="1" presStyleCnt="2">
        <dgm:presLayoutVars>
          <dgm:bulletEnabled val="1"/>
        </dgm:presLayoutVars>
      </dgm:prSet>
      <dgm:spPr/>
    </dgm:pt>
  </dgm:ptLst>
  <dgm:cxnLst>
    <dgm:cxn modelId="{A18F2B1C-31D7-46D7-B1B6-D37357F90B65}" type="presOf" srcId="{9ABF5E8F-2361-47C2-B96E-9CDFDB656239}" destId="{8B668133-BC24-43E5-943B-AB4ACF6A827C}" srcOrd="0" destOrd="0" presId="urn:microsoft.com/office/officeart/2005/8/layout/radial2"/>
    <dgm:cxn modelId="{6192EF23-C3F8-493A-A90C-3ADAB3FCA8B1}" type="presOf" srcId="{B559CDDE-09EE-42ED-B666-87B8297FFBFB}" destId="{33E0194B-40F8-41D3-8BF7-56ACFB412F2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63DA3A69-9427-4E26-90A1-B8AFC7134062}" srcId="{B03FD25C-D245-4B83-AE7D-B14ABD985B5E}" destId="{99E15F25-FD88-455B-88C3-5B8BD7B3C59E}" srcOrd="1" destOrd="0" parTransId="{A5E565DC-AB5B-4C65-BE5F-A2CC1F20E8DB}" sibTransId="{4D11B281-FD0E-4475-BBBD-200FE2B47947}"/>
    <dgm:cxn modelId="{46880570-1927-4D02-BB98-4F73AB332A43}" srcId="{321C6C0A-712D-4BEC-A8FB-949FE0307472}" destId="{B559CDDE-09EE-42ED-B666-87B8297FFBFB}" srcOrd="1" destOrd="0" parTransId="{A5744724-B9A3-4238-9B35-60D630707461}" sibTransId="{07B5CBC7-90AA-4246-BAEF-0C65644D10EA}"/>
    <dgm:cxn modelId="{39572C81-A3A1-4747-B1ED-385A4087B674}" srcId="{B559CDDE-09EE-42ED-B666-87B8297FFBFB}" destId="{BC2B587F-B6F0-4394-9C0B-32B6CAA19003}" srcOrd="0" destOrd="0" parTransId="{AA8F8169-98C6-4728-AB6D-5434A1E9A53F}" sibTransId="{F023C3ED-7285-451C-B3E4-A21C3ACDA791}"/>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5E61B0B4-E4DE-44AF-AC29-75D53F333FDE}" type="presOf" srcId="{BC2B587F-B6F0-4394-9C0B-32B6CAA19003}" destId="{5AAE42AF-F972-4638-A41B-ABE78322AC53}" srcOrd="0" destOrd="0" presId="urn:microsoft.com/office/officeart/2005/8/layout/radial2"/>
    <dgm:cxn modelId="{8AB50ED2-AA28-4AE2-94FF-20D9B985B424}" type="presOf" srcId="{A5744724-B9A3-4238-9B35-60D630707461}" destId="{DC06D305-EAED-404C-8C11-AD724641C229}" srcOrd="0" destOrd="0" presId="urn:microsoft.com/office/officeart/2005/8/layout/radial2"/>
    <dgm:cxn modelId="{13F798F2-BCC4-426F-912C-256277D4126D}" type="presOf" srcId="{99E15F25-FD88-455B-88C3-5B8BD7B3C59E}" destId="{8B668133-BC24-43E5-943B-AB4ACF6A827C}" srcOrd="0" destOrd="1"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 modelId="{F806B558-6AED-434D-9676-AF84BFC5895A}" type="presParOf" srcId="{204EFAAE-2C6F-42C6-BF4D-45BD0DD45637}" destId="{DC06D305-EAED-404C-8C11-AD724641C229}" srcOrd="3" destOrd="0" presId="urn:microsoft.com/office/officeart/2005/8/layout/radial2"/>
    <dgm:cxn modelId="{0098F57B-D1E5-4AB9-9928-37F1F62DD364}" type="presParOf" srcId="{204EFAAE-2C6F-42C6-BF4D-45BD0DD45637}" destId="{23901F29-BD93-40E5-8D70-4395344825F0}" srcOrd="4" destOrd="0" presId="urn:microsoft.com/office/officeart/2005/8/layout/radial2"/>
    <dgm:cxn modelId="{5C4A2740-D527-4DC9-81C4-8A385642C6C9}" type="presParOf" srcId="{23901F29-BD93-40E5-8D70-4395344825F0}" destId="{33E0194B-40F8-41D3-8BF7-56ACFB412F2C}" srcOrd="0" destOrd="0" presId="urn:microsoft.com/office/officeart/2005/8/layout/radial2"/>
    <dgm:cxn modelId="{DBF2469C-759B-452D-AB96-51CBE10DF932}" type="presParOf" srcId="{23901F29-BD93-40E5-8D70-4395344825F0}" destId="{5AAE42AF-F972-4638-A41B-ABE78322AC5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1C6C0A-712D-4BEC-A8FB-949FE03074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03FD25C-D245-4B83-AE7D-B14ABD985B5E}">
      <dgm:prSet phldrT="[Texto]" custT="1"/>
      <dgm:spPr>
        <a:solidFill>
          <a:schemeClr val="accent6">
            <a:lumMod val="40000"/>
            <a:lumOff val="60000"/>
          </a:schemeClr>
        </a:solidFill>
      </dgm:spPr>
      <dgm:t>
        <a:bodyPr/>
        <a:lstStyle/>
        <a:p>
          <a:r>
            <a:rPr lang="es-ES" sz="1400" dirty="0">
              <a:solidFill>
                <a:schemeClr val="tx1"/>
              </a:solidFill>
            </a:rPr>
            <a:t>Roles y Responsabilidades</a:t>
          </a:r>
        </a:p>
      </dgm:t>
    </dgm:pt>
    <dgm:pt modelId="{447FF299-30C6-48FA-A4E9-D492E4179B78}" type="parTrans" cxnId="{69C32C36-C591-4441-8615-82BC5A3D30EE}">
      <dgm:prSet/>
      <dgm:spPr/>
      <dgm:t>
        <a:bodyPr/>
        <a:lstStyle/>
        <a:p>
          <a:endParaRPr lang="es-ES"/>
        </a:p>
      </dgm:t>
    </dgm:pt>
    <dgm:pt modelId="{734FBC77-BCA4-43B8-90CD-82105E6230DC}" type="sibTrans" cxnId="{69C32C36-C591-4441-8615-82BC5A3D30EE}">
      <dgm:prSet/>
      <dgm:spPr/>
      <dgm:t>
        <a:bodyPr/>
        <a:lstStyle/>
        <a:p>
          <a:endParaRPr lang="es-ES"/>
        </a:p>
      </dgm:t>
    </dgm:pt>
    <dgm:pt modelId="{9ABF5E8F-2361-47C2-B96E-9CDFDB656239}">
      <dgm:prSet phldrT="[Texto]" custT="1"/>
      <dgm:spPr/>
      <dgm:t>
        <a:bodyPr/>
        <a:lstStyle/>
        <a:p>
          <a:r>
            <a:rPr lang="es-ES" sz="1600" dirty="0"/>
            <a:t>Se le asignan responsabilidades específicas a alta dirección y todos los </a:t>
          </a:r>
          <a:r>
            <a:rPr lang="es-ES" sz="1600" dirty="0" err="1"/>
            <a:t>gtes</a:t>
          </a:r>
          <a:r>
            <a:rPr lang="es-ES" sz="1600" dirty="0"/>
            <a:t> funcionales</a:t>
          </a:r>
        </a:p>
      </dgm:t>
    </dgm:pt>
    <dgm:pt modelId="{176D5581-AF8A-41E3-A776-063C55BEF0DE}" type="parTrans" cxnId="{8E4020FC-FBF5-4B83-A13C-0BFE02BB5E26}">
      <dgm:prSet/>
      <dgm:spPr/>
      <dgm:t>
        <a:bodyPr/>
        <a:lstStyle/>
        <a:p>
          <a:endParaRPr lang="es-ES"/>
        </a:p>
      </dgm:t>
    </dgm:pt>
    <dgm:pt modelId="{5A98D99E-1858-421C-A641-01F4039F4B11}" type="sibTrans" cxnId="{8E4020FC-FBF5-4B83-A13C-0BFE02BB5E26}">
      <dgm:prSet/>
      <dgm:spPr/>
      <dgm:t>
        <a:bodyPr/>
        <a:lstStyle/>
        <a:p>
          <a:endParaRPr lang="es-ES"/>
        </a:p>
      </dgm:t>
    </dgm:pt>
    <dgm:pt modelId="{B559CDDE-09EE-42ED-B666-87B8297FFBFB}">
      <dgm:prSet phldrT="[Texto]"/>
      <dgm:spPr>
        <a:solidFill>
          <a:schemeClr val="accent6">
            <a:lumMod val="40000"/>
            <a:lumOff val="60000"/>
          </a:schemeClr>
        </a:solidFill>
      </dgm:spPr>
      <dgm:t>
        <a:bodyPr/>
        <a:lstStyle/>
        <a:p>
          <a:r>
            <a:rPr lang="es-ES" dirty="0">
              <a:solidFill>
                <a:schemeClr val="tx1"/>
              </a:solidFill>
            </a:rPr>
            <a:t>Función de cumplimiento Anti-soborno</a:t>
          </a:r>
        </a:p>
      </dgm:t>
    </dgm:pt>
    <dgm:pt modelId="{A5744724-B9A3-4238-9B35-60D630707461}" type="parTrans" cxnId="{46880570-1927-4D02-BB98-4F73AB332A43}">
      <dgm:prSet/>
      <dgm:spPr/>
      <dgm:t>
        <a:bodyPr/>
        <a:lstStyle/>
        <a:p>
          <a:endParaRPr lang="es-ES"/>
        </a:p>
      </dgm:t>
    </dgm:pt>
    <dgm:pt modelId="{07B5CBC7-90AA-4246-BAEF-0C65644D10EA}" type="sibTrans" cxnId="{46880570-1927-4D02-BB98-4F73AB332A43}">
      <dgm:prSet/>
      <dgm:spPr/>
      <dgm:t>
        <a:bodyPr/>
        <a:lstStyle/>
        <a:p>
          <a:endParaRPr lang="es-ES"/>
        </a:p>
      </dgm:t>
    </dgm:pt>
    <dgm:pt modelId="{BC2B587F-B6F0-4394-9C0B-32B6CAA19003}">
      <dgm:prSet phldrT="[Texto]" custT="1"/>
      <dgm:spPr/>
      <dgm:t>
        <a:bodyPr/>
        <a:lstStyle/>
        <a:p>
          <a:r>
            <a:rPr lang="es-ES" sz="1400" dirty="0"/>
            <a:t>Además de las responsabilidades directas comunes a un RD, en este caso se hace hincapié en la necesidad que esta función tenga acceso directo al Órgano de Gobierno por temas relacionados con el soborno</a:t>
          </a:r>
        </a:p>
      </dgm:t>
    </dgm:pt>
    <dgm:pt modelId="{AA8F8169-98C6-4728-AB6D-5434A1E9A53F}" type="parTrans" cxnId="{39572C81-A3A1-4747-B1ED-385A4087B674}">
      <dgm:prSet/>
      <dgm:spPr/>
      <dgm:t>
        <a:bodyPr/>
        <a:lstStyle/>
        <a:p>
          <a:endParaRPr lang="es-ES"/>
        </a:p>
      </dgm:t>
    </dgm:pt>
    <dgm:pt modelId="{F023C3ED-7285-451C-B3E4-A21C3ACDA791}" type="sibTrans" cxnId="{39572C81-A3A1-4747-B1ED-385A4087B674}">
      <dgm:prSet/>
      <dgm:spPr/>
      <dgm:t>
        <a:bodyPr/>
        <a:lstStyle/>
        <a:p>
          <a:endParaRPr lang="es-ES"/>
        </a:p>
      </dgm:t>
    </dgm:pt>
    <dgm:pt modelId="{0FD4D014-81EF-4734-9D9A-68BB4BEEC47B}">
      <dgm:prSet phldrT="[Texto]" custT="1"/>
      <dgm:spPr/>
      <dgm:t>
        <a:bodyPr/>
        <a:lstStyle/>
        <a:p>
          <a:r>
            <a:rPr lang="es-ES" sz="1400" dirty="0"/>
            <a:t>Esta responsabilidad puede ser delegada externamente pero alguien de la alta Dirección es responsable de dicha delegación y supervisión</a:t>
          </a:r>
        </a:p>
      </dgm:t>
    </dgm:pt>
    <dgm:pt modelId="{E91D6F7E-641A-46EF-8DC8-4694426DCA2E}" type="parTrans" cxnId="{407F9305-9482-47FC-8898-1832E5D26C29}">
      <dgm:prSet/>
      <dgm:spPr/>
      <dgm:t>
        <a:bodyPr/>
        <a:lstStyle/>
        <a:p>
          <a:endParaRPr lang="es-ES"/>
        </a:p>
      </dgm:t>
    </dgm:pt>
    <dgm:pt modelId="{2D477E06-F85D-4680-9969-1F44A3AAC3A8}" type="sibTrans" cxnId="{407F9305-9482-47FC-8898-1832E5D26C29}">
      <dgm:prSet/>
      <dgm:spPr/>
      <dgm:t>
        <a:bodyPr/>
        <a:lstStyle/>
        <a:p>
          <a:endParaRPr lang="es-ES"/>
        </a:p>
      </dgm:t>
    </dgm:pt>
    <dgm:pt modelId="{AFCBE52C-0701-4483-94C1-B9992CD9FF7C}" type="pres">
      <dgm:prSet presAssocID="{321C6C0A-712D-4BEC-A8FB-949FE0307472}" presName="composite" presStyleCnt="0">
        <dgm:presLayoutVars>
          <dgm:chMax val="5"/>
          <dgm:dir/>
          <dgm:animLvl val="ctr"/>
          <dgm:resizeHandles val="exact"/>
        </dgm:presLayoutVars>
      </dgm:prSet>
      <dgm:spPr/>
    </dgm:pt>
    <dgm:pt modelId="{204EFAAE-2C6F-42C6-BF4D-45BD0DD45637}" type="pres">
      <dgm:prSet presAssocID="{321C6C0A-712D-4BEC-A8FB-949FE0307472}" presName="cycle" presStyleCnt="0"/>
      <dgm:spPr/>
    </dgm:pt>
    <dgm:pt modelId="{233A0279-AE53-4A7E-8317-F706FA697CBA}" type="pres">
      <dgm:prSet presAssocID="{321C6C0A-712D-4BEC-A8FB-949FE0307472}" presName="centerShape" presStyleCnt="0"/>
      <dgm:spPr/>
    </dgm:pt>
    <dgm:pt modelId="{515AE23E-3CB1-42E7-8E80-C14246A2E810}" type="pres">
      <dgm:prSet presAssocID="{321C6C0A-712D-4BEC-A8FB-949FE0307472}" presName="connSite" presStyleLbl="node1" presStyleIdx="0" presStyleCnt="3"/>
      <dgm:spPr/>
    </dgm:pt>
    <dgm:pt modelId="{3CA8F69F-F750-402C-B729-692D7DA7E9FF}" type="pres">
      <dgm:prSet presAssocID="{321C6C0A-712D-4BEC-A8FB-949FE0307472}" presName="visible" presStyleLbl="node1" presStyleIdx="0" presStyleCnt="3" custScaleX="75328" custScaleY="73738" custLinFactNeighborX="-125" custLinFactNeighborY="-1592"/>
      <dgm:spPr>
        <a:solidFill>
          <a:schemeClr val="accent6">
            <a:lumMod val="40000"/>
            <a:lumOff val="60000"/>
          </a:schemeClr>
        </a:solidFill>
      </dgm:spPr>
    </dgm:pt>
    <dgm:pt modelId="{ED268E40-1311-46A1-9A00-C67BFBD3DD49}" type="pres">
      <dgm:prSet presAssocID="{447FF299-30C6-48FA-A4E9-D492E4179B78}" presName="Name25" presStyleLbl="parChTrans1D1" presStyleIdx="0" presStyleCnt="2"/>
      <dgm:spPr/>
    </dgm:pt>
    <dgm:pt modelId="{EAF7857F-47CD-4762-A8A3-5DF13A7321E7}" type="pres">
      <dgm:prSet presAssocID="{B03FD25C-D245-4B83-AE7D-B14ABD985B5E}" presName="node" presStyleCnt="0"/>
      <dgm:spPr/>
    </dgm:pt>
    <dgm:pt modelId="{6AB7CBBE-32C9-4313-985E-61AF5A858546}" type="pres">
      <dgm:prSet presAssocID="{B03FD25C-D245-4B83-AE7D-B14ABD985B5E}" presName="parentNode" presStyleLbl="node1" presStyleIdx="1" presStyleCnt="3">
        <dgm:presLayoutVars>
          <dgm:chMax val="1"/>
          <dgm:bulletEnabled val="1"/>
        </dgm:presLayoutVars>
      </dgm:prSet>
      <dgm:spPr/>
    </dgm:pt>
    <dgm:pt modelId="{8B668133-BC24-43E5-943B-AB4ACF6A827C}" type="pres">
      <dgm:prSet presAssocID="{B03FD25C-D245-4B83-AE7D-B14ABD985B5E}" presName="childNode" presStyleLbl="revTx" presStyleIdx="0" presStyleCnt="2">
        <dgm:presLayoutVars>
          <dgm:bulletEnabled val="1"/>
        </dgm:presLayoutVars>
      </dgm:prSet>
      <dgm:spPr/>
    </dgm:pt>
    <dgm:pt modelId="{DC06D305-EAED-404C-8C11-AD724641C229}" type="pres">
      <dgm:prSet presAssocID="{A5744724-B9A3-4238-9B35-60D630707461}" presName="Name25" presStyleLbl="parChTrans1D1" presStyleIdx="1" presStyleCnt="2"/>
      <dgm:spPr/>
    </dgm:pt>
    <dgm:pt modelId="{23901F29-BD93-40E5-8D70-4395344825F0}" type="pres">
      <dgm:prSet presAssocID="{B559CDDE-09EE-42ED-B666-87B8297FFBFB}" presName="node" presStyleCnt="0"/>
      <dgm:spPr/>
    </dgm:pt>
    <dgm:pt modelId="{33E0194B-40F8-41D3-8BF7-56ACFB412F2C}" type="pres">
      <dgm:prSet presAssocID="{B559CDDE-09EE-42ED-B666-87B8297FFBFB}" presName="parentNode" presStyleLbl="node1" presStyleIdx="2" presStyleCnt="3">
        <dgm:presLayoutVars>
          <dgm:chMax val="1"/>
          <dgm:bulletEnabled val="1"/>
        </dgm:presLayoutVars>
      </dgm:prSet>
      <dgm:spPr/>
    </dgm:pt>
    <dgm:pt modelId="{5AAE42AF-F972-4638-A41B-ABE78322AC53}" type="pres">
      <dgm:prSet presAssocID="{B559CDDE-09EE-42ED-B666-87B8297FFBFB}" presName="childNode" presStyleLbl="revTx" presStyleIdx="1" presStyleCnt="2">
        <dgm:presLayoutVars>
          <dgm:bulletEnabled val="1"/>
        </dgm:presLayoutVars>
      </dgm:prSet>
      <dgm:spPr/>
    </dgm:pt>
  </dgm:ptLst>
  <dgm:cxnLst>
    <dgm:cxn modelId="{407F9305-9482-47FC-8898-1832E5D26C29}" srcId="{B559CDDE-09EE-42ED-B666-87B8297FFBFB}" destId="{0FD4D014-81EF-4734-9D9A-68BB4BEEC47B}" srcOrd="1" destOrd="0" parTransId="{E91D6F7E-641A-46EF-8DC8-4694426DCA2E}" sibTransId="{2D477E06-F85D-4680-9969-1F44A3AAC3A8}"/>
    <dgm:cxn modelId="{A18F2B1C-31D7-46D7-B1B6-D37357F90B65}" type="presOf" srcId="{9ABF5E8F-2361-47C2-B96E-9CDFDB656239}" destId="{8B668133-BC24-43E5-943B-AB4ACF6A827C}" srcOrd="0" destOrd="0" presId="urn:microsoft.com/office/officeart/2005/8/layout/radial2"/>
    <dgm:cxn modelId="{6192EF23-C3F8-493A-A90C-3ADAB3FCA8B1}" type="presOf" srcId="{B559CDDE-09EE-42ED-B666-87B8297FFBFB}" destId="{33E0194B-40F8-41D3-8BF7-56ACFB412F2C}" srcOrd="0" destOrd="0" presId="urn:microsoft.com/office/officeart/2005/8/layout/radial2"/>
    <dgm:cxn modelId="{69C32C36-C591-4441-8615-82BC5A3D30EE}" srcId="{321C6C0A-712D-4BEC-A8FB-949FE0307472}" destId="{B03FD25C-D245-4B83-AE7D-B14ABD985B5E}" srcOrd="0" destOrd="0" parTransId="{447FF299-30C6-48FA-A4E9-D492E4179B78}" sibTransId="{734FBC77-BCA4-43B8-90CD-82105E6230DC}"/>
    <dgm:cxn modelId="{BD650F67-4CF7-4570-B4A8-5B74B89F8BCA}" type="presOf" srcId="{321C6C0A-712D-4BEC-A8FB-949FE0307472}" destId="{AFCBE52C-0701-4483-94C1-B9992CD9FF7C}" srcOrd="0" destOrd="0" presId="urn:microsoft.com/office/officeart/2005/8/layout/radial2"/>
    <dgm:cxn modelId="{46880570-1927-4D02-BB98-4F73AB332A43}" srcId="{321C6C0A-712D-4BEC-A8FB-949FE0307472}" destId="{B559CDDE-09EE-42ED-B666-87B8297FFBFB}" srcOrd="1" destOrd="0" parTransId="{A5744724-B9A3-4238-9B35-60D630707461}" sibTransId="{07B5CBC7-90AA-4246-BAEF-0C65644D10EA}"/>
    <dgm:cxn modelId="{39572C81-A3A1-4747-B1ED-385A4087B674}" srcId="{B559CDDE-09EE-42ED-B666-87B8297FFBFB}" destId="{BC2B587F-B6F0-4394-9C0B-32B6CAA19003}" srcOrd="0" destOrd="0" parTransId="{AA8F8169-98C6-4728-AB6D-5434A1E9A53F}" sibTransId="{F023C3ED-7285-451C-B3E4-A21C3ACDA791}"/>
    <dgm:cxn modelId="{B69E4198-9FC9-4E6F-843C-C23625C9D0CF}" type="presOf" srcId="{B03FD25C-D245-4B83-AE7D-B14ABD985B5E}" destId="{6AB7CBBE-32C9-4313-985E-61AF5A858546}" srcOrd="0" destOrd="0" presId="urn:microsoft.com/office/officeart/2005/8/layout/radial2"/>
    <dgm:cxn modelId="{38B18E9B-4B5F-4D97-B9C0-11EB0B42A2BC}" type="presOf" srcId="{447FF299-30C6-48FA-A4E9-D492E4179B78}" destId="{ED268E40-1311-46A1-9A00-C67BFBD3DD49}" srcOrd="0" destOrd="0" presId="urn:microsoft.com/office/officeart/2005/8/layout/radial2"/>
    <dgm:cxn modelId="{5E61B0B4-E4DE-44AF-AC29-75D53F333FDE}" type="presOf" srcId="{BC2B587F-B6F0-4394-9C0B-32B6CAA19003}" destId="{5AAE42AF-F972-4638-A41B-ABE78322AC53}" srcOrd="0" destOrd="0" presId="urn:microsoft.com/office/officeart/2005/8/layout/radial2"/>
    <dgm:cxn modelId="{E3F1C4C8-7556-49CD-98AC-317AB64A5C35}" type="presOf" srcId="{0FD4D014-81EF-4734-9D9A-68BB4BEEC47B}" destId="{5AAE42AF-F972-4638-A41B-ABE78322AC53}" srcOrd="0" destOrd="1" presId="urn:microsoft.com/office/officeart/2005/8/layout/radial2"/>
    <dgm:cxn modelId="{8AB50ED2-AA28-4AE2-94FF-20D9B985B424}" type="presOf" srcId="{A5744724-B9A3-4238-9B35-60D630707461}" destId="{DC06D305-EAED-404C-8C11-AD724641C229}" srcOrd="0" destOrd="0" presId="urn:microsoft.com/office/officeart/2005/8/layout/radial2"/>
    <dgm:cxn modelId="{8E4020FC-FBF5-4B83-A13C-0BFE02BB5E26}" srcId="{B03FD25C-D245-4B83-AE7D-B14ABD985B5E}" destId="{9ABF5E8F-2361-47C2-B96E-9CDFDB656239}" srcOrd="0" destOrd="0" parTransId="{176D5581-AF8A-41E3-A776-063C55BEF0DE}" sibTransId="{5A98D99E-1858-421C-A641-01F4039F4B11}"/>
    <dgm:cxn modelId="{922F7EC0-45AD-4E97-AE0B-5090B812CB23}" type="presParOf" srcId="{AFCBE52C-0701-4483-94C1-B9992CD9FF7C}" destId="{204EFAAE-2C6F-42C6-BF4D-45BD0DD45637}" srcOrd="0" destOrd="0" presId="urn:microsoft.com/office/officeart/2005/8/layout/radial2"/>
    <dgm:cxn modelId="{A2416BAF-C793-4EEE-9543-86C312FCB06E}" type="presParOf" srcId="{204EFAAE-2C6F-42C6-BF4D-45BD0DD45637}" destId="{233A0279-AE53-4A7E-8317-F706FA697CBA}" srcOrd="0" destOrd="0" presId="urn:microsoft.com/office/officeart/2005/8/layout/radial2"/>
    <dgm:cxn modelId="{04F01289-55E1-4909-BF7C-B38AA8C6C0C6}" type="presParOf" srcId="{233A0279-AE53-4A7E-8317-F706FA697CBA}" destId="{515AE23E-3CB1-42E7-8E80-C14246A2E810}" srcOrd="0" destOrd="0" presId="urn:microsoft.com/office/officeart/2005/8/layout/radial2"/>
    <dgm:cxn modelId="{8FAF5553-518D-4887-81A7-7E043776C4DE}" type="presParOf" srcId="{233A0279-AE53-4A7E-8317-F706FA697CBA}" destId="{3CA8F69F-F750-402C-B729-692D7DA7E9FF}" srcOrd="1" destOrd="0" presId="urn:microsoft.com/office/officeart/2005/8/layout/radial2"/>
    <dgm:cxn modelId="{16741DDE-D823-4509-8CAF-B727072B6436}" type="presParOf" srcId="{204EFAAE-2C6F-42C6-BF4D-45BD0DD45637}" destId="{ED268E40-1311-46A1-9A00-C67BFBD3DD49}" srcOrd="1" destOrd="0" presId="urn:microsoft.com/office/officeart/2005/8/layout/radial2"/>
    <dgm:cxn modelId="{8FDC2BC2-0825-4755-84DB-50C398D80E36}" type="presParOf" srcId="{204EFAAE-2C6F-42C6-BF4D-45BD0DD45637}" destId="{EAF7857F-47CD-4762-A8A3-5DF13A7321E7}" srcOrd="2" destOrd="0" presId="urn:microsoft.com/office/officeart/2005/8/layout/radial2"/>
    <dgm:cxn modelId="{581700F0-C35C-4780-AA53-F2636A5C187D}" type="presParOf" srcId="{EAF7857F-47CD-4762-A8A3-5DF13A7321E7}" destId="{6AB7CBBE-32C9-4313-985E-61AF5A858546}" srcOrd="0" destOrd="0" presId="urn:microsoft.com/office/officeart/2005/8/layout/radial2"/>
    <dgm:cxn modelId="{DACE5C70-4DD4-46F3-94AC-A34A997C4704}" type="presParOf" srcId="{EAF7857F-47CD-4762-A8A3-5DF13A7321E7}" destId="{8B668133-BC24-43E5-943B-AB4ACF6A827C}" srcOrd="1" destOrd="0" presId="urn:microsoft.com/office/officeart/2005/8/layout/radial2"/>
    <dgm:cxn modelId="{F806B558-6AED-434D-9676-AF84BFC5895A}" type="presParOf" srcId="{204EFAAE-2C6F-42C6-BF4D-45BD0DD45637}" destId="{DC06D305-EAED-404C-8C11-AD724641C229}" srcOrd="3" destOrd="0" presId="urn:microsoft.com/office/officeart/2005/8/layout/radial2"/>
    <dgm:cxn modelId="{0098F57B-D1E5-4AB9-9928-37F1F62DD364}" type="presParOf" srcId="{204EFAAE-2C6F-42C6-BF4D-45BD0DD45637}" destId="{23901F29-BD93-40E5-8D70-4395344825F0}" srcOrd="4" destOrd="0" presId="urn:microsoft.com/office/officeart/2005/8/layout/radial2"/>
    <dgm:cxn modelId="{5C4A2740-D527-4DC9-81C4-8A385642C6C9}" type="presParOf" srcId="{23901F29-BD93-40E5-8D70-4395344825F0}" destId="{33E0194B-40F8-41D3-8BF7-56ACFB412F2C}" srcOrd="0" destOrd="0" presId="urn:microsoft.com/office/officeart/2005/8/layout/radial2"/>
    <dgm:cxn modelId="{DBF2469C-759B-452D-AB96-51CBE10DF932}" type="presParOf" srcId="{23901F29-BD93-40E5-8D70-4395344825F0}" destId="{5AAE42AF-F972-4638-A41B-ABE78322AC5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40000"/>
            <a:lumOff val="60000"/>
          </a:schemeClr>
        </a:solidFill>
      </dgm:spPr>
      <dgm:t>
        <a:bodyPr/>
        <a:lstStyle/>
        <a:p>
          <a:r>
            <a:rPr lang="es-ES" b="1" dirty="0">
              <a:solidFill>
                <a:schemeClr val="tx1"/>
              </a:solidFill>
            </a:rPr>
            <a:t>Acciones para tratar riesgos y oportunidades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EB0288C-A961-4F45-B545-305710201D5D}">
      <dgm:prSet phldrT="[Texto]"/>
      <dgm:spPr>
        <a:solidFill>
          <a:schemeClr val="accent6">
            <a:lumMod val="40000"/>
            <a:lumOff val="60000"/>
          </a:schemeClr>
        </a:solidFill>
      </dgm:spPr>
      <dgm:t>
        <a:bodyPr/>
        <a:lstStyle/>
        <a:p>
          <a:r>
            <a:rPr lang="es-ES" b="1" dirty="0">
              <a:solidFill>
                <a:schemeClr val="tx1"/>
              </a:solidFill>
            </a:rPr>
            <a:t>Objetivos anti-soborno y la planificación para alcanzarlos</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2" custScaleX="72400" custScaleY="69346">
        <dgm:presLayoutVars>
          <dgm:bulletEnabled val="1"/>
        </dgm:presLayoutVars>
      </dgm:prSet>
      <dgm:spPr/>
    </dgm:pt>
    <dgm:pt modelId="{DF722240-215A-4E1D-B440-F2A3E3A1335D}" type="pres">
      <dgm:prSet presAssocID="{59E9D43D-2C2A-4661-B152-0F336CBCD93B}" presName="sibTrans" presStyleLbl="sibTrans2D1" presStyleIdx="0" presStyleCnt="2"/>
      <dgm:spPr/>
    </dgm:pt>
    <dgm:pt modelId="{FC75020A-9D0B-48AC-B84E-11B9DC20AFFF}" type="pres">
      <dgm:prSet presAssocID="{59E9D43D-2C2A-4661-B152-0F336CBCD93B}" presName="connectorText" presStyleLbl="sibTrans2D1" presStyleIdx="0" presStyleCnt="2"/>
      <dgm:spPr/>
    </dgm:pt>
    <dgm:pt modelId="{1877E278-6E17-4413-83F0-E98D584DCDB8}" type="pres">
      <dgm:prSet presAssocID="{0EB0288C-A961-4F45-B545-305710201D5D}" presName="node" presStyleLbl="node1" presStyleIdx="1" presStyleCnt="2" custScaleX="74818" custScaleY="70288">
        <dgm:presLayoutVars>
          <dgm:bulletEnabled val="1"/>
        </dgm:presLayoutVars>
      </dgm:prSet>
      <dgm:spPr/>
    </dgm:pt>
    <dgm:pt modelId="{538597E2-68C3-4DD8-BA41-05E4E17D5900}" type="pres">
      <dgm:prSet presAssocID="{93BEACC5-32BA-461E-B3D5-93B12812FA1D}" presName="sibTrans" presStyleLbl="sibTrans2D1" presStyleIdx="1" presStyleCnt="2"/>
      <dgm:spPr/>
    </dgm:pt>
    <dgm:pt modelId="{B6E6F8EF-7A3E-4CD4-A72D-6C9B1E1EEA04}" type="pres">
      <dgm:prSet presAssocID="{93BEACC5-32BA-461E-B3D5-93B12812FA1D}" presName="connectorText" presStyleLbl="sibTrans2D1" presStyleIdx="1" presStyleCnt="2"/>
      <dgm:spPr/>
    </dgm:pt>
  </dgm:ptLst>
  <dgm:cxnLst>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1" destOrd="0" parTransId="{4EC019D9-2471-460D-A092-0E9ECA49AB6F}" sibTransId="{93BEACC5-32BA-461E-B3D5-93B12812FA1D}"/>
    <dgm:cxn modelId="{B35AEEA4-1963-457A-8464-35AE2FDADE41}" type="presOf" srcId="{0EB0288C-A961-4F45-B545-305710201D5D}" destId="{1877E278-6E17-4413-83F0-E98D584DCDB8}"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A95D302E-F0AF-4327-94C2-1705D442C066}" type="presParOf" srcId="{D6D1E2D2-DC6E-4EAD-9098-31F4951EA1C9}" destId="{1877E278-6E17-4413-83F0-E98D584DCDB8}" srcOrd="2" destOrd="0" presId="urn:microsoft.com/office/officeart/2005/8/layout/cycle2"/>
    <dgm:cxn modelId="{4955ECF3-B664-4D94-9712-FEDD7D4AB9F6}" type="presParOf" srcId="{D6D1E2D2-DC6E-4EAD-9098-31F4951EA1C9}" destId="{538597E2-68C3-4DD8-BA41-05E4E17D5900}" srcOrd="3" destOrd="0" presId="urn:microsoft.com/office/officeart/2005/8/layout/cycle2"/>
    <dgm:cxn modelId="{5AEEE675-3A9F-4DF9-9905-CC2CAA5DE966}" type="presParOf" srcId="{538597E2-68C3-4DD8-BA41-05E4E17D5900}" destId="{B6E6F8EF-7A3E-4CD4-A72D-6C9B1E1EEA0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60000"/>
            <a:lumOff val="40000"/>
          </a:schemeClr>
        </a:solidFill>
      </dgm:spPr>
      <dgm:t>
        <a:bodyPr/>
        <a:lstStyle/>
        <a:p>
          <a:r>
            <a:rPr lang="es-ES" b="1" dirty="0">
              <a:solidFill>
                <a:schemeClr val="tx1"/>
              </a:solidFill>
            </a:rPr>
            <a:t>Recursos</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60000"/>
            <a:lumOff val="40000"/>
          </a:schemeClr>
        </a:solidFill>
      </dgm:spPr>
      <dgm:t>
        <a:bodyPr/>
        <a:lstStyle/>
        <a:p>
          <a:r>
            <a:rPr lang="es-ES" b="1" dirty="0">
              <a:solidFill>
                <a:schemeClr val="tx1"/>
              </a:solidFill>
            </a:rPr>
            <a:t>Competencias</a:t>
          </a:r>
        </a:p>
        <a:p>
          <a:r>
            <a:rPr lang="es-ES" b="1" dirty="0">
              <a:solidFill>
                <a:schemeClr val="tx1"/>
              </a:solidFill>
            </a:rPr>
            <a:t>&amp; Proceso de contratación</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60000"/>
            <a:lumOff val="40000"/>
          </a:schemeClr>
        </a:solidFill>
      </dgm:spPr>
      <dgm:t>
        <a:bodyPr/>
        <a:lstStyle/>
        <a:p>
          <a:r>
            <a:rPr lang="es-ES" b="1" dirty="0">
              <a:solidFill>
                <a:schemeClr val="tx1"/>
              </a:solidFill>
            </a:rPr>
            <a:t>Toma de conciencia y formación</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60000"/>
            <a:lumOff val="40000"/>
          </a:schemeClr>
        </a:solidFill>
      </dgm:spPr>
      <dgm:t>
        <a:bodyPr/>
        <a:lstStyle/>
        <a:p>
          <a:r>
            <a:rPr lang="es-ES" b="1" dirty="0">
              <a:solidFill>
                <a:schemeClr val="tx1"/>
              </a:solidFill>
            </a:rPr>
            <a:t>Comunicación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60000"/>
            <a:lumOff val="40000"/>
          </a:schemeClr>
        </a:solidFill>
      </dgm:spPr>
      <dgm:t>
        <a:bodyPr/>
        <a:lstStyle/>
        <a:p>
          <a:r>
            <a:rPr lang="es-ES" b="1" dirty="0">
              <a:solidFill>
                <a:schemeClr val="tx1"/>
              </a:solidFill>
            </a:rPr>
            <a:t>Información documentada</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5">
        <dgm:presLayoutVars>
          <dgm:bulletEnabled val="1"/>
        </dgm:presLayoutVars>
      </dgm:prSet>
      <dgm:spPr/>
    </dgm:pt>
    <dgm:pt modelId="{DF722240-215A-4E1D-B440-F2A3E3A1335D}" type="pres">
      <dgm:prSet presAssocID="{59E9D43D-2C2A-4661-B152-0F336CBCD93B}" presName="sibTrans" presStyleLbl="sibTrans2D1" presStyleIdx="0" presStyleCnt="5"/>
      <dgm:spPr/>
    </dgm:pt>
    <dgm:pt modelId="{FC75020A-9D0B-48AC-B84E-11B9DC20AFFF}" type="pres">
      <dgm:prSet presAssocID="{59E9D43D-2C2A-4661-B152-0F336CBCD93B}" presName="connectorText" presStyleLbl="sibTrans2D1" presStyleIdx="0" presStyleCnt="5"/>
      <dgm:spPr/>
    </dgm:pt>
    <dgm:pt modelId="{0C4A93D7-0225-4498-8ABC-52C5C2959A57}" type="pres">
      <dgm:prSet presAssocID="{0D1051F2-D0A4-4941-ACCB-E20E5B5A9B8E}" presName="node" presStyleLbl="node1" presStyleIdx="1" presStyleCnt="5">
        <dgm:presLayoutVars>
          <dgm:bulletEnabled val="1"/>
        </dgm:presLayoutVars>
      </dgm:prSet>
      <dgm:spPr/>
    </dgm:pt>
    <dgm:pt modelId="{D3F645D0-4821-4EB7-A1F2-BC6E5A24EB70}" type="pres">
      <dgm:prSet presAssocID="{2399141D-4F8B-47C6-AE86-69B795F4BD98}" presName="sibTrans" presStyleLbl="sibTrans2D1" presStyleIdx="1" presStyleCnt="5"/>
      <dgm:spPr/>
    </dgm:pt>
    <dgm:pt modelId="{6106FDD6-B3B9-4485-A4CC-8554D88189BC}" type="pres">
      <dgm:prSet presAssocID="{2399141D-4F8B-47C6-AE86-69B795F4BD98}" presName="connectorText" presStyleLbl="sibTrans2D1" presStyleIdx="1" presStyleCnt="5"/>
      <dgm:spPr/>
    </dgm:pt>
    <dgm:pt modelId="{B452FC9C-D28B-4566-A338-FAA1A2FB16F5}" type="pres">
      <dgm:prSet presAssocID="{18DEFC80-BE8A-435D-88CA-FA44E74E640E}" presName="node" presStyleLbl="node1" presStyleIdx="2" presStyleCnt="5">
        <dgm:presLayoutVars>
          <dgm:bulletEnabled val="1"/>
        </dgm:presLayoutVars>
      </dgm:prSet>
      <dgm:spPr/>
    </dgm:pt>
    <dgm:pt modelId="{A52D5777-5B96-448B-BE87-A7B8C3CC59D6}" type="pres">
      <dgm:prSet presAssocID="{8EAF1D9E-47B2-4F73-A6AD-C06C5A8A0E1F}" presName="sibTrans" presStyleLbl="sibTrans2D1" presStyleIdx="2" presStyleCnt="5"/>
      <dgm:spPr/>
    </dgm:pt>
    <dgm:pt modelId="{A44BE114-787A-4857-A9F5-33A78E71C59E}" type="pres">
      <dgm:prSet presAssocID="{8EAF1D9E-47B2-4F73-A6AD-C06C5A8A0E1F}" presName="connectorText" presStyleLbl="sibTrans2D1" presStyleIdx="2" presStyleCnt="5"/>
      <dgm:spPr/>
    </dgm:pt>
    <dgm:pt modelId="{1877E278-6E17-4413-83F0-E98D584DCDB8}" type="pres">
      <dgm:prSet presAssocID="{0EB0288C-A961-4F45-B545-305710201D5D}" presName="node" presStyleLbl="node1" presStyleIdx="3" presStyleCnt="5">
        <dgm:presLayoutVars>
          <dgm:bulletEnabled val="1"/>
        </dgm:presLayoutVars>
      </dgm:prSet>
      <dgm:spPr/>
    </dgm:pt>
    <dgm:pt modelId="{538597E2-68C3-4DD8-BA41-05E4E17D5900}" type="pres">
      <dgm:prSet presAssocID="{93BEACC5-32BA-461E-B3D5-93B12812FA1D}" presName="sibTrans" presStyleLbl="sibTrans2D1" presStyleIdx="3" presStyleCnt="5"/>
      <dgm:spPr/>
    </dgm:pt>
    <dgm:pt modelId="{B6E6F8EF-7A3E-4CD4-A72D-6C9B1E1EEA04}" type="pres">
      <dgm:prSet presAssocID="{93BEACC5-32BA-461E-B3D5-93B12812FA1D}" presName="connectorText" presStyleLbl="sibTrans2D1" presStyleIdx="3" presStyleCnt="5"/>
      <dgm:spPr/>
    </dgm:pt>
    <dgm:pt modelId="{0BA523C1-9EEA-4BA9-8066-8994C6835493}" type="pres">
      <dgm:prSet presAssocID="{6DFB19CA-8181-4635-8A8F-70690DCE908E}" presName="node" presStyleLbl="node1" presStyleIdx="4" presStyleCnt="5">
        <dgm:presLayoutVars>
          <dgm:bulletEnabled val="1"/>
        </dgm:presLayoutVars>
      </dgm:prSet>
      <dgm:spPr/>
    </dgm:pt>
    <dgm:pt modelId="{71AEB1A6-AFF9-4CD5-A7CC-C3D07AECAB3C}" type="pres">
      <dgm:prSet presAssocID="{B6D92BE6-8420-4A88-B715-2EE7C42EB915}" presName="sibTrans" presStyleLbl="sibTrans2D1" presStyleIdx="4" presStyleCnt="5"/>
      <dgm:spPr/>
    </dgm:pt>
    <dgm:pt modelId="{203EC858-84F2-479B-8929-D53228A6CF5E}" type="pres">
      <dgm:prSet presAssocID="{B6D92BE6-8420-4A88-B715-2EE7C42EB915}" presName="connectorText" presStyleLbl="sibTrans2D1" presStyleIdx="4" presStyleCnt="5"/>
      <dgm:spPr/>
    </dgm:pt>
  </dgm:ptLst>
  <dgm:cxnLst>
    <dgm:cxn modelId="{0F3EE117-4551-4E4F-A56E-E310108BB0DB}" srcId="{1E4FEAC8-5431-4AB8-9DE7-361A70F5221A}" destId="{18DEFC80-BE8A-435D-88CA-FA44E74E640E}" srcOrd="2" destOrd="0" parTransId="{F12A5265-8FA4-446A-9959-9EF0D71E8AFD}" sibTransId="{8EAF1D9E-47B2-4F73-A6AD-C06C5A8A0E1F}"/>
    <dgm:cxn modelId="{9BB0FC26-C967-477D-BBCC-48AF8BA2E965}" type="presOf" srcId="{B6D92BE6-8420-4A88-B715-2EE7C42EB915}" destId="{203EC858-84F2-479B-8929-D53228A6CF5E}" srcOrd="1" destOrd="0" presId="urn:microsoft.com/office/officeart/2005/8/layout/cycle2"/>
    <dgm:cxn modelId="{4A49773D-C28F-450B-AD6E-AD15FD94D8EA}" type="presOf" srcId="{8EAF1D9E-47B2-4F73-A6AD-C06C5A8A0E1F}" destId="{A52D5777-5B96-448B-BE87-A7B8C3CC59D6}" srcOrd="0" destOrd="0" presId="urn:microsoft.com/office/officeart/2005/8/layout/cycle2"/>
    <dgm:cxn modelId="{AEB56D3F-E317-477F-A0E8-C9CE6EF880C7}" srcId="{1E4FEAC8-5431-4AB8-9DE7-361A70F5221A}" destId="{6DFB19CA-8181-4635-8A8F-70690DCE908E}" srcOrd="4" destOrd="0" parTransId="{83376F6B-59CC-4DD4-B2AA-5FCCBDF08FCC}" sibTransId="{B6D92BE6-8420-4A88-B715-2EE7C42EB915}"/>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4FEAC8-5431-4AB8-9DE7-361A70F5221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F21C7CD3-82F4-4B3E-8E19-F9F64C7E0BAB}">
      <dgm:prSet phldrT="[Texto]"/>
      <dgm:spPr>
        <a:solidFill>
          <a:schemeClr val="accent6">
            <a:lumMod val="60000"/>
            <a:lumOff val="40000"/>
          </a:schemeClr>
        </a:solidFill>
      </dgm:spPr>
      <dgm:t>
        <a:bodyPr/>
        <a:lstStyle/>
        <a:p>
          <a:r>
            <a:rPr lang="es-ES" b="1" dirty="0">
              <a:solidFill>
                <a:schemeClr val="tx1"/>
              </a:solidFill>
            </a:rPr>
            <a:t>Planificación y control operacional</a:t>
          </a:r>
        </a:p>
      </dgm:t>
    </dgm:pt>
    <dgm:pt modelId="{E73C9428-FC0D-48C3-92A1-68EAB838AA47}" type="parTrans" cxnId="{835C4FE0-1D59-42DC-9D0A-018F98B04590}">
      <dgm:prSet/>
      <dgm:spPr/>
      <dgm:t>
        <a:bodyPr/>
        <a:lstStyle/>
        <a:p>
          <a:endParaRPr lang="es-ES" b="1"/>
        </a:p>
      </dgm:t>
    </dgm:pt>
    <dgm:pt modelId="{59E9D43D-2C2A-4661-B152-0F336CBCD93B}" type="sibTrans" cxnId="{835C4FE0-1D59-42DC-9D0A-018F98B04590}">
      <dgm:prSet/>
      <dgm:spPr/>
      <dgm:t>
        <a:bodyPr/>
        <a:lstStyle/>
        <a:p>
          <a:endParaRPr lang="es-ES" b="1"/>
        </a:p>
      </dgm:t>
    </dgm:pt>
    <dgm:pt modelId="{0D1051F2-D0A4-4941-ACCB-E20E5B5A9B8E}">
      <dgm:prSet phldrT="[Texto]"/>
      <dgm:spPr>
        <a:solidFill>
          <a:schemeClr val="accent6">
            <a:lumMod val="60000"/>
            <a:lumOff val="40000"/>
          </a:schemeClr>
        </a:solidFill>
      </dgm:spPr>
      <dgm:t>
        <a:bodyPr/>
        <a:lstStyle/>
        <a:p>
          <a:r>
            <a:rPr lang="es-ES" b="1" dirty="0">
              <a:solidFill>
                <a:schemeClr val="tx1"/>
              </a:solidFill>
            </a:rPr>
            <a:t>Debida diligencia</a:t>
          </a:r>
        </a:p>
      </dgm:t>
    </dgm:pt>
    <dgm:pt modelId="{A5836D54-2BE7-4477-B955-76D0473493E3}" type="parTrans" cxnId="{7C4FBF7E-D021-4256-83EB-50CE962F05CE}">
      <dgm:prSet/>
      <dgm:spPr/>
      <dgm:t>
        <a:bodyPr/>
        <a:lstStyle/>
        <a:p>
          <a:endParaRPr lang="es-ES" b="1"/>
        </a:p>
      </dgm:t>
    </dgm:pt>
    <dgm:pt modelId="{2399141D-4F8B-47C6-AE86-69B795F4BD98}" type="sibTrans" cxnId="{7C4FBF7E-D021-4256-83EB-50CE962F05CE}">
      <dgm:prSet/>
      <dgm:spPr/>
      <dgm:t>
        <a:bodyPr/>
        <a:lstStyle/>
        <a:p>
          <a:endParaRPr lang="es-ES" b="1"/>
        </a:p>
      </dgm:t>
    </dgm:pt>
    <dgm:pt modelId="{18DEFC80-BE8A-435D-88CA-FA44E74E640E}">
      <dgm:prSet phldrT="[Texto]"/>
      <dgm:spPr>
        <a:solidFill>
          <a:schemeClr val="accent6">
            <a:lumMod val="60000"/>
            <a:lumOff val="40000"/>
          </a:schemeClr>
        </a:solidFill>
      </dgm:spPr>
      <dgm:t>
        <a:bodyPr/>
        <a:lstStyle/>
        <a:p>
          <a:r>
            <a:rPr lang="es-ES" b="1" dirty="0">
              <a:solidFill>
                <a:schemeClr val="tx1"/>
              </a:solidFill>
            </a:rPr>
            <a:t>Controles financieros y no financieros</a:t>
          </a:r>
        </a:p>
      </dgm:t>
    </dgm:pt>
    <dgm:pt modelId="{F12A5265-8FA4-446A-9959-9EF0D71E8AFD}" type="parTrans" cxnId="{0F3EE117-4551-4E4F-A56E-E310108BB0DB}">
      <dgm:prSet/>
      <dgm:spPr/>
      <dgm:t>
        <a:bodyPr/>
        <a:lstStyle/>
        <a:p>
          <a:endParaRPr lang="es-ES" b="1"/>
        </a:p>
      </dgm:t>
    </dgm:pt>
    <dgm:pt modelId="{8EAF1D9E-47B2-4F73-A6AD-C06C5A8A0E1F}" type="sibTrans" cxnId="{0F3EE117-4551-4E4F-A56E-E310108BB0DB}">
      <dgm:prSet/>
      <dgm:spPr/>
      <dgm:t>
        <a:bodyPr/>
        <a:lstStyle/>
        <a:p>
          <a:endParaRPr lang="es-ES" b="1"/>
        </a:p>
      </dgm:t>
    </dgm:pt>
    <dgm:pt modelId="{0EB0288C-A961-4F45-B545-305710201D5D}">
      <dgm:prSet phldrT="[Texto]"/>
      <dgm:spPr>
        <a:solidFill>
          <a:schemeClr val="accent6">
            <a:lumMod val="60000"/>
            <a:lumOff val="40000"/>
          </a:schemeClr>
        </a:solidFill>
      </dgm:spPr>
      <dgm:t>
        <a:bodyPr/>
        <a:lstStyle/>
        <a:p>
          <a:r>
            <a:rPr lang="es-ES" b="1" dirty="0">
              <a:solidFill>
                <a:schemeClr val="tx1"/>
              </a:solidFill>
            </a:rPr>
            <a:t>Implementación de controles anti-soborno en OC y SN</a:t>
          </a:r>
        </a:p>
      </dgm:t>
    </dgm:pt>
    <dgm:pt modelId="{4EC019D9-2471-460D-A092-0E9ECA49AB6F}" type="parTrans" cxnId="{ACBE5A8D-A12B-4672-A25B-6CB5B9769C8C}">
      <dgm:prSet/>
      <dgm:spPr/>
      <dgm:t>
        <a:bodyPr/>
        <a:lstStyle/>
        <a:p>
          <a:endParaRPr lang="es-ES" b="1"/>
        </a:p>
      </dgm:t>
    </dgm:pt>
    <dgm:pt modelId="{93BEACC5-32BA-461E-B3D5-93B12812FA1D}" type="sibTrans" cxnId="{ACBE5A8D-A12B-4672-A25B-6CB5B9769C8C}">
      <dgm:prSet/>
      <dgm:spPr/>
      <dgm:t>
        <a:bodyPr/>
        <a:lstStyle/>
        <a:p>
          <a:endParaRPr lang="es-ES" b="1"/>
        </a:p>
      </dgm:t>
    </dgm:pt>
    <dgm:pt modelId="{6DFB19CA-8181-4635-8A8F-70690DCE908E}">
      <dgm:prSet phldrT="[Texto]"/>
      <dgm:spPr>
        <a:solidFill>
          <a:schemeClr val="accent6">
            <a:lumMod val="60000"/>
            <a:lumOff val="40000"/>
          </a:schemeClr>
        </a:solidFill>
      </dgm:spPr>
      <dgm:t>
        <a:bodyPr/>
        <a:lstStyle/>
        <a:p>
          <a:r>
            <a:rPr lang="es-ES" b="1" dirty="0">
              <a:solidFill>
                <a:schemeClr val="tx1"/>
              </a:solidFill>
            </a:rPr>
            <a:t>Compromisos anti-soborno</a:t>
          </a:r>
        </a:p>
      </dgm:t>
    </dgm:pt>
    <dgm:pt modelId="{83376F6B-59CC-4DD4-B2AA-5FCCBDF08FCC}" type="parTrans" cxnId="{AEB56D3F-E317-477F-A0E8-C9CE6EF880C7}">
      <dgm:prSet/>
      <dgm:spPr/>
      <dgm:t>
        <a:bodyPr/>
        <a:lstStyle/>
        <a:p>
          <a:endParaRPr lang="es-ES" b="1"/>
        </a:p>
      </dgm:t>
    </dgm:pt>
    <dgm:pt modelId="{B6D92BE6-8420-4A88-B715-2EE7C42EB915}" type="sibTrans" cxnId="{AEB56D3F-E317-477F-A0E8-C9CE6EF880C7}">
      <dgm:prSet/>
      <dgm:spPr/>
      <dgm:t>
        <a:bodyPr/>
        <a:lstStyle/>
        <a:p>
          <a:endParaRPr lang="es-ES" b="1"/>
        </a:p>
      </dgm:t>
    </dgm:pt>
    <dgm:pt modelId="{182F0CE0-C959-4796-8927-76C1C13AA727}">
      <dgm:prSet phldrT="[Texto]"/>
      <dgm:spPr>
        <a:solidFill>
          <a:schemeClr val="accent6">
            <a:lumMod val="60000"/>
            <a:lumOff val="40000"/>
          </a:schemeClr>
        </a:solidFill>
      </dgm:spPr>
      <dgm:t>
        <a:bodyPr/>
        <a:lstStyle/>
        <a:p>
          <a:r>
            <a:rPr lang="es-ES" b="1" dirty="0">
              <a:solidFill>
                <a:schemeClr val="tx1"/>
              </a:solidFill>
            </a:rPr>
            <a:t>Regalos, hospitalidad, donaciones y beneficios similares</a:t>
          </a:r>
        </a:p>
      </dgm:t>
    </dgm:pt>
    <dgm:pt modelId="{4DA8B627-5DE9-416E-BCA2-A18CDFC4E255}" type="parTrans" cxnId="{E8DD7839-5BB3-4510-BA89-882F1F964D88}">
      <dgm:prSet/>
      <dgm:spPr/>
      <dgm:t>
        <a:bodyPr/>
        <a:lstStyle/>
        <a:p>
          <a:endParaRPr lang="es-ES"/>
        </a:p>
      </dgm:t>
    </dgm:pt>
    <dgm:pt modelId="{48F7EDCD-BBF0-4C51-AB17-D8481D12AAF7}" type="sibTrans" cxnId="{E8DD7839-5BB3-4510-BA89-882F1F964D88}">
      <dgm:prSet/>
      <dgm:spPr/>
      <dgm:t>
        <a:bodyPr/>
        <a:lstStyle/>
        <a:p>
          <a:endParaRPr lang="es-ES"/>
        </a:p>
      </dgm:t>
    </dgm:pt>
    <dgm:pt modelId="{C372692C-5E8A-46AD-B176-FDC0F305A6F1}">
      <dgm:prSet phldrT="[Texto]"/>
      <dgm:spPr>
        <a:solidFill>
          <a:schemeClr val="accent6">
            <a:lumMod val="60000"/>
            <a:lumOff val="40000"/>
          </a:schemeClr>
        </a:solidFill>
      </dgm:spPr>
      <dgm:t>
        <a:bodyPr/>
        <a:lstStyle/>
        <a:p>
          <a:r>
            <a:rPr lang="es-ES" b="1" dirty="0">
              <a:solidFill>
                <a:schemeClr val="tx1"/>
              </a:solidFill>
            </a:rPr>
            <a:t>Manejo de controles anti-soborno inadecuados</a:t>
          </a:r>
        </a:p>
      </dgm:t>
    </dgm:pt>
    <dgm:pt modelId="{08B6DEBB-29FA-45DD-9879-FE1BF1B59B54}" type="parTrans" cxnId="{3FA98F28-75E2-4185-9DDE-CBC9D5D18075}">
      <dgm:prSet/>
      <dgm:spPr/>
      <dgm:t>
        <a:bodyPr/>
        <a:lstStyle/>
        <a:p>
          <a:endParaRPr lang="es-ES"/>
        </a:p>
      </dgm:t>
    </dgm:pt>
    <dgm:pt modelId="{BA30FBC6-E3DD-4423-9673-597EC19EE2B5}" type="sibTrans" cxnId="{3FA98F28-75E2-4185-9DDE-CBC9D5D18075}">
      <dgm:prSet/>
      <dgm:spPr/>
      <dgm:t>
        <a:bodyPr/>
        <a:lstStyle/>
        <a:p>
          <a:endParaRPr lang="es-ES"/>
        </a:p>
      </dgm:t>
    </dgm:pt>
    <dgm:pt modelId="{795931E3-19C0-434B-8496-64B2613A4203}">
      <dgm:prSet phldrT="[Texto]"/>
      <dgm:spPr>
        <a:solidFill>
          <a:schemeClr val="accent6">
            <a:lumMod val="60000"/>
            <a:lumOff val="40000"/>
          </a:schemeClr>
        </a:solidFill>
      </dgm:spPr>
      <dgm:t>
        <a:bodyPr/>
        <a:lstStyle/>
        <a:p>
          <a:r>
            <a:rPr lang="es-ES" b="1" dirty="0">
              <a:solidFill>
                <a:schemeClr val="tx1"/>
              </a:solidFill>
            </a:rPr>
            <a:t>Levantamiento de inquietudes, investigaciones y hacer frente al soborno</a:t>
          </a:r>
        </a:p>
      </dgm:t>
    </dgm:pt>
    <dgm:pt modelId="{D8D0689B-CE04-44E0-A3DF-10755E36A569}" type="parTrans" cxnId="{018A8D3E-0601-4973-ADA0-272E869EEBA2}">
      <dgm:prSet/>
      <dgm:spPr/>
      <dgm:t>
        <a:bodyPr/>
        <a:lstStyle/>
        <a:p>
          <a:endParaRPr lang="es-ES"/>
        </a:p>
      </dgm:t>
    </dgm:pt>
    <dgm:pt modelId="{DC7D1018-E57C-45BB-B6B4-EFA36E37C2A2}" type="sibTrans" cxnId="{018A8D3E-0601-4973-ADA0-272E869EEBA2}">
      <dgm:prSet/>
      <dgm:spPr/>
      <dgm:t>
        <a:bodyPr/>
        <a:lstStyle/>
        <a:p>
          <a:endParaRPr lang="es-ES"/>
        </a:p>
      </dgm:t>
    </dgm:pt>
    <dgm:pt modelId="{D6D1E2D2-DC6E-4EAD-9098-31F4951EA1C9}" type="pres">
      <dgm:prSet presAssocID="{1E4FEAC8-5431-4AB8-9DE7-361A70F5221A}" presName="cycle" presStyleCnt="0">
        <dgm:presLayoutVars>
          <dgm:dir/>
          <dgm:resizeHandles val="exact"/>
        </dgm:presLayoutVars>
      </dgm:prSet>
      <dgm:spPr/>
    </dgm:pt>
    <dgm:pt modelId="{76117EA7-8DB9-4A40-AE1E-A320E4AC04E9}" type="pres">
      <dgm:prSet presAssocID="{F21C7CD3-82F4-4B3E-8E19-F9F64C7E0BAB}" presName="node" presStyleLbl="node1" presStyleIdx="0" presStyleCnt="8">
        <dgm:presLayoutVars>
          <dgm:bulletEnabled val="1"/>
        </dgm:presLayoutVars>
      </dgm:prSet>
      <dgm:spPr/>
    </dgm:pt>
    <dgm:pt modelId="{DF722240-215A-4E1D-B440-F2A3E3A1335D}" type="pres">
      <dgm:prSet presAssocID="{59E9D43D-2C2A-4661-B152-0F336CBCD93B}" presName="sibTrans" presStyleLbl="sibTrans2D1" presStyleIdx="0" presStyleCnt="8"/>
      <dgm:spPr/>
    </dgm:pt>
    <dgm:pt modelId="{FC75020A-9D0B-48AC-B84E-11B9DC20AFFF}" type="pres">
      <dgm:prSet presAssocID="{59E9D43D-2C2A-4661-B152-0F336CBCD93B}" presName="connectorText" presStyleLbl="sibTrans2D1" presStyleIdx="0" presStyleCnt="8"/>
      <dgm:spPr/>
    </dgm:pt>
    <dgm:pt modelId="{0C4A93D7-0225-4498-8ABC-52C5C2959A57}" type="pres">
      <dgm:prSet presAssocID="{0D1051F2-D0A4-4941-ACCB-E20E5B5A9B8E}" presName="node" presStyleLbl="node1" presStyleIdx="1" presStyleCnt="8">
        <dgm:presLayoutVars>
          <dgm:bulletEnabled val="1"/>
        </dgm:presLayoutVars>
      </dgm:prSet>
      <dgm:spPr/>
    </dgm:pt>
    <dgm:pt modelId="{D3F645D0-4821-4EB7-A1F2-BC6E5A24EB70}" type="pres">
      <dgm:prSet presAssocID="{2399141D-4F8B-47C6-AE86-69B795F4BD98}" presName="sibTrans" presStyleLbl="sibTrans2D1" presStyleIdx="1" presStyleCnt="8"/>
      <dgm:spPr/>
    </dgm:pt>
    <dgm:pt modelId="{6106FDD6-B3B9-4485-A4CC-8554D88189BC}" type="pres">
      <dgm:prSet presAssocID="{2399141D-4F8B-47C6-AE86-69B795F4BD98}" presName="connectorText" presStyleLbl="sibTrans2D1" presStyleIdx="1" presStyleCnt="8"/>
      <dgm:spPr/>
    </dgm:pt>
    <dgm:pt modelId="{B452FC9C-D28B-4566-A338-FAA1A2FB16F5}" type="pres">
      <dgm:prSet presAssocID="{18DEFC80-BE8A-435D-88CA-FA44E74E640E}" presName="node" presStyleLbl="node1" presStyleIdx="2" presStyleCnt="8">
        <dgm:presLayoutVars>
          <dgm:bulletEnabled val="1"/>
        </dgm:presLayoutVars>
      </dgm:prSet>
      <dgm:spPr/>
    </dgm:pt>
    <dgm:pt modelId="{A52D5777-5B96-448B-BE87-A7B8C3CC59D6}" type="pres">
      <dgm:prSet presAssocID="{8EAF1D9E-47B2-4F73-A6AD-C06C5A8A0E1F}" presName="sibTrans" presStyleLbl="sibTrans2D1" presStyleIdx="2" presStyleCnt="8"/>
      <dgm:spPr/>
    </dgm:pt>
    <dgm:pt modelId="{A44BE114-787A-4857-A9F5-33A78E71C59E}" type="pres">
      <dgm:prSet presAssocID="{8EAF1D9E-47B2-4F73-A6AD-C06C5A8A0E1F}" presName="connectorText" presStyleLbl="sibTrans2D1" presStyleIdx="2" presStyleCnt="8"/>
      <dgm:spPr/>
    </dgm:pt>
    <dgm:pt modelId="{1877E278-6E17-4413-83F0-E98D584DCDB8}" type="pres">
      <dgm:prSet presAssocID="{0EB0288C-A961-4F45-B545-305710201D5D}" presName="node" presStyleLbl="node1" presStyleIdx="3" presStyleCnt="8">
        <dgm:presLayoutVars>
          <dgm:bulletEnabled val="1"/>
        </dgm:presLayoutVars>
      </dgm:prSet>
      <dgm:spPr/>
    </dgm:pt>
    <dgm:pt modelId="{538597E2-68C3-4DD8-BA41-05E4E17D5900}" type="pres">
      <dgm:prSet presAssocID="{93BEACC5-32BA-461E-B3D5-93B12812FA1D}" presName="sibTrans" presStyleLbl="sibTrans2D1" presStyleIdx="3" presStyleCnt="8"/>
      <dgm:spPr/>
    </dgm:pt>
    <dgm:pt modelId="{B6E6F8EF-7A3E-4CD4-A72D-6C9B1E1EEA04}" type="pres">
      <dgm:prSet presAssocID="{93BEACC5-32BA-461E-B3D5-93B12812FA1D}" presName="connectorText" presStyleLbl="sibTrans2D1" presStyleIdx="3" presStyleCnt="8"/>
      <dgm:spPr/>
    </dgm:pt>
    <dgm:pt modelId="{0BA523C1-9EEA-4BA9-8066-8994C6835493}" type="pres">
      <dgm:prSet presAssocID="{6DFB19CA-8181-4635-8A8F-70690DCE908E}" presName="node" presStyleLbl="node1" presStyleIdx="4" presStyleCnt="8">
        <dgm:presLayoutVars>
          <dgm:bulletEnabled val="1"/>
        </dgm:presLayoutVars>
      </dgm:prSet>
      <dgm:spPr/>
    </dgm:pt>
    <dgm:pt modelId="{71AEB1A6-AFF9-4CD5-A7CC-C3D07AECAB3C}" type="pres">
      <dgm:prSet presAssocID="{B6D92BE6-8420-4A88-B715-2EE7C42EB915}" presName="sibTrans" presStyleLbl="sibTrans2D1" presStyleIdx="4" presStyleCnt="8"/>
      <dgm:spPr/>
    </dgm:pt>
    <dgm:pt modelId="{203EC858-84F2-479B-8929-D53228A6CF5E}" type="pres">
      <dgm:prSet presAssocID="{B6D92BE6-8420-4A88-B715-2EE7C42EB915}" presName="connectorText" presStyleLbl="sibTrans2D1" presStyleIdx="4" presStyleCnt="8"/>
      <dgm:spPr/>
    </dgm:pt>
    <dgm:pt modelId="{4A48ECF1-BB38-415B-8FF5-F66199A75A4B}" type="pres">
      <dgm:prSet presAssocID="{182F0CE0-C959-4796-8927-76C1C13AA727}" presName="node" presStyleLbl="node1" presStyleIdx="5" presStyleCnt="8">
        <dgm:presLayoutVars>
          <dgm:bulletEnabled val="1"/>
        </dgm:presLayoutVars>
      </dgm:prSet>
      <dgm:spPr/>
    </dgm:pt>
    <dgm:pt modelId="{4F003027-AA25-4EC1-ACFE-1358CC7B50CC}" type="pres">
      <dgm:prSet presAssocID="{48F7EDCD-BBF0-4C51-AB17-D8481D12AAF7}" presName="sibTrans" presStyleLbl="sibTrans2D1" presStyleIdx="5" presStyleCnt="8"/>
      <dgm:spPr/>
    </dgm:pt>
    <dgm:pt modelId="{A073DF0A-029A-4A53-A876-3F071238EE36}" type="pres">
      <dgm:prSet presAssocID="{48F7EDCD-BBF0-4C51-AB17-D8481D12AAF7}" presName="connectorText" presStyleLbl="sibTrans2D1" presStyleIdx="5" presStyleCnt="8"/>
      <dgm:spPr/>
    </dgm:pt>
    <dgm:pt modelId="{8EDE9857-482D-484A-B8B8-5728C7041725}" type="pres">
      <dgm:prSet presAssocID="{C372692C-5E8A-46AD-B176-FDC0F305A6F1}" presName="node" presStyleLbl="node1" presStyleIdx="6" presStyleCnt="8">
        <dgm:presLayoutVars>
          <dgm:bulletEnabled val="1"/>
        </dgm:presLayoutVars>
      </dgm:prSet>
      <dgm:spPr/>
    </dgm:pt>
    <dgm:pt modelId="{E7E6A309-7C29-45CF-9375-3D5F66A8232A}" type="pres">
      <dgm:prSet presAssocID="{BA30FBC6-E3DD-4423-9673-597EC19EE2B5}" presName="sibTrans" presStyleLbl="sibTrans2D1" presStyleIdx="6" presStyleCnt="8"/>
      <dgm:spPr/>
    </dgm:pt>
    <dgm:pt modelId="{9A1179AA-1E6A-4971-8745-024BA389ECF2}" type="pres">
      <dgm:prSet presAssocID="{BA30FBC6-E3DD-4423-9673-597EC19EE2B5}" presName="connectorText" presStyleLbl="sibTrans2D1" presStyleIdx="6" presStyleCnt="8"/>
      <dgm:spPr/>
    </dgm:pt>
    <dgm:pt modelId="{A11ADDC2-A264-46D3-8D23-F20057E56D99}" type="pres">
      <dgm:prSet presAssocID="{795931E3-19C0-434B-8496-64B2613A4203}" presName="node" presStyleLbl="node1" presStyleIdx="7" presStyleCnt="8">
        <dgm:presLayoutVars>
          <dgm:bulletEnabled val="1"/>
        </dgm:presLayoutVars>
      </dgm:prSet>
      <dgm:spPr/>
    </dgm:pt>
    <dgm:pt modelId="{9E57E29C-CB46-4421-85E3-5A0BE7BC32DE}" type="pres">
      <dgm:prSet presAssocID="{DC7D1018-E57C-45BB-B6B4-EFA36E37C2A2}" presName="sibTrans" presStyleLbl="sibTrans2D1" presStyleIdx="7" presStyleCnt="8"/>
      <dgm:spPr/>
    </dgm:pt>
    <dgm:pt modelId="{8063DF6A-7C1E-4F48-9CD3-2DE0B49A69D5}" type="pres">
      <dgm:prSet presAssocID="{DC7D1018-E57C-45BB-B6B4-EFA36E37C2A2}" presName="connectorText" presStyleLbl="sibTrans2D1" presStyleIdx="7" presStyleCnt="8"/>
      <dgm:spPr/>
    </dgm:pt>
  </dgm:ptLst>
  <dgm:cxnLst>
    <dgm:cxn modelId="{A5EF6C07-AFD5-4E10-A908-97069B973150}" type="presOf" srcId="{48F7EDCD-BBF0-4C51-AB17-D8481D12AAF7}" destId="{A073DF0A-029A-4A53-A876-3F071238EE36}" srcOrd="1" destOrd="0" presId="urn:microsoft.com/office/officeart/2005/8/layout/cycle2"/>
    <dgm:cxn modelId="{248C2011-93F3-42EB-9784-13696CE40D75}" type="presOf" srcId="{795931E3-19C0-434B-8496-64B2613A4203}" destId="{A11ADDC2-A264-46D3-8D23-F20057E56D99}" srcOrd="0" destOrd="0" presId="urn:microsoft.com/office/officeart/2005/8/layout/cycle2"/>
    <dgm:cxn modelId="{0F3EE117-4551-4E4F-A56E-E310108BB0DB}" srcId="{1E4FEAC8-5431-4AB8-9DE7-361A70F5221A}" destId="{18DEFC80-BE8A-435D-88CA-FA44E74E640E}" srcOrd="2" destOrd="0" parTransId="{F12A5265-8FA4-446A-9959-9EF0D71E8AFD}" sibTransId="{8EAF1D9E-47B2-4F73-A6AD-C06C5A8A0E1F}"/>
    <dgm:cxn modelId="{52B57B1E-6C31-433A-A376-A9A36AB7CADB}" type="presOf" srcId="{BA30FBC6-E3DD-4423-9673-597EC19EE2B5}" destId="{E7E6A309-7C29-45CF-9375-3D5F66A8232A}" srcOrd="0" destOrd="0" presId="urn:microsoft.com/office/officeart/2005/8/layout/cycle2"/>
    <dgm:cxn modelId="{9BB0FC26-C967-477D-BBCC-48AF8BA2E965}" type="presOf" srcId="{B6D92BE6-8420-4A88-B715-2EE7C42EB915}" destId="{203EC858-84F2-479B-8929-D53228A6CF5E}" srcOrd="1" destOrd="0" presId="urn:microsoft.com/office/officeart/2005/8/layout/cycle2"/>
    <dgm:cxn modelId="{3FA98F28-75E2-4185-9DDE-CBC9D5D18075}" srcId="{1E4FEAC8-5431-4AB8-9DE7-361A70F5221A}" destId="{C372692C-5E8A-46AD-B176-FDC0F305A6F1}" srcOrd="6" destOrd="0" parTransId="{08B6DEBB-29FA-45DD-9879-FE1BF1B59B54}" sibTransId="{BA30FBC6-E3DD-4423-9673-597EC19EE2B5}"/>
    <dgm:cxn modelId="{E8DD7839-5BB3-4510-BA89-882F1F964D88}" srcId="{1E4FEAC8-5431-4AB8-9DE7-361A70F5221A}" destId="{182F0CE0-C959-4796-8927-76C1C13AA727}" srcOrd="5" destOrd="0" parTransId="{4DA8B627-5DE9-416E-BCA2-A18CDFC4E255}" sibTransId="{48F7EDCD-BBF0-4C51-AB17-D8481D12AAF7}"/>
    <dgm:cxn modelId="{4A49773D-C28F-450B-AD6E-AD15FD94D8EA}" type="presOf" srcId="{8EAF1D9E-47B2-4F73-A6AD-C06C5A8A0E1F}" destId="{A52D5777-5B96-448B-BE87-A7B8C3CC59D6}" srcOrd="0" destOrd="0" presId="urn:microsoft.com/office/officeart/2005/8/layout/cycle2"/>
    <dgm:cxn modelId="{018A8D3E-0601-4973-ADA0-272E869EEBA2}" srcId="{1E4FEAC8-5431-4AB8-9DE7-361A70F5221A}" destId="{795931E3-19C0-434B-8496-64B2613A4203}" srcOrd="7" destOrd="0" parTransId="{D8D0689B-CE04-44E0-A3DF-10755E36A569}" sibTransId="{DC7D1018-E57C-45BB-B6B4-EFA36E37C2A2}"/>
    <dgm:cxn modelId="{AEB56D3F-E317-477F-A0E8-C9CE6EF880C7}" srcId="{1E4FEAC8-5431-4AB8-9DE7-361A70F5221A}" destId="{6DFB19CA-8181-4635-8A8F-70690DCE908E}" srcOrd="4" destOrd="0" parTransId="{83376F6B-59CC-4DD4-B2AA-5FCCBDF08FCC}" sibTransId="{B6D92BE6-8420-4A88-B715-2EE7C42EB915}"/>
    <dgm:cxn modelId="{016ABE3F-8FA3-445D-A5BE-9CDBD0B7FF71}" type="presOf" srcId="{48F7EDCD-BBF0-4C51-AB17-D8481D12AAF7}" destId="{4F003027-AA25-4EC1-ACFE-1358CC7B50CC}" srcOrd="0" destOrd="0" presId="urn:microsoft.com/office/officeart/2005/8/layout/cycle2"/>
    <dgm:cxn modelId="{65A17E51-09E3-47FE-9BCE-B1E85B332D06}" type="presOf" srcId="{2399141D-4F8B-47C6-AE86-69B795F4BD98}" destId="{6106FDD6-B3B9-4485-A4CC-8554D88189BC}" srcOrd="1" destOrd="0" presId="urn:microsoft.com/office/officeart/2005/8/layout/cycle2"/>
    <dgm:cxn modelId="{F6E5AD5A-DCAB-473D-80AD-0AD4A80A91B9}" type="presOf" srcId="{B6D92BE6-8420-4A88-B715-2EE7C42EB915}" destId="{71AEB1A6-AFF9-4CD5-A7CC-C3D07AECAB3C}" srcOrd="0" destOrd="0" presId="urn:microsoft.com/office/officeart/2005/8/layout/cycle2"/>
    <dgm:cxn modelId="{5074D97A-5961-4074-A75B-E3CF5C8DAA97}" type="presOf" srcId="{0D1051F2-D0A4-4941-ACCB-E20E5B5A9B8E}" destId="{0C4A93D7-0225-4498-8ABC-52C5C2959A57}" srcOrd="0" destOrd="0" presId="urn:microsoft.com/office/officeart/2005/8/layout/cycle2"/>
    <dgm:cxn modelId="{10A0F77B-6D36-4FA1-AFAB-45C3E9384FA7}" type="presOf" srcId="{BA30FBC6-E3DD-4423-9673-597EC19EE2B5}" destId="{9A1179AA-1E6A-4971-8745-024BA389ECF2}" srcOrd="1" destOrd="0" presId="urn:microsoft.com/office/officeart/2005/8/layout/cycle2"/>
    <dgm:cxn modelId="{7C4FBF7E-D021-4256-83EB-50CE962F05CE}" srcId="{1E4FEAC8-5431-4AB8-9DE7-361A70F5221A}" destId="{0D1051F2-D0A4-4941-ACCB-E20E5B5A9B8E}" srcOrd="1" destOrd="0" parTransId="{A5836D54-2BE7-4477-B955-76D0473493E3}" sibTransId="{2399141D-4F8B-47C6-AE86-69B795F4BD98}"/>
    <dgm:cxn modelId="{1CF98E82-E22C-41E2-943D-96375AA181E7}" type="presOf" srcId="{182F0CE0-C959-4796-8927-76C1C13AA727}" destId="{4A48ECF1-BB38-415B-8FF5-F66199A75A4B}" srcOrd="0" destOrd="0" presId="urn:microsoft.com/office/officeart/2005/8/layout/cycle2"/>
    <dgm:cxn modelId="{DF5F0984-C10F-408A-92F9-19363D9710DD}" type="presOf" srcId="{8EAF1D9E-47B2-4F73-A6AD-C06C5A8A0E1F}" destId="{A44BE114-787A-4857-A9F5-33A78E71C59E}" srcOrd="1" destOrd="0" presId="urn:microsoft.com/office/officeart/2005/8/layout/cycle2"/>
    <dgm:cxn modelId="{DC1AD186-411A-4906-8457-64E4B260E964}" type="presOf" srcId="{18DEFC80-BE8A-435D-88CA-FA44E74E640E}" destId="{B452FC9C-D28B-4566-A338-FAA1A2FB16F5}" srcOrd="0" destOrd="0" presId="urn:microsoft.com/office/officeart/2005/8/layout/cycle2"/>
    <dgm:cxn modelId="{6CDA858C-3794-4391-A4FB-AD49096C180F}" type="presOf" srcId="{93BEACC5-32BA-461E-B3D5-93B12812FA1D}" destId="{538597E2-68C3-4DD8-BA41-05E4E17D5900}" srcOrd="0" destOrd="0" presId="urn:microsoft.com/office/officeart/2005/8/layout/cycle2"/>
    <dgm:cxn modelId="{ACBE5A8D-A12B-4672-A25B-6CB5B9769C8C}" srcId="{1E4FEAC8-5431-4AB8-9DE7-361A70F5221A}" destId="{0EB0288C-A961-4F45-B545-305710201D5D}" srcOrd="3" destOrd="0" parTransId="{4EC019D9-2471-460D-A092-0E9ECA49AB6F}" sibTransId="{93BEACC5-32BA-461E-B3D5-93B12812FA1D}"/>
    <dgm:cxn modelId="{9FA1349D-6000-4108-B528-DD539A59C20B}" type="presOf" srcId="{6DFB19CA-8181-4635-8A8F-70690DCE908E}" destId="{0BA523C1-9EEA-4BA9-8066-8994C6835493}" srcOrd="0" destOrd="0" presId="urn:microsoft.com/office/officeart/2005/8/layout/cycle2"/>
    <dgm:cxn modelId="{B35AEEA4-1963-457A-8464-35AE2FDADE41}" type="presOf" srcId="{0EB0288C-A961-4F45-B545-305710201D5D}" destId="{1877E278-6E17-4413-83F0-E98D584DCDB8}" srcOrd="0" destOrd="0" presId="urn:microsoft.com/office/officeart/2005/8/layout/cycle2"/>
    <dgm:cxn modelId="{55A685BA-5EFA-448D-8D13-00CA6492D523}" type="presOf" srcId="{C372692C-5E8A-46AD-B176-FDC0F305A6F1}" destId="{8EDE9857-482D-484A-B8B8-5728C7041725}" srcOrd="0" destOrd="0" presId="urn:microsoft.com/office/officeart/2005/8/layout/cycle2"/>
    <dgm:cxn modelId="{565BC3C1-CF30-4BC5-A055-2EA4100C08FD}" type="presOf" srcId="{2399141D-4F8B-47C6-AE86-69B795F4BD98}" destId="{D3F645D0-4821-4EB7-A1F2-BC6E5A24EB70}" srcOrd="0" destOrd="0" presId="urn:microsoft.com/office/officeart/2005/8/layout/cycle2"/>
    <dgm:cxn modelId="{F6DE45C5-36E8-47B3-B67B-AB3D81996506}" type="presOf" srcId="{1E4FEAC8-5431-4AB8-9DE7-361A70F5221A}" destId="{D6D1E2D2-DC6E-4EAD-9098-31F4951EA1C9}" srcOrd="0" destOrd="0" presId="urn:microsoft.com/office/officeart/2005/8/layout/cycle2"/>
    <dgm:cxn modelId="{EC252CDA-05DF-41F0-93BA-A78E11AEBF79}" type="presOf" srcId="{59E9D43D-2C2A-4661-B152-0F336CBCD93B}" destId="{FC75020A-9D0B-48AC-B84E-11B9DC20AFFF}" srcOrd="1" destOrd="0" presId="urn:microsoft.com/office/officeart/2005/8/layout/cycle2"/>
    <dgm:cxn modelId="{089FEFDA-AC6A-4079-ACD7-6560D6E66AF5}" type="presOf" srcId="{F21C7CD3-82F4-4B3E-8E19-F9F64C7E0BAB}" destId="{76117EA7-8DB9-4A40-AE1E-A320E4AC04E9}" srcOrd="0" destOrd="0" presId="urn:microsoft.com/office/officeart/2005/8/layout/cycle2"/>
    <dgm:cxn modelId="{EE0E0CDE-3970-4B88-B7BE-1D2DC915A434}" type="presOf" srcId="{DC7D1018-E57C-45BB-B6B4-EFA36E37C2A2}" destId="{8063DF6A-7C1E-4F48-9CD3-2DE0B49A69D5}" srcOrd="1" destOrd="0" presId="urn:microsoft.com/office/officeart/2005/8/layout/cycle2"/>
    <dgm:cxn modelId="{835C4FE0-1D59-42DC-9D0A-018F98B04590}" srcId="{1E4FEAC8-5431-4AB8-9DE7-361A70F5221A}" destId="{F21C7CD3-82F4-4B3E-8E19-F9F64C7E0BAB}" srcOrd="0" destOrd="0" parTransId="{E73C9428-FC0D-48C3-92A1-68EAB838AA47}" sibTransId="{59E9D43D-2C2A-4661-B152-0F336CBCD93B}"/>
    <dgm:cxn modelId="{800F7AEB-33DC-4275-9F04-A67FC03DF87C}" type="presOf" srcId="{93BEACC5-32BA-461E-B3D5-93B12812FA1D}" destId="{B6E6F8EF-7A3E-4CD4-A72D-6C9B1E1EEA04}" srcOrd="1" destOrd="0" presId="urn:microsoft.com/office/officeart/2005/8/layout/cycle2"/>
    <dgm:cxn modelId="{CDC588FA-8AC5-4B52-BA63-B8A32DE90688}" type="presOf" srcId="{59E9D43D-2C2A-4661-B152-0F336CBCD93B}" destId="{DF722240-215A-4E1D-B440-F2A3E3A1335D}" srcOrd="0" destOrd="0" presId="urn:microsoft.com/office/officeart/2005/8/layout/cycle2"/>
    <dgm:cxn modelId="{31356EFE-4A4A-42DB-98D9-2CB187F4D648}" type="presOf" srcId="{DC7D1018-E57C-45BB-B6B4-EFA36E37C2A2}" destId="{9E57E29C-CB46-4421-85E3-5A0BE7BC32DE}" srcOrd="0" destOrd="0" presId="urn:microsoft.com/office/officeart/2005/8/layout/cycle2"/>
    <dgm:cxn modelId="{855448D4-73F4-4934-A5F9-4B63E301D16B}" type="presParOf" srcId="{D6D1E2D2-DC6E-4EAD-9098-31F4951EA1C9}" destId="{76117EA7-8DB9-4A40-AE1E-A320E4AC04E9}" srcOrd="0" destOrd="0" presId="urn:microsoft.com/office/officeart/2005/8/layout/cycle2"/>
    <dgm:cxn modelId="{0B18855A-6466-4A48-BEB0-CBFDC1440ACB}" type="presParOf" srcId="{D6D1E2D2-DC6E-4EAD-9098-31F4951EA1C9}" destId="{DF722240-215A-4E1D-B440-F2A3E3A1335D}" srcOrd="1" destOrd="0" presId="urn:microsoft.com/office/officeart/2005/8/layout/cycle2"/>
    <dgm:cxn modelId="{DA753E74-60E3-401E-A3B3-47B9128CC4A1}" type="presParOf" srcId="{DF722240-215A-4E1D-B440-F2A3E3A1335D}" destId="{FC75020A-9D0B-48AC-B84E-11B9DC20AFFF}" srcOrd="0" destOrd="0" presId="urn:microsoft.com/office/officeart/2005/8/layout/cycle2"/>
    <dgm:cxn modelId="{B0ED6674-A901-41D3-862C-25D33E6E8EFF}" type="presParOf" srcId="{D6D1E2D2-DC6E-4EAD-9098-31F4951EA1C9}" destId="{0C4A93D7-0225-4498-8ABC-52C5C2959A57}" srcOrd="2" destOrd="0" presId="urn:microsoft.com/office/officeart/2005/8/layout/cycle2"/>
    <dgm:cxn modelId="{C41BB817-2F49-476E-8939-6444065C9747}" type="presParOf" srcId="{D6D1E2D2-DC6E-4EAD-9098-31F4951EA1C9}" destId="{D3F645D0-4821-4EB7-A1F2-BC6E5A24EB70}" srcOrd="3" destOrd="0" presId="urn:microsoft.com/office/officeart/2005/8/layout/cycle2"/>
    <dgm:cxn modelId="{4A05BCE8-CB23-42EB-A051-47181BCB2B20}" type="presParOf" srcId="{D3F645D0-4821-4EB7-A1F2-BC6E5A24EB70}" destId="{6106FDD6-B3B9-4485-A4CC-8554D88189BC}" srcOrd="0" destOrd="0" presId="urn:microsoft.com/office/officeart/2005/8/layout/cycle2"/>
    <dgm:cxn modelId="{F1AB163F-6DE3-43B9-9F81-4C4776DF015D}" type="presParOf" srcId="{D6D1E2D2-DC6E-4EAD-9098-31F4951EA1C9}" destId="{B452FC9C-D28B-4566-A338-FAA1A2FB16F5}" srcOrd="4" destOrd="0" presId="urn:microsoft.com/office/officeart/2005/8/layout/cycle2"/>
    <dgm:cxn modelId="{168DF280-4139-449C-9ED4-1C97D6F73CEF}" type="presParOf" srcId="{D6D1E2D2-DC6E-4EAD-9098-31F4951EA1C9}" destId="{A52D5777-5B96-448B-BE87-A7B8C3CC59D6}" srcOrd="5" destOrd="0" presId="urn:microsoft.com/office/officeart/2005/8/layout/cycle2"/>
    <dgm:cxn modelId="{6A39A2F9-2554-435C-8C94-DA7CE5F2C04F}" type="presParOf" srcId="{A52D5777-5B96-448B-BE87-A7B8C3CC59D6}" destId="{A44BE114-787A-4857-A9F5-33A78E71C59E}" srcOrd="0" destOrd="0" presId="urn:microsoft.com/office/officeart/2005/8/layout/cycle2"/>
    <dgm:cxn modelId="{A95D302E-F0AF-4327-94C2-1705D442C066}" type="presParOf" srcId="{D6D1E2D2-DC6E-4EAD-9098-31F4951EA1C9}" destId="{1877E278-6E17-4413-83F0-E98D584DCDB8}" srcOrd="6" destOrd="0" presId="urn:microsoft.com/office/officeart/2005/8/layout/cycle2"/>
    <dgm:cxn modelId="{4955ECF3-B664-4D94-9712-FEDD7D4AB9F6}" type="presParOf" srcId="{D6D1E2D2-DC6E-4EAD-9098-31F4951EA1C9}" destId="{538597E2-68C3-4DD8-BA41-05E4E17D5900}" srcOrd="7" destOrd="0" presId="urn:microsoft.com/office/officeart/2005/8/layout/cycle2"/>
    <dgm:cxn modelId="{5AEEE675-3A9F-4DF9-9905-CC2CAA5DE966}" type="presParOf" srcId="{538597E2-68C3-4DD8-BA41-05E4E17D5900}" destId="{B6E6F8EF-7A3E-4CD4-A72D-6C9B1E1EEA04}" srcOrd="0" destOrd="0" presId="urn:microsoft.com/office/officeart/2005/8/layout/cycle2"/>
    <dgm:cxn modelId="{9DA5EBA1-D402-4D42-B9DC-2FD4089B3786}" type="presParOf" srcId="{D6D1E2D2-DC6E-4EAD-9098-31F4951EA1C9}" destId="{0BA523C1-9EEA-4BA9-8066-8994C6835493}" srcOrd="8" destOrd="0" presId="urn:microsoft.com/office/officeart/2005/8/layout/cycle2"/>
    <dgm:cxn modelId="{3BB32D69-3DE4-4661-BE85-8C9BB8921D79}" type="presParOf" srcId="{D6D1E2D2-DC6E-4EAD-9098-31F4951EA1C9}" destId="{71AEB1A6-AFF9-4CD5-A7CC-C3D07AECAB3C}" srcOrd="9" destOrd="0" presId="urn:microsoft.com/office/officeart/2005/8/layout/cycle2"/>
    <dgm:cxn modelId="{48B44F0C-D32C-41BC-A9C2-AB198DD3995C}" type="presParOf" srcId="{71AEB1A6-AFF9-4CD5-A7CC-C3D07AECAB3C}" destId="{203EC858-84F2-479B-8929-D53228A6CF5E}" srcOrd="0" destOrd="0" presId="urn:microsoft.com/office/officeart/2005/8/layout/cycle2"/>
    <dgm:cxn modelId="{AC97FA26-568B-4B84-BF2E-ADD0EB81FCAE}" type="presParOf" srcId="{D6D1E2D2-DC6E-4EAD-9098-31F4951EA1C9}" destId="{4A48ECF1-BB38-415B-8FF5-F66199A75A4B}" srcOrd="10" destOrd="0" presId="urn:microsoft.com/office/officeart/2005/8/layout/cycle2"/>
    <dgm:cxn modelId="{C5A20C44-A7B2-4451-A861-23BFD24AE0B0}" type="presParOf" srcId="{D6D1E2D2-DC6E-4EAD-9098-31F4951EA1C9}" destId="{4F003027-AA25-4EC1-ACFE-1358CC7B50CC}" srcOrd="11" destOrd="0" presId="urn:microsoft.com/office/officeart/2005/8/layout/cycle2"/>
    <dgm:cxn modelId="{2410226D-0676-430F-B723-425725CF45AC}" type="presParOf" srcId="{4F003027-AA25-4EC1-ACFE-1358CC7B50CC}" destId="{A073DF0A-029A-4A53-A876-3F071238EE36}" srcOrd="0" destOrd="0" presId="urn:microsoft.com/office/officeart/2005/8/layout/cycle2"/>
    <dgm:cxn modelId="{9AE02B15-DEFF-4563-BD4D-AA03FDD47E73}" type="presParOf" srcId="{D6D1E2D2-DC6E-4EAD-9098-31F4951EA1C9}" destId="{8EDE9857-482D-484A-B8B8-5728C7041725}" srcOrd="12" destOrd="0" presId="urn:microsoft.com/office/officeart/2005/8/layout/cycle2"/>
    <dgm:cxn modelId="{41B15204-BB05-4BCE-A2E5-043396D7CF3A}" type="presParOf" srcId="{D6D1E2D2-DC6E-4EAD-9098-31F4951EA1C9}" destId="{E7E6A309-7C29-45CF-9375-3D5F66A8232A}" srcOrd="13" destOrd="0" presId="urn:microsoft.com/office/officeart/2005/8/layout/cycle2"/>
    <dgm:cxn modelId="{AB52867F-0EE9-4158-B0E7-1328E70F94F0}" type="presParOf" srcId="{E7E6A309-7C29-45CF-9375-3D5F66A8232A}" destId="{9A1179AA-1E6A-4971-8745-024BA389ECF2}" srcOrd="0" destOrd="0" presId="urn:microsoft.com/office/officeart/2005/8/layout/cycle2"/>
    <dgm:cxn modelId="{F79AD68E-399A-4666-AF76-4CF24908B08F}" type="presParOf" srcId="{D6D1E2D2-DC6E-4EAD-9098-31F4951EA1C9}" destId="{A11ADDC2-A264-46D3-8D23-F20057E56D99}" srcOrd="14" destOrd="0" presId="urn:microsoft.com/office/officeart/2005/8/layout/cycle2"/>
    <dgm:cxn modelId="{15F3E199-A698-4294-B423-8553800ED9F0}" type="presParOf" srcId="{D6D1E2D2-DC6E-4EAD-9098-31F4951EA1C9}" destId="{9E57E29C-CB46-4421-85E3-5A0BE7BC32DE}" srcOrd="15" destOrd="0" presId="urn:microsoft.com/office/officeart/2005/8/layout/cycle2"/>
    <dgm:cxn modelId="{040E658E-49BA-472F-86F5-0D01452884C6}" type="presParOf" srcId="{9E57E29C-CB46-4421-85E3-5A0BE7BC32DE}" destId="{8063DF6A-7C1E-4F48-9CD3-2DE0B49A69D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825399" y="9"/>
          <a:ext cx="1719697" cy="1719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Comprendiendo la organización</a:t>
          </a:r>
        </a:p>
      </dsp:txBody>
      <dsp:txXfrm>
        <a:off x="3077243" y="251853"/>
        <a:ext cx="1216009" cy="1216009"/>
      </dsp:txXfrm>
    </dsp:sp>
    <dsp:sp modelId="{DF722240-215A-4E1D-B440-F2A3E3A1335D}">
      <dsp:nvSpPr>
        <dsp:cNvPr id="0" name=""/>
        <dsp:cNvSpPr/>
      </dsp:nvSpPr>
      <dsp:spPr>
        <a:xfrm rot="2159989">
          <a:off x="4491046" y="1321620"/>
          <a:ext cx="458388"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4504177" y="1397285"/>
        <a:ext cx="320872" cy="348238"/>
      </dsp:txXfrm>
    </dsp:sp>
    <dsp:sp modelId="{0C4A93D7-0225-4498-8ABC-52C5C2959A57}">
      <dsp:nvSpPr>
        <dsp:cNvPr id="0" name=""/>
        <dsp:cNvSpPr/>
      </dsp:nvSpPr>
      <dsp:spPr>
        <a:xfrm>
          <a:off x="4916375" y="1519183"/>
          <a:ext cx="1719697" cy="1719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Partes interesadas</a:t>
          </a:r>
        </a:p>
      </dsp:txBody>
      <dsp:txXfrm>
        <a:off x="5168219" y="1771027"/>
        <a:ext cx="1216009" cy="1216009"/>
      </dsp:txXfrm>
    </dsp:sp>
    <dsp:sp modelId="{D3F645D0-4821-4EB7-A1F2-BC6E5A24EB70}">
      <dsp:nvSpPr>
        <dsp:cNvPr id="0" name=""/>
        <dsp:cNvSpPr/>
      </dsp:nvSpPr>
      <dsp:spPr>
        <a:xfrm rot="6480009">
          <a:off x="5151700" y="3305531"/>
          <a:ext cx="458383"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5241705" y="3356219"/>
        <a:ext cx="320868" cy="348238"/>
      </dsp:txXfrm>
    </dsp:sp>
    <dsp:sp modelId="{B452FC9C-D28B-4566-A338-FAA1A2FB16F5}">
      <dsp:nvSpPr>
        <dsp:cNvPr id="0" name=""/>
        <dsp:cNvSpPr/>
      </dsp:nvSpPr>
      <dsp:spPr>
        <a:xfrm>
          <a:off x="4117692" y="3977256"/>
          <a:ext cx="1719697" cy="1719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Alcance</a:t>
          </a:r>
        </a:p>
      </dsp:txBody>
      <dsp:txXfrm>
        <a:off x="4369536" y="4229100"/>
        <a:ext cx="1216009" cy="1216009"/>
      </dsp:txXfrm>
    </dsp:sp>
    <dsp:sp modelId="{A52D5777-5B96-448B-BE87-A7B8C3CC59D6}">
      <dsp:nvSpPr>
        <dsp:cNvPr id="0" name=""/>
        <dsp:cNvSpPr/>
      </dsp:nvSpPr>
      <dsp:spPr>
        <a:xfrm rot="10798607">
          <a:off x="3462353" y="4547426"/>
          <a:ext cx="463106"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3601285" y="4663478"/>
        <a:ext cx="324174" cy="348238"/>
      </dsp:txXfrm>
    </dsp:sp>
    <dsp:sp modelId="{1877E278-6E17-4413-83F0-E98D584DCDB8}">
      <dsp:nvSpPr>
        <dsp:cNvPr id="0" name=""/>
        <dsp:cNvSpPr/>
      </dsp:nvSpPr>
      <dsp:spPr>
        <a:xfrm>
          <a:off x="1524209" y="3978306"/>
          <a:ext cx="1719697" cy="1719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SGAS</a:t>
          </a:r>
        </a:p>
      </dsp:txBody>
      <dsp:txXfrm>
        <a:off x="1776053" y="4230150"/>
        <a:ext cx="1216009" cy="1216009"/>
      </dsp:txXfrm>
    </dsp:sp>
    <dsp:sp modelId="{538597E2-68C3-4DD8-BA41-05E4E17D5900}">
      <dsp:nvSpPr>
        <dsp:cNvPr id="0" name=""/>
        <dsp:cNvSpPr/>
      </dsp:nvSpPr>
      <dsp:spPr>
        <a:xfrm rot="15131692">
          <a:off x="1764392" y="3330720"/>
          <a:ext cx="457465"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rot="10800000">
        <a:off x="1853994" y="3512133"/>
        <a:ext cx="320226" cy="348238"/>
      </dsp:txXfrm>
    </dsp:sp>
    <dsp:sp modelId="{0BA523C1-9EEA-4BA9-8066-8994C6835493}">
      <dsp:nvSpPr>
        <dsp:cNvPr id="0" name=""/>
        <dsp:cNvSpPr/>
      </dsp:nvSpPr>
      <dsp:spPr>
        <a:xfrm>
          <a:off x="734426" y="1519179"/>
          <a:ext cx="1719697" cy="171969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Evaluación de riesgo de sobornos</a:t>
          </a:r>
        </a:p>
      </dsp:txBody>
      <dsp:txXfrm>
        <a:off x="986270" y="1771023"/>
        <a:ext cx="1216009" cy="1216009"/>
      </dsp:txXfrm>
    </dsp:sp>
    <dsp:sp modelId="{71AEB1A6-AFF9-4CD5-A7CC-C3D07AECAB3C}">
      <dsp:nvSpPr>
        <dsp:cNvPr id="0" name=""/>
        <dsp:cNvSpPr/>
      </dsp:nvSpPr>
      <dsp:spPr>
        <a:xfrm rot="19440012">
          <a:off x="2400072" y="1336870"/>
          <a:ext cx="458386"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b="1" kern="1200"/>
        </a:p>
      </dsp:txBody>
      <dsp:txXfrm>
        <a:off x="2413203" y="1493365"/>
        <a:ext cx="320870" cy="3482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816499" y="1047"/>
          <a:ext cx="1719697" cy="171969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Seguimiento, medición, análisis y evaluación</a:t>
          </a:r>
        </a:p>
      </dsp:txBody>
      <dsp:txXfrm>
        <a:off x="3068343" y="252891"/>
        <a:ext cx="1216009" cy="1216009"/>
      </dsp:txXfrm>
    </dsp:sp>
    <dsp:sp modelId="{DF722240-215A-4E1D-B440-F2A3E3A1335D}">
      <dsp:nvSpPr>
        <dsp:cNvPr id="0" name=""/>
        <dsp:cNvSpPr/>
      </dsp:nvSpPr>
      <dsp:spPr>
        <a:xfrm rot="2160000">
          <a:off x="4482143" y="1322660"/>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a:off x="4495275" y="1398325"/>
        <a:ext cx="320871" cy="348238"/>
      </dsp:txXfrm>
    </dsp:sp>
    <dsp:sp modelId="{0C4A93D7-0225-4498-8ABC-52C5C2959A57}">
      <dsp:nvSpPr>
        <dsp:cNvPr id="0" name=""/>
        <dsp:cNvSpPr/>
      </dsp:nvSpPr>
      <dsp:spPr>
        <a:xfrm>
          <a:off x="4907468" y="1520225"/>
          <a:ext cx="1719697" cy="171969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Auditoría interna</a:t>
          </a:r>
        </a:p>
      </dsp:txBody>
      <dsp:txXfrm>
        <a:off x="5159312" y="1772069"/>
        <a:ext cx="1216009" cy="1216009"/>
      </dsp:txXfrm>
    </dsp:sp>
    <dsp:sp modelId="{D3F645D0-4821-4EB7-A1F2-BC6E5A24EB70}">
      <dsp:nvSpPr>
        <dsp:cNvPr id="0" name=""/>
        <dsp:cNvSpPr/>
      </dsp:nvSpPr>
      <dsp:spPr>
        <a:xfrm rot="6480000">
          <a:off x="5142792" y="3306577"/>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5232797" y="3357264"/>
        <a:ext cx="320871" cy="348238"/>
      </dsp:txXfrm>
    </dsp:sp>
    <dsp:sp modelId="{B452FC9C-D28B-4566-A338-FAA1A2FB16F5}">
      <dsp:nvSpPr>
        <dsp:cNvPr id="0" name=""/>
        <dsp:cNvSpPr/>
      </dsp:nvSpPr>
      <dsp:spPr>
        <a:xfrm>
          <a:off x="4108789" y="3978306"/>
          <a:ext cx="1719697" cy="171969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Revisión por la alta dirección</a:t>
          </a:r>
        </a:p>
      </dsp:txBody>
      <dsp:txXfrm>
        <a:off x="4360633" y="4230150"/>
        <a:ext cx="1216009" cy="1216009"/>
      </dsp:txXfrm>
    </dsp:sp>
    <dsp:sp modelId="{A52D5777-5B96-448B-BE87-A7B8C3CC59D6}">
      <dsp:nvSpPr>
        <dsp:cNvPr id="0" name=""/>
        <dsp:cNvSpPr/>
      </dsp:nvSpPr>
      <dsp:spPr>
        <a:xfrm rot="10800000">
          <a:off x="3460127" y="4547956"/>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3597643" y="4664036"/>
        <a:ext cx="320871" cy="348238"/>
      </dsp:txXfrm>
    </dsp:sp>
    <dsp:sp modelId="{1877E278-6E17-4413-83F0-E98D584DCDB8}">
      <dsp:nvSpPr>
        <dsp:cNvPr id="0" name=""/>
        <dsp:cNvSpPr/>
      </dsp:nvSpPr>
      <dsp:spPr>
        <a:xfrm>
          <a:off x="1524209" y="3978306"/>
          <a:ext cx="1719697" cy="171969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Revisión por el órgano de gobierno</a:t>
          </a:r>
        </a:p>
      </dsp:txBody>
      <dsp:txXfrm>
        <a:off x="1776053" y="4230150"/>
        <a:ext cx="1216009" cy="1216009"/>
      </dsp:txXfrm>
    </dsp:sp>
    <dsp:sp modelId="{538597E2-68C3-4DD8-BA41-05E4E17D5900}">
      <dsp:nvSpPr>
        <dsp:cNvPr id="0" name=""/>
        <dsp:cNvSpPr/>
      </dsp:nvSpPr>
      <dsp:spPr>
        <a:xfrm rot="15120000">
          <a:off x="1759533" y="3331254"/>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1849538" y="3512727"/>
        <a:ext cx="320871" cy="348238"/>
      </dsp:txXfrm>
    </dsp:sp>
    <dsp:sp modelId="{0BA523C1-9EEA-4BA9-8066-8994C6835493}">
      <dsp:nvSpPr>
        <dsp:cNvPr id="0" name=""/>
        <dsp:cNvSpPr/>
      </dsp:nvSpPr>
      <dsp:spPr>
        <a:xfrm>
          <a:off x="725529" y="1520225"/>
          <a:ext cx="1719697" cy="171969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Revisión por la función de Cumplimiento de Anti-soborno</a:t>
          </a:r>
        </a:p>
      </dsp:txBody>
      <dsp:txXfrm>
        <a:off x="977373" y="1772069"/>
        <a:ext cx="1216009" cy="1216009"/>
      </dsp:txXfrm>
    </dsp:sp>
    <dsp:sp modelId="{71AEB1A6-AFF9-4CD5-A7CC-C3D07AECAB3C}">
      <dsp:nvSpPr>
        <dsp:cNvPr id="0" name=""/>
        <dsp:cNvSpPr/>
      </dsp:nvSpPr>
      <dsp:spPr>
        <a:xfrm rot="19440000">
          <a:off x="2391174" y="1337911"/>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a:off x="2404306" y="1494406"/>
        <a:ext cx="320871" cy="3482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443439" y="1378919"/>
          <a:ext cx="1596400" cy="1529060"/>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rPr>
            <a:t>NC y AC</a:t>
          </a:r>
        </a:p>
      </dsp:txBody>
      <dsp:txXfrm>
        <a:off x="677226" y="1602845"/>
        <a:ext cx="1128826" cy="1081208"/>
      </dsp:txXfrm>
    </dsp:sp>
    <dsp:sp modelId="{DF722240-215A-4E1D-B440-F2A3E3A1335D}">
      <dsp:nvSpPr>
        <dsp:cNvPr id="0" name=""/>
        <dsp:cNvSpPr/>
      </dsp:nvSpPr>
      <dsp:spPr>
        <a:xfrm rot="21571365">
          <a:off x="2073390" y="984511"/>
          <a:ext cx="1544394" cy="744178"/>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b="1" kern="1200"/>
        </a:p>
      </dsp:txBody>
      <dsp:txXfrm>
        <a:off x="2073394" y="1134277"/>
        <a:ext cx="1321141" cy="446506"/>
      </dsp:txXfrm>
    </dsp:sp>
    <dsp:sp modelId="{1877E278-6E17-4413-83F0-E98D584DCDB8}">
      <dsp:nvSpPr>
        <dsp:cNvPr id="0" name=""/>
        <dsp:cNvSpPr/>
      </dsp:nvSpPr>
      <dsp:spPr>
        <a:xfrm>
          <a:off x="3724909" y="1368534"/>
          <a:ext cx="1649717" cy="1549831"/>
        </a:xfrm>
        <a:prstGeom prst="ellips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bg1"/>
              </a:solidFill>
            </a:rPr>
            <a:t>Mejora Continua</a:t>
          </a:r>
        </a:p>
      </dsp:txBody>
      <dsp:txXfrm>
        <a:off x="3966504" y="1595501"/>
        <a:ext cx="1166527" cy="1095897"/>
      </dsp:txXfrm>
    </dsp:sp>
    <dsp:sp modelId="{538597E2-68C3-4DD8-BA41-05E4E17D5900}">
      <dsp:nvSpPr>
        <dsp:cNvPr id="0" name=""/>
        <dsp:cNvSpPr/>
      </dsp:nvSpPr>
      <dsp:spPr>
        <a:xfrm rot="10828635">
          <a:off x="1996204" y="2574187"/>
          <a:ext cx="1544394" cy="744178"/>
        </a:xfrm>
        <a:prstGeom prs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b="1" kern="1200"/>
        </a:p>
      </dsp:txBody>
      <dsp:txXfrm rot="10800000">
        <a:off x="2219453" y="2723953"/>
        <a:ext cx="1321141" cy="4465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8B94F-59C4-4D65-9BC1-A5AB7B59929D}">
      <dsp:nvSpPr>
        <dsp:cNvPr id="0" name=""/>
        <dsp:cNvSpPr/>
      </dsp:nvSpPr>
      <dsp:spPr>
        <a:xfrm rot="5400000">
          <a:off x="-198689" y="205363"/>
          <a:ext cx="1324596" cy="927217"/>
        </a:xfrm>
        <a:prstGeom prst="chevron">
          <a:avLst/>
        </a:prstGeom>
        <a:solidFill>
          <a:srgbClr val="ED43A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Open Sans"/>
            </a:rPr>
            <a:t>Mes</a:t>
          </a:r>
        </a:p>
        <a:p>
          <a:pPr marL="0" lvl="0" indent="0" algn="ctr" defTabSz="488950">
            <a:lnSpc>
              <a:spcPct val="90000"/>
            </a:lnSpc>
            <a:spcBef>
              <a:spcPct val="0"/>
            </a:spcBef>
            <a:spcAft>
              <a:spcPct val="35000"/>
            </a:spcAft>
            <a:buNone/>
          </a:pPr>
          <a:r>
            <a:rPr lang="es-ES" sz="1100" kern="1200" dirty="0">
              <a:latin typeface="Open Sans"/>
            </a:rPr>
            <a:t> 1</a:t>
          </a:r>
        </a:p>
      </dsp:txBody>
      <dsp:txXfrm rot="-5400000">
        <a:off x="1" y="470283"/>
        <a:ext cx="927217" cy="397379"/>
      </dsp:txXfrm>
    </dsp:sp>
    <dsp:sp modelId="{DD2AA42D-A669-4015-A1B0-09DCA712AF4C}">
      <dsp:nvSpPr>
        <dsp:cNvPr id="0" name=""/>
        <dsp:cNvSpPr/>
      </dsp:nvSpPr>
      <dsp:spPr>
        <a:xfrm rot="5400000">
          <a:off x="4492234" y="-3571099"/>
          <a:ext cx="861440" cy="80036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Gap análisis: relevamiento de las prácticas anti-soborno existente en la organización, determinando las brechas entre situación actual y lo exigido por la norma, y estableciendo un plan de acción para implementar lo faltante.</a:t>
          </a:r>
        </a:p>
      </dsp:txBody>
      <dsp:txXfrm rot="-5400000">
        <a:off x="921135" y="42052"/>
        <a:ext cx="7961587" cy="777336"/>
      </dsp:txXfrm>
    </dsp:sp>
    <dsp:sp modelId="{B4B51457-7DD6-44B3-994B-ED8679E0C95E}">
      <dsp:nvSpPr>
        <dsp:cNvPr id="0" name=""/>
        <dsp:cNvSpPr/>
      </dsp:nvSpPr>
      <dsp:spPr>
        <a:xfrm rot="5400000">
          <a:off x="-198689" y="1384412"/>
          <a:ext cx="1324596" cy="927217"/>
        </a:xfrm>
        <a:prstGeom prst="chevron">
          <a:avLst/>
        </a:prstGeom>
        <a:solidFill>
          <a:srgbClr val="C967B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2 - 8</a:t>
          </a:r>
        </a:p>
      </dsp:txBody>
      <dsp:txXfrm rot="-5400000">
        <a:off x="1" y="1649332"/>
        <a:ext cx="927217" cy="397379"/>
      </dsp:txXfrm>
    </dsp:sp>
    <dsp:sp modelId="{64705B33-C39B-47C2-9725-529315CCAE83}">
      <dsp:nvSpPr>
        <dsp:cNvPr id="0" name=""/>
        <dsp:cNvSpPr/>
      </dsp:nvSpPr>
      <dsp:spPr>
        <a:xfrm rot="5400000">
          <a:off x="4498543" y="-2385602"/>
          <a:ext cx="860987" cy="80036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Diseño e implementación del SGAS: se establecen las políticas, objetivos y procedimientos necesarios. Se sensibiliza y capacitan los RRHH. Se realiza la planificación, </a:t>
          </a:r>
          <a:r>
            <a:rPr lang="es-ES" sz="1400" kern="1200" dirty="0" err="1">
              <a:latin typeface="Open Sans"/>
            </a:rPr>
            <a:t>due</a:t>
          </a:r>
          <a:r>
            <a:rPr lang="es-ES" sz="1400" kern="1200" dirty="0">
              <a:latin typeface="Open Sans"/>
            </a:rPr>
            <a:t> </a:t>
          </a:r>
          <a:r>
            <a:rPr lang="es-ES" sz="1400" kern="1200" dirty="0" err="1">
              <a:latin typeface="Open Sans"/>
            </a:rPr>
            <a:t>diligence</a:t>
          </a:r>
          <a:r>
            <a:rPr lang="es-ES" sz="1400" kern="1200" dirty="0">
              <a:latin typeface="Open Sans"/>
            </a:rPr>
            <a:t>, la asignación de responsabilidades y el establecimiento de la función anti-soborno </a:t>
          </a:r>
        </a:p>
      </dsp:txBody>
      <dsp:txXfrm rot="-5400000">
        <a:off x="927217" y="1227754"/>
        <a:ext cx="7961609" cy="776927"/>
      </dsp:txXfrm>
    </dsp:sp>
    <dsp:sp modelId="{08353C1F-C2F6-438B-BD36-DB9AAA3AE988}">
      <dsp:nvSpPr>
        <dsp:cNvPr id="0" name=""/>
        <dsp:cNvSpPr/>
      </dsp:nvSpPr>
      <dsp:spPr>
        <a:xfrm rot="5400000">
          <a:off x="-198689" y="2563461"/>
          <a:ext cx="1324596" cy="927217"/>
        </a:xfrm>
        <a:prstGeom prst="chevron">
          <a:avLst/>
        </a:prstGeom>
        <a:solidFill>
          <a:srgbClr val="B47CB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9-10</a:t>
          </a:r>
        </a:p>
      </dsp:txBody>
      <dsp:txXfrm rot="-5400000">
        <a:off x="1" y="2828381"/>
        <a:ext cx="927217" cy="397379"/>
      </dsp:txXfrm>
    </dsp:sp>
    <dsp:sp modelId="{B5D51AB3-3498-471A-B23E-7105619457C6}">
      <dsp:nvSpPr>
        <dsp:cNvPr id="0" name=""/>
        <dsp:cNvSpPr/>
      </dsp:nvSpPr>
      <dsp:spPr>
        <a:xfrm rot="5400000">
          <a:off x="4498543" y="-1206553"/>
          <a:ext cx="860987" cy="80036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Evaluación de desempeño y mejora: se realiza una auditoria interna, la revisión por la dirección y la revisión del Consejo Directivo. Se establecen los procesos de mejora del sistema</a:t>
          </a:r>
        </a:p>
      </dsp:txBody>
      <dsp:txXfrm rot="-5400000">
        <a:off x="927217" y="2406803"/>
        <a:ext cx="7961609" cy="776927"/>
      </dsp:txXfrm>
    </dsp:sp>
    <dsp:sp modelId="{B2E5241C-C940-463B-9608-53C5DFE1FC9B}">
      <dsp:nvSpPr>
        <dsp:cNvPr id="0" name=""/>
        <dsp:cNvSpPr/>
      </dsp:nvSpPr>
      <dsp:spPr>
        <a:xfrm rot="5400000">
          <a:off x="-198689" y="3742510"/>
          <a:ext cx="1324596" cy="927217"/>
        </a:xfrm>
        <a:prstGeom prst="chevron">
          <a:avLst/>
        </a:prstGeom>
        <a:solidFill>
          <a:srgbClr val="A08DA3"/>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Open Sans"/>
            </a:rPr>
            <a:t>Mes</a:t>
          </a:r>
        </a:p>
        <a:p>
          <a:pPr marL="0" lvl="0" indent="0" algn="ctr" defTabSz="400050">
            <a:lnSpc>
              <a:spcPct val="90000"/>
            </a:lnSpc>
            <a:spcBef>
              <a:spcPct val="0"/>
            </a:spcBef>
            <a:spcAft>
              <a:spcPct val="35000"/>
            </a:spcAft>
            <a:buNone/>
          </a:pPr>
          <a:r>
            <a:rPr lang="es-ES" sz="900" kern="1200" dirty="0">
              <a:latin typeface="Open Sans"/>
            </a:rPr>
            <a:t>11-12</a:t>
          </a:r>
        </a:p>
      </dsp:txBody>
      <dsp:txXfrm rot="-5400000">
        <a:off x="1" y="4007430"/>
        <a:ext cx="927217" cy="397379"/>
      </dsp:txXfrm>
    </dsp:sp>
    <dsp:sp modelId="{F1D9AD2F-0887-4F98-AC53-3A0B52BB70AB}">
      <dsp:nvSpPr>
        <dsp:cNvPr id="0" name=""/>
        <dsp:cNvSpPr/>
      </dsp:nvSpPr>
      <dsp:spPr>
        <a:xfrm rot="5400000">
          <a:off x="4498543" y="-27504"/>
          <a:ext cx="860987" cy="80036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latin typeface="Open Sans"/>
            </a:rPr>
            <a:t>Certificación del Sistema de Gestión anti-Soborno por Organismo de Certificación competente y reconocido</a:t>
          </a:r>
        </a:p>
      </dsp:txBody>
      <dsp:txXfrm rot="-5400000">
        <a:off x="927217" y="3585852"/>
        <a:ext cx="7961609" cy="7769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6BCB5-E224-43A2-92E6-E8E7C3D5E323}">
      <dsp:nvSpPr>
        <dsp:cNvPr id="0" name=""/>
        <dsp:cNvSpPr/>
      </dsp:nvSpPr>
      <dsp:spPr>
        <a:xfrm>
          <a:off x="4565906" y="2328986"/>
          <a:ext cx="2846539" cy="2846539"/>
        </a:xfrm>
        <a:prstGeom prst="gear9">
          <a:avLst/>
        </a:prstGeom>
        <a:solidFill>
          <a:srgbClr val="ED43A4"/>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s-ES" sz="2400" b="1" kern="1200" dirty="0" err="1">
              <a:latin typeface="Open Sans"/>
            </a:rPr>
            <a:t>Quara</a:t>
          </a:r>
          <a:endParaRPr lang="es-ES" sz="2400" b="1" kern="1200" dirty="0">
            <a:latin typeface="Open Sans"/>
          </a:endParaRPr>
        </a:p>
      </dsp:txBody>
      <dsp:txXfrm>
        <a:off x="5138187" y="2995774"/>
        <a:ext cx="1701977" cy="1463180"/>
      </dsp:txXfrm>
    </dsp:sp>
    <dsp:sp modelId="{C646A2AD-900E-4FEF-982A-537632A6144F}">
      <dsp:nvSpPr>
        <dsp:cNvPr id="0" name=""/>
        <dsp:cNvSpPr/>
      </dsp:nvSpPr>
      <dsp:spPr>
        <a:xfrm>
          <a:off x="2595508" y="1656168"/>
          <a:ext cx="2070210" cy="2070210"/>
        </a:xfrm>
        <a:prstGeom prst="gear6">
          <a:avLst/>
        </a:prstGeom>
        <a:solidFill>
          <a:srgbClr val="C967B6"/>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marL="0" lvl="0" indent="0" algn="ctr" defTabSz="889000">
            <a:lnSpc>
              <a:spcPct val="90000"/>
            </a:lnSpc>
            <a:spcBef>
              <a:spcPct val="0"/>
            </a:spcBef>
            <a:spcAft>
              <a:spcPct val="35000"/>
            </a:spcAft>
            <a:buNone/>
          </a:pPr>
          <a:r>
            <a:rPr lang="es-ES" sz="2000" kern="1200" dirty="0">
              <a:latin typeface="Open Sans"/>
            </a:rPr>
            <a:t>Estudios Jurídicos</a:t>
          </a:r>
        </a:p>
      </dsp:txBody>
      <dsp:txXfrm>
        <a:off x="3116690" y="2180500"/>
        <a:ext cx="1027846" cy="1021546"/>
      </dsp:txXfrm>
    </dsp:sp>
    <dsp:sp modelId="{AB7C24E6-D5ED-4C93-8794-C1A9828104A5}">
      <dsp:nvSpPr>
        <dsp:cNvPr id="0" name=""/>
        <dsp:cNvSpPr/>
      </dsp:nvSpPr>
      <dsp:spPr>
        <a:xfrm rot="20700000">
          <a:off x="3755037" y="227934"/>
          <a:ext cx="2028383" cy="2028383"/>
        </a:xfrm>
        <a:prstGeom prst="gear6">
          <a:avLst/>
        </a:prstGeom>
        <a:solidFill>
          <a:srgbClr val="C967B6"/>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s-ES" sz="1600" kern="1200" dirty="0">
              <a:latin typeface="Open Sans"/>
            </a:rPr>
            <a:t>Consultoras en evaluación de riesgo</a:t>
          </a:r>
        </a:p>
      </dsp:txBody>
      <dsp:txXfrm rot="-20700000">
        <a:off x="4199921" y="672818"/>
        <a:ext cx="1138615" cy="1138615"/>
      </dsp:txXfrm>
    </dsp:sp>
    <dsp:sp modelId="{68E01995-8EEC-4CAA-B744-C03EC6858479}">
      <dsp:nvSpPr>
        <dsp:cNvPr id="0" name=""/>
        <dsp:cNvSpPr/>
      </dsp:nvSpPr>
      <dsp:spPr>
        <a:xfrm>
          <a:off x="4043719" y="1893209"/>
          <a:ext cx="3643570" cy="3643570"/>
        </a:xfrm>
        <a:prstGeom prst="circularArrow">
          <a:avLst>
            <a:gd name="adj1" fmla="val 4687"/>
            <a:gd name="adj2" fmla="val 299029"/>
            <a:gd name="adj3" fmla="val 2535493"/>
            <a:gd name="adj4" fmla="val 15820253"/>
            <a:gd name="adj5" fmla="val 5469"/>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EBAEACC-9FD2-4232-B274-B3A075CB4FB6}">
      <dsp:nvSpPr>
        <dsp:cNvPr id="0" name=""/>
        <dsp:cNvSpPr/>
      </dsp:nvSpPr>
      <dsp:spPr>
        <a:xfrm>
          <a:off x="2228878" y="1193898"/>
          <a:ext cx="2647281" cy="2647281"/>
        </a:xfrm>
        <a:prstGeom prst="leftCircularArrow">
          <a:avLst>
            <a:gd name="adj1" fmla="val 6452"/>
            <a:gd name="adj2" fmla="val 429999"/>
            <a:gd name="adj3" fmla="val 10489124"/>
            <a:gd name="adj4" fmla="val 14837806"/>
            <a:gd name="adj5" fmla="val 7527"/>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2B016E3-1E17-4FFF-9E03-EEDA8750F6EE}">
      <dsp:nvSpPr>
        <dsp:cNvPr id="0" name=""/>
        <dsp:cNvSpPr/>
      </dsp:nvSpPr>
      <dsp:spPr>
        <a:xfrm>
          <a:off x="3285851" y="-220568"/>
          <a:ext cx="2854302" cy="2854302"/>
        </a:xfrm>
        <a:prstGeom prst="circularArrow">
          <a:avLst>
            <a:gd name="adj1" fmla="val 5984"/>
            <a:gd name="adj2" fmla="val 394124"/>
            <a:gd name="adj3" fmla="val 13313824"/>
            <a:gd name="adj4" fmla="val 10508221"/>
            <a:gd name="adj5" fmla="val 6981"/>
          </a:avLst>
        </a:prstGeom>
        <a:solidFill>
          <a:srgbClr val="CC00FF"/>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753116" y="-96688"/>
          <a:ext cx="607658" cy="64018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Comprendiendo la organización</a:t>
          </a:r>
        </a:p>
      </dsp:txBody>
      <dsp:txXfrm>
        <a:off x="842105" y="-2935"/>
        <a:ext cx="429680" cy="452682"/>
      </dsp:txXfrm>
    </dsp:sp>
    <dsp:sp modelId="{DF722240-215A-4E1D-B440-F2A3E3A1335D}">
      <dsp:nvSpPr>
        <dsp:cNvPr id="0" name=""/>
        <dsp:cNvSpPr/>
      </dsp:nvSpPr>
      <dsp:spPr>
        <a:xfrm rot="2158873">
          <a:off x="1340222" y="378318"/>
          <a:ext cx="137634" cy="201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1344161" y="406478"/>
        <a:ext cx="96344" cy="120866"/>
      </dsp:txXfrm>
    </dsp:sp>
    <dsp:sp modelId="{0C4A93D7-0225-4498-8ABC-52C5C2959A57}">
      <dsp:nvSpPr>
        <dsp:cNvPr id="0" name=""/>
        <dsp:cNvSpPr/>
      </dsp:nvSpPr>
      <dsp:spPr>
        <a:xfrm>
          <a:off x="1457652" y="417440"/>
          <a:ext cx="648084" cy="66432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Partes interesadas</a:t>
          </a:r>
        </a:p>
      </dsp:txBody>
      <dsp:txXfrm>
        <a:off x="1552562" y="514728"/>
        <a:ext cx="458264" cy="469749"/>
      </dsp:txXfrm>
    </dsp:sp>
    <dsp:sp modelId="{D3F645D0-4821-4EB7-A1F2-BC6E5A24EB70}">
      <dsp:nvSpPr>
        <dsp:cNvPr id="0" name=""/>
        <dsp:cNvSpPr/>
      </dsp:nvSpPr>
      <dsp:spPr>
        <a:xfrm rot="6480009">
          <a:off x="1562523" y="1093854"/>
          <a:ext cx="149178" cy="201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591814" y="1112862"/>
        <a:ext cx="104425" cy="120866"/>
      </dsp:txXfrm>
    </dsp:sp>
    <dsp:sp modelId="{B452FC9C-D28B-4566-A338-FAA1A2FB16F5}">
      <dsp:nvSpPr>
        <dsp:cNvPr id="0" name=""/>
        <dsp:cNvSpPr/>
      </dsp:nvSpPr>
      <dsp:spPr>
        <a:xfrm>
          <a:off x="1202196" y="1320446"/>
          <a:ext cx="605336" cy="562290"/>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Alcance</a:t>
          </a:r>
        </a:p>
      </dsp:txBody>
      <dsp:txXfrm>
        <a:off x="1290845" y="1402791"/>
        <a:ext cx="428038" cy="397600"/>
      </dsp:txXfrm>
    </dsp:sp>
    <dsp:sp modelId="{A52D5777-5B96-448B-BE87-A7B8C3CC59D6}">
      <dsp:nvSpPr>
        <dsp:cNvPr id="0" name=""/>
        <dsp:cNvSpPr/>
      </dsp:nvSpPr>
      <dsp:spPr>
        <a:xfrm rot="10798607">
          <a:off x="1101450" y="1501018"/>
          <a:ext cx="71193" cy="201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1122808" y="1541303"/>
        <a:ext cx="49835" cy="120866"/>
      </dsp:txXfrm>
    </dsp:sp>
    <dsp:sp modelId="{1877E278-6E17-4413-83F0-E98D584DCDB8}">
      <dsp:nvSpPr>
        <dsp:cNvPr id="0" name=""/>
        <dsp:cNvSpPr/>
      </dsp:nvSpPr>
      <dsp:spPr>
        <a:xfrm>
          <a:off x="144016" y="1130285"/>
          <a:ext cx="923852" cy="943340"/>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SGAS</a:t>
          </a:r>
        </a:p>
      </dsp:txBody>
      <dsp:txXfrm>
        <a:off x="279311" y="1268434"/>
        <a:ext cx="653262" cy="667042"/>
      </dsp:txXfrm>
    </dsp:sp>
    <dsp:sp modelId="{538597E2-68C3-4DD8-BA41-05E4E17D5900}">
      <dsp:nvSpPr>
        <dsp:cNvPr id="0" name=""/>
        <dsp:cNvSpPr/>
      </dsp:nvSpPr>
      <dsp:spPr>
        <a:xfrm rot="15131692">
          <a:off x="409898" y="994835"/>
          <a:ext cx="66813" cy="201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rot="10800000">
        <a:off x="422985" y="1044666"/>
        <a:ext cx="46769" cy="120866"/>
      </dsp:txXfrm>
    </dsp:sp>
    <dsp:sp modelId="{0BA523C1-9EEA-4BA9-8066-8994C6835493}">
      <dsp:nvSpPr>
        <dsp:cNvPr id="0" name=""/>
        <dsp:cNvSpPr/>
      </dsp:nvSpPr>
      <dsp:spPr>
        <a:xfrm>
          <a:off x="33760" y="451165"/>
          <a:ext cx="596873" cy="59687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s-ES" sz="500" b="1" kern="1200" dirty="0">
              <a:solidFill>
                <a:schemeClr val="tx1"/>
              </a:solidFill>
            </a:rPr>
            <a:t>Evaluación de riesgo de sobornos</a:t>
          </a:r>
        </a:p>
      </dsp:txBody>
      <dsp:txXfrm>
        <a:off x="121170" y="538575"/>
        <a:ext cx="422053" cy="422053"/>
      </dsp:txXfrm>
    </dsp:sp>
    <dsp:sp modelId="{71AEB1A6-AFF9-4CD5-A7CC-C3D07AECAB3C}">
      <dsp:nvSpPr>
        <dsp:cNvPr id="0" name=""/>
        <dsp:cNvSpPr/>
      </dsp:nvSpPr>
      <dsp:spPr>
        <a:xfrm rot="19441129">
          <a:off x="610409" y="391469"/>
          <a:ext cx="152654" cy="2014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s-ES" sz="400" b="1" kern="1200"/>
        </a:p>
      </dsp:txBody>
      <dsp:txXfrm>
        <a:off x="614778" y="445211"/>
        <a:ext cx="106858" cy="120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7E8F-5855-4D7C-8172-D144B0B913F2}">
      <dsp:nvSpPr>
        <dsp:cNvPr id="0" name=""/>
        <dsp:cNvSpPr/>
      </dsp:nvSpPr>
      <dsp:spPr>
        <a:xfrm rot="3214648">
          <a:off x="2678155" y="3983662"/>
          <a:ext cx="2003708" cy="26191"/>
        </a:xfrm>
        <a:custGeom>
          <a:avLst/>
          <a:gdLst/>
          <a:ahLst/>
          <a:cxnLst/>
          <a:rect l="0" t="0" r="0" b="0"/>
          <a:pathLst>
            <a:path>
              <a:moveTo>
                <a:pt x="0" y="13095"/>
              </a:moveTo>
              <a:lnTo>
                <a:pt x="2003708"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FCD231-4690-422D-80D9-4F3FE4C746F2}">
      <dsp:nvSpPr>
        <dsp:cNvPr id="0" name=""/>
        <dsp:cNvSpPr/>
      </dsp:nvSpPr>
      <dsp:spPr>
        <a:xfrm rot="1968525">
          <a:off x="3050576" y="3533120"/>
          <a:ext cx="1896242" cy="26191"/>
        </a:xfrm>
        <a:custGeom>
          <a:avLst/>
          <a:gdLst/>
          <a:ahLst/>
          <a:cxnLst/>
          <a:rect l="0" t="0" r="0" b="0"/>
          <a:pathLst>
            <a:path>
              <a:moveTo>
                <a:pt x="0" y="13095"/>
              </a:moveTo>
              <a:lnTo>
                <a:pt x="1896242"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68EC2-67AD-4EF1-976B-5064B211EFBE}">
      <dsp:nvSpPr>
        <dsp:cNvPr id="0" name=""/>
        <dsp:cNvSpPr/>
      </dsp:nvSpPr>
      <dsp:spPr>
        <a:xfrm rot="665813">
          <a:off x="3184066" y="3002530"/>
          <a:ext cx="1898796" cy="26191"/>
        </a:xfrm>
        <a:custGeom>
          <a:avLst/>
          <a:gdLst/>
          <a:ahLst/>
          <a:cxnLst/>
          <a:rect l="0" t="0" r="0" b="0"/>
          <a:pathLst>
            <a:path>
              <a:moveTo>
                <a:pt x="0" y="13095"/>
              </a:moveTo>
              <a:lnTo>
                <a:pt x="1898796"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EDD80-0625-49C1-BBFF-1A0B1EB36E6C}">
      <dsp:nvSpPr>
        <dsp:cNvPr id="0" name=""/>
        <dsp:cNvSpPr/>
      </dsp:nvSpPr>
      <dsp:spPr>
        <a:xfrm rot="20941418">
          <a:off x="3184548" y="2466487"/>
          <a:ext cx="1887873" cy="26191"/>
        </a:xfrm>
        <a:custGeom>
          <a:avLst/>
          <a:gdLst/>
          <a:ahLst/>
          <a:cxnLst/>
          <a:rect l="0" t="0" r="0" b="0"/>
          <a:pathLst>
            <a:path>
              <a:moveTo>
                <a:pt x="0" y="13095"/>
              </a:moveTo>
              <a:lnTo>
                <a:pt x="1887873"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AD0E0-8450-4347-A384-DC891FB4C77C}">
      <dsp:nvSpPr>
        <dsp:cNvPr id="0" name=""/>
        <dsp:cNvSpPr/>
      </dsp:nvSpPr>
      <dsp:spPr>
        <a:xfrm rot="19654026">
          <a:off x="3054770" y="1944170"/>
          <a:ext cx="1885461" cy="26191"/>
        </a:xfrm>
        <a:custGeom>
          <a:avLst/>
          <a:gdLst/>
          <a:ahLst/>
          <a:cxnLst/>
          <a:rect l="0" t="0" r="0" b="0"/>
          <a:pathLst>
            <a:path>
              <a:moveTo>
                <a:pt x="0" y="13095"/>
              </a:moveTo>
              <a:lnTo>
                <a:pt x="1885461"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2F2686-C4C9-492A-BD3F-9FDA81BB0975}">
      <dsp:nvSpPr>
        <dsp:cNvPr id="0" name=""/>
        <dsp:cNvSpPr/>
      </dsp:nvSpPr>
      <dsp:spPr>
        <a:xfrm rot="18397935">
          <a:off x="2687201" y="1490684"/>
          <a:ext cx="1985972" cy="26191"/>
        </a:xfrm>
        <a:custGeom>
          <a:avLst/>
          <a:gdLst/>
          <a:ahLst/>
          <a:cxnLst/>
          <a:rect l="0" t="0" r="0" b="0"/>
          <a:pathLst>
            <a:path>
              <a:moveTo>
                <a:pt x="0" y="13095"/>
              </a:moveTo>
              <a:lnTo>
                <a:pt x="1985972" y="13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C3A4A-A576-4CC8-BAC3-EAD1781BD6DB}">
      <dsp:nvSpPr>
        <dsp:cNvPr id="0" name=""/>
        <dsp:cNvSpPr/>
      </dsp:nvSpPr>
      <dsp:spPr>
        <a:xfrm>
          <a:off x="1680695" y="1759790"/>
          <a:ext cx="2160433" cy="2043185"/>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E2D2B-708C-44DD-8BF7-BCC0FA936BDB}">
      <dsp:nvSpPr>
        <dsp:cNvPr id="0" name=""/>
        <dsp:cNvSpPr/>
      </dsp:nvSpPr>
      <dsp:spPr>
        <a:xfrm>
          <a:off x="4118845" y="19429"/>
          <a:ext cx="762833"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4.3</a:t>
          </a:r>
        </a:p>
      </dsp:txBody>
      <dsp:txXfrm>
        <a:off x="4230559" y="131143"/>
        <a:ext cx="539405" cy="539405"/>
      </dsp:txXfrm>
    </dsp:sp>
    <dsp:sp modelId="{423A258B-A997-4917-BAF6-00265A8C4EB4}">
      <dsp:nvSpPr>
        <dsp:cNvPr id="0" name=""/>
        <dsp:cNvSpPr/>
      </dsp:nvSpPr>
      <dsp:spPr>
        <a:xfrm>
          <a:off x="4957961" y="19429"/>
          <a:ext cx="1144250" cy="76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Determinación de alcance</a:t>
          </a:r>
        </a:p>
      </dsp:txBody>
      <dsp:txXfrm>
        <a:off x="4957961" y="19429"/>
        <a:ext cx="1144250" cy="762833"/>
      </dsp:txXfrm>
    </dsp:sp>
    <dsp:sp modelId="{9FF7B756-0E5D-4904-97C9-67E4423EBE26}">
      <dsp:nvSpPr>
        <dsp:cNvPr id="0" name=""/>
        <dsp:cNvSpPr/>
      </dsp:nvSpPr>
      <dsp:spPr>
        <a:xfrm>
          <a:off x="4733691" y="865693"/>
          <a:ext cx="762833"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6.1</a:t>
          </a:r>
        </a:p>
      </dsp:txBody>
      <dsp:txXfrm>
        <a:off x="4845405" y="977407"/>
        <a:ext cx="539405" cy="539405"/>
      </dsp:txXfrm>
    </dsp:sp>
    <dsp:sp modelId="{E77648F7-455B-4CC6-B295-2B9C26E0B720}">
      <dsp:nvSpPr>
        <dsp:cNvPr id="0" name=""/>
        <dsp:cNvSpPr/>
      </dsp:nvSpPr>
      <dsp:spPr>
        <a:xfrm>
          <a:off x="5572808" y="865693"/>
          <a:ext cx="1144250" cy="76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Acciones para tratar riesgos y oportunidades</a:t>
          </a:r>
        </a:p>
      </dsp:txBody>
      <dsp:txXfrm>
        <a:off x="5572808" y="865693"/>
        <a:ext cx="1144250" cy="762833"/>
      </dsp:txXfrm>
    </dsp:sp>
    <dsp:sp modelId="{83DB9C1E-02EB-4737-BE7A-C6F0A35407BE}">
      <dsp:nvSpPr>
        <dsp:cNvPr id="0" name=""/>
        <dsp:cNvSpPr/>
      </dsp:nvSpPr>
      <dsp:spPr>
        <a:xfrm>
          <a:off x="5047725" y="1844310"/>
          <a:ext cx="779241"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6.2</a:t>
          </a:r>
        </a:p>
      </dsp:txBody>
      <dsp:txXfrm>
        <a:off x="5161842" y="1956024"/>
        <a:ext cx="551007" cy="539405"/>
      </dsp:txXfrm>
    </dsp:sp>
    <dsp:sp modelId="{72C564BB-64C4-4DB9-92AD-483A6B43744B}">
      <dsp:nvSpPr>
        <dsp:cNvPr id="0" name=""/>
        <dsp:cNvSpPr/>
      </dsp:nvSpPr>
      <dsp:spPr>
        <a:xfrm>
          <a:off x="5882739" y="1844310"/>
          <a:ext cx="1168862" cy="762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dirty="0"/>
            <a:t>Objetivos </a:t>
          </a:r>
          <a:r>
            <a:rPr lang="es-ES" sz="1300" kern="1200" dirty="0" err="1"/>
            <a:t>antisoborno</a:t>
          </a:r>
          <a:r>
            <a:rPr lang="es-ES" sz="1300" kern="1200" dirty="0"/>
            <a:t> y planificación para alcanzarlos</a:t>
          </a:r>
        </a:p>
      </dsp:txBody>
      <dsp:txXfrm>
        <a:off x="5882739" y="1844310"/>
        <a:ext cx="1168862" cy="762833"/>
      </dsp:txXfrm>
    </dsp:sp>
    <dsp:sp modelId="{A939DEDC-B881-47A5-BCAB-5480FA0657FE}">
      <dsp:nvSpPr>
        <dsp:cNvPr id="0" name=""/>
        <dsp:cNvSpPr/>
      </dsp:nvSpPr>
      <dsp:spPr>
        <a:xfrm>
          <a:off x="5057980" y="2890349"/>
          <a:ext cx="762833"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7.2.2</a:t>
          </a:r>
        </a:p>
      </dsp:txBody>
      <dsp:txXfrm>
        <a:off x="5169694" y="3002063"/>
        <a:ext cx="539405" cy="539405"/>
      </dsp:txXfrm>
    </dsp:sp>
    <dsp:sp modelId="{EAE3BD23-23F0-4A9F-A045-3F65F6EADE1B}">
      <dsp:nvSpPr>
        <dsp:cNvPr id="0" name=""/>
        <dsp:cNvSpPr/>
      </dsp:nvSpPr>
      <dsp:spPr>
        <a:xfrm>
          <a:off x="4734736" y="3885191"/>
          <a:ext cx="762833"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7.3</a:t>
          </a:r>
        </a:p>
      </dsp:txBody>
      <dsp:txXfrm>
        <a:off x="4846450" y="3996905"/>
        <a:ext cx="539405" cy="539405"/>
      </dsp:txXfrm>
    </dsp:sp>
    <dsp:sp modelId="{59A6C334-D48D-4BC4-99E6-7B976F9F05B5}">
      <dsp:nvSpPr>
        <dsp:cNvPr id="0" name=""/>
        <dsp:cNvSpPr/>
      </dsp:nvSpPr>
      <dsp:spPr>
        <a:xfrm>
          <a:off x="4119890" y="4728404"/>
          <a:ext cx="762833" cy="76283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8.5.2</a:t>
          </a:r>
        </a:p>
      </dsp:txBody>
      <dsp:txXfrm>
        <a:off x="4231604" y="4840118"/>
        <a:ext cx="539405" cy="539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1896708" y="947"/>
          <a:ext cx="1720363" cy="172036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Liderazgo y compromiso</a:t>
          </a:r>
        </a:p>
      </dsp:txBody>
      <dsp:txXfrm>
        <a:off x="2148649" y="252888"/>
        <a:ext cx="1216481" cy="1216481"/>
      </dsp:txXfrm>
    </dsp:sp>
    <dsp:sp modelId="{DF722240-215A-4E1D-B440-F2A3E3A1335D}">
      <dsp:nvSpPr>
        <dsp:cNvPr id="0" name=""/>
        <dsp:cNvSpPr/>
      </dsp:nvSpPr>
      <dsp:spPr>
        <a:xfrm rot="3600000">
          <a:off x="3167568" y="1678145"/>
          <a:ext cx="457275" cy="580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a:off x="3201864" y="1734867"/>
        <a:ext cx="320093" cy="348374"/>
      </dsp:txXfrm>
    </dsp:sp>
    <dsp:sp modelId="{1877E278-6E17-4413-83F0-E98D584DCDB8}">
      <dsp:nvSpPr>
        <dsp:cNvPr id="0" name=""/>
        <dsp:cNvSpPr/>
      </dsp:nvSpPr>
      <dsp:spPr>
        <a:xfrm>
          <a:off x="3188281" y="2238018"/>
          <a:ext cx="1720363" cy="172036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Roles, responsabilidades y autoridades en la organización</a:t>
          </a:r>
        </a:p>
      </dsp:txBody>
      <dsp:txXfrm>
        <a:off x="3440222" y="2489959"/>
        <a:ext cx="1216481" cy="1216481"/>
      </dsp:txXfrm>
    </dsp:sp>
    <dsp:sp modelId="{538597E2-68C3-4DD8-BA41-05E4E17D5900}">
      <dsp:nvSpPr>
        <dsp:cNvPr id="0" name=""/>
        <dsp:cNvSpPr/>
      </dsp:nvSpPr>
      <dsp:spPr>
        <a:xfrm rot="10800000">
          <a:off x="2541194" y="2807889"/>
          <a:ext cx="457275" cy="580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rot="10800000">
        <a:off x="2678376" y="2924013"/>
        <a:ext cx="320093" cy="348374"/>
      </dsp:txXfrm>
    </dsp:sp>
    <dsp:sp modelId="{0BA523C1-9EEA-4BA9-8066-8994C6835493}">
      <dsp:nvSpPr>
        <dsp:cNvPr id="0" name=""/>
        <dsp:cNvSpPr/>
      </dsp:nvSpPr>
      <dsp:spPr>
        <a:xfrm>
          <a:off x="605134" y="2238018"/>
          <a:ext cx="1720363" cy="1720363"/>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Política</a:t>
          </a:r>
        </a:p>
      </dsp:txBody>
      <dsp:txXfrm>
        <a:off x="857075" y="2489959"/>
        <a:ext cx="1216481" cy="1216481"/>
      </dsp:txXfrm>
    </dsp:sp>
    <dsp:sp modelId="{71AEB1A6-AFF9-4CD5-A7CC-C3D07AECAB3C}">
      <dsp:nvSpPr>
        <dsp:cNvPr id="0" name=""/>
        <dsp:cNvSpPr/>
      </dsp:nvSpPr>
      <dsp:spPr>
        <a:xfrm rot="18000000">
          <a:off x="1875994" y="1700561"/>
          <a:ext cx="457275" cy="5806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b="1" kern="1200"/>
        </a:p>
      </dsp:txBody>
      <dsp:txXfrm>
        <a:off x="1910290" y="1876087"/>
        <a:ext cx="320093" cy="348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D305-EAED-404C-8C11-AD724641C229}">
      <dsp:nvSpPr>
        <dsp:cNvPr id="0" name=""/>
        <dsp:cNvSpPr/>
      </dsp:nvSpPr>
      <dsp:spPr>
        <a:xfrm rot="1740551">
          <a:off x="1832191" y="2771072"/>
          <a:ext cx="770171" cy="67236"/>
        </a:xfrm>
        <a:custGeom>
          <a:avLst/>
          <a:gdLst/>
          <a:ahLst/>
          <a:cxnLst/>
          <a:rect l="0" t="0" r="0" b="0"/>
          <a:pathLst>
            <a:path>
              <a:moveTo>
                <a:pt x="0" y="33618"/>
              </a:moveTo>
              <a:lnTo>
                <a:pt x="770171" y="336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68E40-1311-46A1-9A00-C67BFBD3DD49}">
      <dsp:nvSpPr>
        <dsp:cNvPr id="0" name=""/>
        <dsp:cNvSpPr/>
      </dsp:nvSpPr>
      <dsp:spPr>
        <a:xfrm rot="19859449">
          <a:off x="1832191" y="1538957"/>
          <a:ext cx="770171" cy="67236"/>
        </a:xfrm>
        <a:custGeom>
          <a:avLst/>
          <a:gdLst/>
          <a:ahLst/>
          <a:cxnLst/>
          <a:rect l="0" t="0" r="0" b="0"/>
          <a:pathLst>
            <a:path>
              <a:moveTo>
                <a:pt x="0" y="33618"/>
              </a:moveTo>
              <a:lnTo>
                <a:pt x="770171" y="336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294" y="1082627"/>
          <a:ext cx="2212010" cy="2212010"/>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2470796" y="400410"/>
          <a:ext cx="1327206" cy="132720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err="1">
              <a:solidFill>
                <a:schemeClr val="tx1"/>
              </a:solidFill>
            </a:rPr>
            <a:t>Organo</a:t>
          </a:r>
          <a:r>
            <a:rPr lang="es-ES" sz="1800" kern="1200" dirty="0">
              <a:solidFill>
                <a:schemeClr val="tx1"/>
              </a:solidFill>
            </a:rPr>
            <a:t> de Gobierno</a:t>
          </a:r>
        </a:p>
      </dsp:txBody>
      <dsp:txXfrm>
        <a:off x="2665161" y="594775"/>
        <a:ext cx="938476" cy="938476"/>
      </dsp:txXfrm>
    </dsp:sp>
    <dsp:sp modelId="{8B668133-BC24-43E5-943B-AB4ACF6A827C}">
      <dsp:nvSpPr>
        <dsp:cNvPr id="0" name=""/>
        <dsp:cNvSpPr/>
      </dsp:nvSpPr>
      <dsp:spPr>
        <a:xfrm>
          <a:off x="3930723" y="400410"/>
          <a:ext cx="1990809" cy="132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t>Se le asignan responsabilidades</a:t>
          </a:r>
        </a:p>
        <a:p>
          <a:pPr marL="171450" lvl="1" indent="-171450" algn="l" defTabSz="844550">
            <a:lnSpc>
              <a:spcPct val="90000"/>
            </a:lnSpc>
            <a:spcBef>
              <a:spcPct val="0"/>
            </a:spcBef>
            <a:spcAft>
              <a:spcPct val="15000"/>
            </a:spcAft>
            <a:buChar char="•"/>
          </a:pPr>
          <a:r>
            <a:rPr lang="es-ES" sz="1900" kern="1200" dirty="0"/>
            <a:t>Supervisa la eficacia del SGAS</a:t>
          </a:r>
        </a:p>
      </dsp:txBody>
      <dsp:txXfrm>
        <a:off x="3930723" y="400410"/>
        <a:ext cx="1990809" cy="1327206"/>
      </dsp:txXfrm>
    </dsp:sp>
    <dsp:sp modelId="{33E0194B-40F8-41D3-8BF7-56ACFB412F2C}">
      <dsp:nvSpPr>
        <dsp:cNvPr id="0" name=""/>
        <dsp:cNvSpPr/>
      </dsp:nvSpPr>
      <dsp:spPr>
        <a:xfrm>
          <a:off x="2470796" y="2649648"/>
          <a:ext cx="1327206" cy="1327206"/>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tx1"/>
              </a:solidFill>
            </a:rPr>
            <a:t>Alta Dirección</a:t>
          </a:r>
        </a:p>
      </dsp:txBody>
      <dsp:txXfrm>
        <a:off x="2665161" y="2844013"/>
        <a:ext cx="938476" cy="938476"/>
      </dsp:txXfrm>
    </dsp:sp>
    <dsp:sp modelId="{5AAE42AF-F972-4638-A41B-ABE78322AC53}">
      <dsp:nvSpPr>
        <dsp:cNvPr id="0" name=""/>
        <dsp:cNvSpPr/>
      </dsp:nvSpPr>
      <dsp:spPr>
        <a:xfrm>
          <a:off x="3930723" y="2649648"/>
          <a:ext cx="1990809" cy="132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t>Responsabilidad directa por la implementación del SGAS</a:t>
          </a:r>
        </a:p>
      </dsp:txBody>
      <dsp:txXfrm>
        <a:off x="3930723" y="2649648"/>
        <a:ext cx="1990809" cy="1327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6D305-EAED-404C-8C11-AD724641C229}">
      <dsp:nvSpPr>
        <dsp:cNvPr id="0" name=""/>
        <dsp:cNvSpPr/>
      </dsp:nvSpPr>
      <dsp:spPr>
        <a:xfrm rot="1753626">
          <a:off x="2160617" y="2906207"/>
          <a:ext cx="882584" cy="66708"/>
        </a:xfrm>
        <a:custGeom>
          <a:avLst/>
          <a:gdLst/>
          <a:ahLst/>
          <a:cxnLst/>
          <a:rect l="0" t="0" r="0" b="0"/>
          <a:pathLst>
            <a:path>
              <a:moveTo>
                <a:pt x="0" y="33354"/>
              </a:moveTo>
              <a:lnTo>
                <a:pt x="882584"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268E40-1311-46A1-9A00-C67BFBD3DD49}">
      <dsp:nvSpPr>
        <dsp:cNvPr id="0" name=""/>
        <dsp:cNvSpPr/>
      </dsp:nvSpPr>
      <dsp:spPr>
        <a:xfrm rot="19846374">
          <a:off x="2160617" y="1404349"/>
          <a:ext cx="882584" cy="66708"/>
        </a:xfrm>
        <a:custGeom>
          <a:avLst/>
          <a:gdLst/>
          <a:ahLst/>
          <a:cxnLst/>
          <a:rect l="0" t="0" r="0" b="0"/>
          <a:pathLst>
            <a:path>
              <a:moveTo>
                <a:pt x="0" y="33354"/>
              </a:moveTo>
              <a:lnTo>
                <a:pt x="882584" y="333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A8F69F-F750-402C-B729-692D7DA7E9FF}">
      <dsp:nvSpPr>
        <dsp:cNvPr id="0" name=""/>
        <dsp:cNvSpPr/>
      </dsp:nvSpPr>
      <dsp:spPr>
        <a:xfrm>
          <a:off x="226482" y="1136969"/>
          <a:ext cx="2059740" cy="2016264"/>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7CBBE-32C9-4313-985E-61AF5A858546}">
      <dsp:nvSpPr>
        <dsp:cNvPr id="0" name=""/>
        <dsp:cNvSpPr/>
      </dsp:nvSpPr>
      <dsp:spPr>
        <a:xfrm>
          <a:off x="2882589" y="1389"/>
          <a:ext cx="1640617" cy="164061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Roles y Responsabilidades</a:t>
          </a:r>
        </a:p>
      </dsp:txBody>
      <dsp:txXfrm>
        <a:off x="3122852" y="241652"/>
        <a:ext cx="1160091" cy="1160091"/>
      </dsp:txXfrm>
    </dsp:sp>
    <dsp:sp modelId="{8B668133-BC24-43E5-943B-AB4ACF6A827C}">
      <dsp:nvSpPr>
        <dsp:cNvPr id="0" name=""/>
        <dsp:cNvSpPr/>
      </dsp:nvSpPr>
      <dsp:spPr>
        <a:xfrm>
          <a:off x="4687268" y="1389"/>
          <a:ext cx="2460926" cy="164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Se le asignan responsabilidades específicas a alta dirección y todos los </a:t>
          </a:r>
          <a:r>
            <a:rPr lang="es-ES" sz="1600" kern="1200" dirty="0" err="1"/>
            <a:t>gtes</a:t>
          </a:r>
          <a:r>
            <a:rPr lang="es-ES" sz="1600" kern="1200" dirty="0"/>
            <a:t> funcionales</a:t>
          </a:r>
        </a:p>
      </dsp:txBody>
      <dsp:txXfrm>
        <a:off x="4687268" y="1389"/>
        <a:ext cx="2460926" cy="1640617"/>
      </dsp:txXfrm>
    </dsp:sp>
    <dsp:sp modelId="{33E0194B-40F8-41D3-8BF7-56ACFB412F2C}">
      <dsp:nvSpPr>
        <dsp:cNvPr id="0" name=""/>
        <dsp:cNvSpPr/>
      </dsp:nvSpPr>
      <dsp:spPr>
        <a:xfrm>
          <a:off x="2882589" y="2735258"/>
          <a:ext cx="1640617" cy="1640617"/>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Función de cumplimiento Anti-soborno</a:t>
          </a:r>
        </a:p>
      </dsp:txBody>
      <dsp:txXfrm>
        <a:off x="3122852" y="2975521"/>
        <a:ext cx="1160091" cy="1160091"/>
      </dsp:txXfrm>
    </dsp:sp>
    <dsp:sp modelId="{5AAE42AF-F972-4638-A41B-ABE78322AC53}">
      <dsp:nvSpPr>
        <dsp:cNvPr id="0" name=""/>
        <dsp:cNvSpPr/>
      </dsp:nvSpPr>
      <dsp:spPr>
        <a:xfrm>
          <a:off x="4687268" y="2735258"/>
          <a:ext cx="2460926" cy="164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Además de las responsabilidades directas comunes a un RD, en este caso se hace hincapié en la necesidad que esta función tenga acceso directo al Órgano de Gobierno por temas relacionados con el soborno</a:t>
          </a:r>
        </a:p>
        <a:p>
          <a:pPr marL="114300" lvl="1" indent="-114300" algn="l" defTabSz="622300">
            <a:lnSpc>
              <a:spcPct val="90000"/>
            </a:lnSpc>
            <a:spcBef>
              <a:spcPct val="0"/>
            </a:spcBef>
            <a:spcAft>
              <a:spcPct val="15000"/>
            </a:spcAft>
            <a:buChar char="•"/>
          </a:pPr>
          <a:r>
            <a:rPr lang="es-ES" sz="1400" kern="1200" dirty="0"/>
            <a:t>Esta responsabilidad puede ser delegada externamente pero alguien de la alta Dirección es responsable de dicha delegación y supervisión</a:t>
          </a:r>
        </a:p>
      </dsp:txBody>
      <dsp:txXfrm>
        <a:off x="4687268" y="2735258"/>
        <a:ext cx="2460926" cy="1640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443439" y="1378919"/>
          <a:ext cx="1596400" cy="1529060"/>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Acciones para tratar riesgos y oportunidades</a:t>
          </a:r>
        </a:p>
      </dsp:txBody>
      <dsp:txXfrm>
        <a:off x="677226" y="1602845"/>
        <a:ext cx="1128826" cy="1081208"/>
      </dsp:txXfrm>
    </dsp:sp>
    <dsp:sp modelId="{DF722240-215A-4E1D-B440-F2A3E3A1335D}">
      <dsp:nvSpPr>
        <dsp:cNvPr id="0" name=""/>
        <dsp:cNvSpPr/>
      </dsp:nvSpPr>
      <dsp:spPr>
        <a:xfrm rot="21571365">
          <a:off x="2073390" y="984511"/>
          <a:ext cx="1544394" cy="74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a:off x="2073394" y="1134277"/>
        <a:ext cx="1321141" cy="446506"/>
      </dsp:txXfrm>
    </dsp:sp>
    <dsp:sp modelId="{1877E278-6E17-4413-83F0-E98D584DCDB8}">
      <dsp:nvSpPr>
        <dsp:cNvPr id="0" name=""/>
        <dsp:cNvSpPr/>
      </dsp:nvSpPr>
      <dsp:spPr>
        <a:xfrm>
          <a:off x="3724909" y="1368534"/>
          <a:ext cx="1649717" cy="1549831"/>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1"/>
              </a:solidFill>
            </a:rPr>
            <a:t>Objetivos anti-soborno y la planificación para alcanzarlos</a:t>
          </a:r>
        </a:p>
      </dsp:txBody>
      <dsp:txXfrm>
        <a:off x="3966504" y="1595501"/>
        <a:ext cx="1166527" cy="1095897"/>
      </dsp:txXfrm>
    </dsp:sp>
    <dsp:sp modelId="{538597E2-68C3-4DD8-BA41-05E4E17D5900}">
      <dsp:nvSpPr>
        <dsp:cNvPr id="0" name=""/>
        <dsp:cNvSpPr/>
      </dsp:nvSpPr>
      <dsp:spPr>
        <a:xfrm rot="10828635">
          <a:off x="2160805" y="2558939"/>
          <a:ext cx="1544394" cy="7441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2384054" y="2708705"/>
        <a:ext cx="1321141" cy="446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2816499" y="1047"/>
          <a:ext cx="1719697" cy="171969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Recursos</a:t>
          </a:r>
        </a:p>
      </dsp:txBody>
      <dsp:txXfrm>
        <a:off x="3068343" y="252891"/>
        <a:ext cx="1216009" cy="1216009"/>
      </dsp:txXfrm>
    </dsp:sp>
    <dsp:sp modelId="{DF722240-215A-4E1D-B440-F2A3E3A1335D}">
      <dsp:nvSpPr>
        <dsp:cNvPr id="0" name=""/>
        <dsp:cNvSpPr/>
      </dsp:nvSpPr>
      <dsp:spPr>
        <a:xfrm rot="2160000">
          <a:off x="4482143" y="1322660"/>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a:off x="4495275" y="1398325"/>
        <a:ext cx="320871" cy="348238"/>
      </dsp:txXfrm>
    </dsp:sp>
    <dsp:sp modelId="{0C4A93D7-0225-4498-8ABC-52C5C2959A57}">
      <dsp:nvSpPr>
        <dsp:cNvPr id="0" name=""/>
        <dsp:cNvSpPr/>
      </dsp:nvSpPr>
      <dsp:spPr>
        <a:xfrm>
          <a:off x="4907468" y="1520225"/>
          <a:ext cx="1719697" cy="171969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Competencias</a:t>
          </a:r>
        </a:p>
        <a:p>
          <a:pPr marL="0" lvl="0" indent="0" algn="ctr" defTabSz="666750">
            <a:lnSpc>
              <a:spcPct val="90000"/>
            </a:lnSpc>
            <a:spcBef>
              <a:spcPct val="0"/>
            </a:spcBef>
            <a:spcAft>
              <a:spcPct val="35000"/>
            </a:spcAft>
            <a:buNone/>
          </a:pPr>
          <a:r>
            <a:rPr lang="es-ES" sz="1500" b="1" kern="1200" dirty="0">
              <a:solidFill>
                <a:schemeClr val="tx1"/>
              </a:solidFill>
            </a:rPr>
            <a:t>&amp; Proceso de contratación</a:t>
          </a:r>
        </a:p>
      </dsp:txBody>
      <dsp:txXfrm>
        <a:off x="5159312" y="1772069"/>
        <a:ext cx="1216009" cy="1216009"/>
      </dsp:txXfrm>
    </dsp:sp>
    <dsp:sp modelId="{D3F645D0-4821-4EB7-A1F2-BC6E5A24EB70}">
      <dsp:nvSpPr>
        <dsp:cNvPr id="0" name=""/>
        <dsp:cNvSpPr/>
      </dsp:nvSpPr>
      <dsp:spPr>
        <a:xfrm rot="6480000">
          <a:off x="5142792" y="3306577"/>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5232797" y="3357264"/>
        <a:ext cx="320871" cy="348238"/>
      </dsp:txXfrm>
    </dsp:sp>
    <dsp:sp modelId="{B452FC9C-D28B-4566-A338-FAA1A2FB16F5}">
      <dsp:nvSpPr>
        <dsp:cNvPr id="0" name=""/>
        <dsp:cNvSpPr/>
      </dsp:nvSpPr>
      <dsp:spPr>
        <a:xfrm>
          <a:off x="4108789" y="3978306"/>
          <a:ext cx="1719697" cy="171969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Toma de conciencia y formación</a:t>
          </a:r>
        </a:p>
      </dsp:txBody>
      <dsp:txXfrm>
        <a:off x="4360633" y="4230150"/>
        <a:ext cx="1216009" cy="1216009"/>
      </dsp:txXfrm>
    </dsp:sp>
    <dsp:sp modelId="{A52D5777-5B96-448B-BE87-A7B8C3CC59D6}">
      <dsp:nvSpPr>
        <dsp:cNvPr id="0" name=""/>
        <dsp:cNvSpPr/>
      </dsp:nvSpPr>
      <dsp:spPr>
        <a:xfrm rot="10800000">
          <a:off x="3460127" y="4547956"/>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3597643" y="4664036"/>
        <a:ext cx="320871" cy="348238"/>
      </dsp:txXfrm>
    </dsp:sp>
    <dsp:sp modelId="{1877E278-6E17-4413-83F0-E98D584DCDB8}">
      <dsp:nvSpPr>
        <dsp:cNvPr id="0" name=""/>
        <dsp:cNvSpPr/>
      </dsp:nvSpPr>
      <dsp:spPr>
        <a:xfrm>
          <a:off x="1524209" y="3978306"/>
          <a:ext cx="1719697" cy="171969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Comunicación</a:t>
          </a:r>
        </a:p>
      </dsp:txBody>
      <dsp:txXfrm>
        <a:off x="1776053" y="4230150"/>
        <a:ext cx="1216009" cy="1216009"/>
      </dsp:txXfrm>
    </dsp:sp>
    <dsp:sp modelId="{538597E2-68C3-4DD8-BA41-05E4E17D5900}">
      <dsp:nvSpPr>
        <dsp:cNvPr id="0" name=""/>
        <dsp:cNvSpPr/>
      </dsp:nvSpPr>
      <dsp:spPr>
        <a:xfrm rot="15120000">
          <a:off x="1759533" y="3331254"/>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rot="10800000">
        <a:off x="1849538" y="3512727"/>
        <a:ext cx="320871" cy="348238"/>
      </dsp:txXfrm>
    </dsp:sp>
    <dsp:sp modelId="{0BA523C1-9EEA-4BA9-8066-8994C6835493}">
      <dsp:nvSpPr>
        <dsp:cNvPr id="0" name=""/>
        <dsp:cNvSpPr/>
      </dsp:nvSpPr>
      <dsp:spPr>
        <a:xfrm>
          <a:off x="725529" y="1520225"/>
          <a:ext cx="1719697" cy="1719697"/>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Información documentada</a:t>
          </a:r>
        </a:p>
      </dsp:txBody>
      <dsp:txXfrm>
        <a:off x="977373" y="1772069"/>
        <a:ext cx="1216009" cy="1216009"/>
      </dsp:txXfrm>
    </dsp:sp>
    <dsp:sp modelId="{71AEB1A6-AFF9-4CD5-A7CC-C3D07AECAB3C}">
      <dsp:nvSpPr>
        <dsp:cNvPr id="0" name=""/>
        <dsp:cNvSpPr/>
      </dsp:nvSpPr>
      <dsp:spPr>
        <a:xfrm rot="19440000">
          <a:off x="2391174" y="1337911"/>
          <a:ext cx="458387" cy="5803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p>
      </dsp:txBody>
      <dsp:txXfrm>
        <a:off x="2404306" y="1494406"/>
        <a:ext cx="320871" cy="3482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7EA7-8DB9-4A40-AE1E-A320E4AC04E9}">
      <dsp:nvSpPr>
        <dsp:cNvPr id="0" name=""/>
        <dsp:cNvSpPr/>
      </dsp:nvSpPr>
      <dsp:spPr>
        <a:xfrm>
          <a:off x="3098328" y="385"/>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Planificación y control operacional</a:t>
          </a:r>
        </a:p>
      </dsp:txBody>
      <dsp:txXfrm>
        <a:off x="3267626" y="169683"/>
        <a:ext cx="817443" cy="817443"/>
      </dsp:txXfrm>
    </dsp:sp>
    <dsp:sp modelId="{DF722240-215A-4E1D-B440-F2A3E3A1335D}">
      <dsp:nvSpPr>
        <dsp:cNvPr id="0" name=""/>
        <dsp:cNvSpPr/>
      </dsp:nvSpPr>
      <dsp:spPr>
        <a:xfrm rot="1350000">
          <a:off x="4316958" y="712579"/>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4320481" y="772899"/>
        <a:ext cx="215996" cy="234097"/>
      </dsp:txXfrm>
    </dsp:sp>
    <dsp:sp modelId="{0C4A93D7-0225-4498-8ABC-52C5C2959A57}">
      <dsp:nvSpPr>
        <dsp:cNvPr id="0" name=""/>
        <dsp:cNvSpPr/>
      </dsp:nvSpPr>
      <dsp:spPr>
        <a:xfrm>
          <a:off x="4704253" y="665581"/>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Debida diligencia</a:t>
          </a:r>
        </a:p>
      </dsp:txBody>
      <dsp:txXfrm>
        <a:off x="4873551" y="834879"/>
        <a:ext cx="817443" cy="817443"/>
      </dsp:txXfrm>
    </dsp:sp>
    <dsp:sp modelId="{D3F645D0-4821-4EB7-A1F2-BC6E5A24EB70}">
      <dsp:nvSpPr>
        <dsp:cNvPr id="0" name=""/>
        <dsp:cNvSpPr/>
      </dsp:nvSpPr>
      <dsp:spPr>
        <a:xfrm rot="4050000">
          <a:off x="5457245" y="1843413"/>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a:off x="5485817" y="1878684"/>
        <a:ext cx="215996" cy="234097"/>
      </dsp:txXfrm>
    </dsp:sp>
    <dsp:sp modelId="{B452FC9C-D28B-4566-A338-FAA1A2FB16F5}">
      <dsp:nvSpPr>
        <dsp:cNvPr id="0" name=""/>
        <dsp:cNvSpPr/>
      </dsp:nvSpPr>
      <dsp:spPr>
        <a:xfrm>
          <a:off x="5369449" y="2271506"/>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Controles financieros y no financieros</a:t>
          </a:r>
        </a:p>
      </dsp:txBody>
      <dsp:txXfrm>
        <a:off x="5538747" y="2440804"/>
        <a:ext cx="817443" cy="817443"/>
      </dsp:txXfrm>
    </dsp:sp>
    <dsp:sp modelId="{A52D5777-5B96-448B-BE87-A7B8C3CC59D6}">
      <dsp:nvSpPr>
        <dsp:cNvPr id="0" name=""/>
        <dsp:cNvSpPr/>
      </dsp:nvSpPr>
      <dsp:spPr>
        <a:xfrm rot="6750000">
          <a:off x="5463929" y="3449338"/>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5527927" y="3484609"/>
        <a:ext cx="215996" cy="234097"/>
      </dsp:txXfrm>
    </dsp:sp>
    <dsp:sp modelId="{1877E278-6E17-4413-83F0-E98D584DCDB8}">
      <dsp:nvSpPr>
        <dsp:cNvPr id="0" name=""/>
        <dsp:cNvSpPr/>
      </dsp:nvSpPr>
      <dsp:spPr>
        <a:xfrm>
          <a:off x="4704253" y="3877431"/>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Implementación de controles anti-soborno en OC y SN</a:t>
          </a:r>
        </a:p>
      </dsp:txBody>
      <dsp:txXfrm>
        <a:off x="4873551" y="4046729"/>
        <a:ext cx="817443" cy="817443"/>
      </dsp:txXfrm>
    </dsp:sp>
    <dsp:sp modelId="{538597E2-68C3-4DD8-BA41-05E4E17D5900}">
      <dsp:nvSpPr>
        <dsp:cNvPr id="0" name=""/>
        <dsp:cNvSpPr/>
      </dsp:nvSpPr>
      <dsp:spPr>
        <a:xfrm rot="9450000">
          <a:off x="4333095" y="4589625"/>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4422142" y="4649945"/>
        <a:ext cx="215996" cy="234097"/>
      </dsp:txXfrm>
    </dsp:sp>
    <dsp:sp modelId="{0BA523C1-9EEA-4BA9-8066-8994C6835493}">
      <dsp:nvSpPr>
        <dsp:cNvPr id="0" name=""/>
        <dsp:cNvSpPr/>
      </dsp:nvSpPr>
      <dsp:spPr>
        <a:xfrm>
          <a:off x="3098328" y="4542627"/>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Compromisos anti-soborno</a:t>
          </a:r>
        </a:p>
      </dsp:txBody>
      <dsp:txXfrm>
        <a:off x="3267626" y="4711925"/>
        <a:ext cx="817443" cy="817443"/>
      </dsp:txXfrm>
    </dsp:sp>
    <dsp:sp modelId="{71AEB1A6-AFF9-4CD5-A7CC-C3D07AECAB3C}">
      <dsp:nvSpPr>
        <dsp:cNvPr id="0" name=""/>
        <dsp:cNvSpPr/>
      </dsp:nvSpPr>
      <dsp:spPr>
        <a:xfrm rot="12150000">
          <a:off x="2727170" y="4596309"/>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b="1" kern="1200"/>
        </a:p>
      </dsp:txBody>
      <dsp:txXfrm rot="10800000">
        <a:off x="2816217" y="4692055"/>
        <a:ext cx="215996" cy="234097"/>
      </dsp:txXfrm>
    </dsp:sp>
    <dsp:sp modelId="{4A48ECF1-BB38-415B-8FF5-F66199A75A4B}">
      <dsp:nvSpPr>
        <dsp:cNvPr id="0" name=""/>
        <dsp:cNvSpPr/>
      </dsp:nvSpPr>
      <dsp:spPr>
        <a:xfrm>
          <a:off x="1492403" y="3877431"/>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Regalos, hospitalidad, donaciones y beneficios similares</a:t>
          </a:r>
        </a:p>
      </dsp:txBody>
      <dsp:txXfrm>
        <a:off x="1661701" y="4046729"/>
        <a:ext cx="817443" cy="817443"/>
      </dsp:txXfrm>
    </dsp:sp>
    <dsp:sp modelId="{4F003027-AA25-4EC1-ACFE-1358CC7B50CC}">
      <dsp:nvSpPr>
        <dsp:cNvPr id="0" name=""/>
        <dsp:cNvSpPr/>
      </dsp:nvSpPr>
      <dsp:spPr>
        <a:xfrm rot="14850000">
          <a:off x="1586883" y="3465475"/>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1650881" y="3586270"/>
        <a:ext cx="215996" cy="234097"/>
      </dsp:txXfrm>
    </dsp:sp>
    <dsp:sp modelId="{8EDE9857-482D-484A-B8B8-5728C7041725}">
      <dsp:nvSpPr>
        <dsp:cNvPr id="0" name=""/>
        <dsp:cNvSpPr/>
      </dsp:nvSpPr>
      <dsp:spPr>
        <a:xfrm>
          <a:off x="827207" y="2271506"/>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Manejo de controles anti-soborno inadecuados</a:t>
          </a:r>
        </a:p>
      </dsp:txBody>
      <dsp:txXfrm>
        <a:off x="996505" y="2440804"/>
        <a:ext cx="817443" cy="817443"/>
      </dsp:txXfrm>
    </dsp:sp>
    <dsp:sp modelId="{E7E6A309-7C29-45CF-9375-3D5F66A8232A}">
      <dsp:nvSpPr>
        <dsp:cNvPr id="0" name=""/>
        <dsp:cNvSpPr/>
      </dsp:nvSpPr>
      <dsp:spPr>
        <a:xfrm rot="17550000">
          <a:off x="1580199" y="1859550"/>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1608771" y="1980345"/>
        <a:ext cx="215996" cy="234097"/>
      </dsp:txXfrm>
    </dsp:sp>
    <dsp:sp modelId="{A11ADDC2-A264-46D3-8D23-F20057E56D99}">
      <dsp:nvSpPr>
        <dsp:cNvPr id="0" name=""/>
        <dsp:cNvSpPr/>
      </dsp:nvSpPr>
      <dsp:spPr>
        <a:xfrm>
          <a:off x="1492403" y="665581"/>
          <a:ext cx="1156039" cy="1156039"/>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chemeClr val="tx1"/>
              </a:solidFill>
            </a:rPr>
            <a:t>Levantamiento de inquietudes, investigaciones y hacer frente al soborno</a:t>
          </a:r>
        </a:p>
      </dsp:txBody>
      <dsp:txXfrm>
        <a:off x="1661701" y="834879"/>
        <a:ext cx="817443" cy="817443"/>
      </dsp:txXfrm>
    </dsp:sp>
    <dsp:sp modelId="{9E57E29C-CB46-4421-85E3-5A0BE7BC32DE}">
      <dsp:nvSpPr>
        <dsp:cNvPr id="0" name=""/>
        <dsp:cNvSpPr/>
      </dsp:nvSpPr>
      <dsp:spPr>
        <a:xfrm rot="20250000">
          <a:off x="2711033" y="719263"/>
          <a:ext cx="308566" cy="390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2714556" y="815009"/>
        <a:ext cx="215996" cy="2340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0D10EF41-1371-4513-A26F-BCA4A2BF7C91}" type="datetimeFigureOut">
              <a:rPr lang="es-ES" smtClean="0"/>
              <a:pPr/>
              <a:t>20/07/2017</a:t>
            </a:fld>
            <a:endParaRPr lang="es-ES"/>
          </a:p>
        </p:txBody>
      </p:sp>
      <p:sp>
        <p:nvSpPr>
          <p:cNvPr id="4" name="3 Marcador de pie de página"/>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B6A6DCC2-3FB1-4845-A2A9-F7EDF16D9C9E}" type="slidenum">
              <a:rPr lang="es-ES" smtClean="0"/>
              <a:pPr/>
              <a:t>‹Nº›</a:t>
            </a:fld>
            <a:endParaRPr lang="es-ES"/>
          </a:p>
        </p:txBody>
      </p:sp>
    </p:spTree>
    <p:extLst>
      <p:ext uri="{BB962C8B-B14F-4D97-AF65-F5344CB8AC3E}">
        <p14:creationId xmlns:p14="http://schemas.microsoft.com/office/powerpoint/2010/main" val="203730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B3E5CE48-BD66-42DC-8952-F20676AB3D1B}" type="datetimeFigureOut">
              <a:rPr lang="es-ES" smtClean="0"/>
              <a:pPr/>
              <a:t>20/07/2017</a:t>
            </a:fld>
            <a:endParaRPr lang="es-ES"/>
          </a:p>
        </p:txBody>
      </p:sp>
      <p:sp>
        <p:nvSpPr>
          <p:cNvPr id="4" name="3 Marcador de imagen de diapositiva"/>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33318E40-59A8-4843-836A-830E51A437BD}" type="slidenum">
              <a:rPr lang="es-ES" smtClean="0"/>
              <a:pPr/>
              <a:t>‹Nº›</a:t>
            </a:fld>
            <a:endParaRPr lang="es-ES"/>
          </a:p>
        </p:txBody>
      </p:sp>
    </p:spTree>
    <p:extLst>
      <p:ext uri="{BB962C8B-B14F-4D97-AF65-F5344CB8AC3E}">
        <p14:creationId xmlns:p14="http://schemas.microsoft.com/office/powerpoint/2010/main" val="340862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208580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15080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409867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428436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356599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30864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8" name="Marcador de pie de página 7"/>
          <p:cNvSpPr>
            <a:spLocks noGrp="1"/>
          </p:cNvSpPr>
          <p:nvPr>
            <p:ph type="ftr" sz="quarter" idx="11"/>
          </p:nvPr>
        </p:nvSpPr>
        <p:spPr/>
        <p:txBody>
          <a:bodyPr/>
          <a:lstStyle/>
          <a:p>
            <a:endParaRPr lang="es-AR" dirty="0"/>
          </a:p>
        </p:txBody>
      </p:sp>
      <p:sp>
        <p:nvSpPr>
          <p:cNvPr id="9" name="Marcador de número de diapositiva 8"/>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77500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4" name="Marcador de pie de página 3"/>
          <p:cNvSpPr>
            <a:spLocks noGrp="1"/>
          </p:cNvSpPr>
          <p:nvPr>
            <p:ph type="ftr" sz="quarter" idx="11"/>
          </p:nvPr>
        </p:nvSpPr>
        <p:spPr/>
        <p:txBody>
          <a:bodyPr/>
          <a:lstStyle/>
          <a:p>
            <a:endParaRPr lang="es-AR" dirty="0"/>
          </a:p>
        </p:txBody>
      </p:sp>
      <p:sp>
        <p:nvSpPr>
          <p:cNvPr id="5" name="Marcador de número de diapositiva 4"/>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40555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3" name="Marcador de pie de página 2"/>
          <p:cNvSpPr>
            <a:spLocks noGrp="1"/>
          </p:cNvSpPr>
          <p:nvPr>
            <p:ph type="ftr" sz="quarter" idx="11"/>
          </p:nvPr>
        </p:nvSpPr>
        <p:spPr/>
        <p:txBody>
          <a:bodyPr/>
          <a:lstStyle/>
          <a:p>
            <a:endParaRPr lang="es-AR" dirty="0"/>
          </a:p>
        </p:txBody>
      </p:sp>
      <p:sp>
        <p:nvSpPr>
          <p:cNvPr id="4" name="Marcador de número de diapositiva 3"/>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394133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374148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C3FF1F5-BA24-4C12-8913-92A9EF12C755}" type="datetimeFigureOut">
              <a:rPr lang="es-AR" smtClean="0"/>
              <a:pPr/>
              <a:t>20/7/2017</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335906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FF1F5-BA24-4C12-8913-92A9EF12C755}" type="datetimeFigureOut">
              <a:rPr lang="es-AR" smtClean="0"/>
              <a:pPr/>
              <a:t>20/7/2017</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F40F2-0A4D-4704-818B-C712117DA2E2}" type="slidenum">
              <a:rPr lang="es-AR" smtClean="0"/>
              <a:pPr/>
              <a:t>‹Nº›</a:t>
            </a:fld>
            <a:endParaRPr lang="es-AR" dirty="0"/>
          </a:p>
        </p:txBody>
      </p:sp>
    </p:spTree>
    <p:extLst>
      <p:ext uri="{BB962C8B-B14F-4D97-AF65-F5344CB8AC3E}">
        <p14:creationId xmlns:p14="http://schemas.microsoft.com/office/powerpoint/2010/main" val="290491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2.xml"/><Relationship Id="rId7" Type="http://schemas.openxmlformats.org/officeDocument/2006/relationships/image" Target="../media/image1.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3.xml"/><Relationship Id="rId7" Type="http://schemas.openxmlformats.org/officeDocument/2006/relationships/image" Target="../media/image1.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quaragroup.com"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linkedin.com/company/quara-argentina-s-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dirty="0"/>
          </a:p>
        </p:txBody>
      </p:sp>
      <p:sp>
        <p:nvSpPr>
          <p:cNvPr id="5" name="Título 1"/>
          <p:cNvSpPr txBox="1">
            <a:spLocks/>
          </p:cNvSpPr>
          <p:nvPr/>
        </p:nvSpPr>
        <p:spPr>
          <a:xfrm>
            <a:off x="1975113" y="948942"/>
            <a:ext cx="8001042" cy="3379989"/>
          </a:xfrm>
          <a:prstGeom prst="rect">
            <a:avLst/>
          </a:prstGeom>
          <a:solidFill>
            <a:schemeClr val="bg1"/>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5400" b="1" dirty="0"/>
              <a:t>2do Aniversario INACAL</a:t>
            </a:r>
          </a:p>
          <a:p>
            <a:pPr algn="ctr"/>
            <a:endParaRPr lang="es-AR" sz="5400" b="1" dirty="0"/>
          </a:p>
          <a:p>
            <a:pPr algn="ctr"/>
            <a:endParaRPr lang="es-AR" sz="5400" b="1" dirty="0"/>
          </a:p>
          <a:p>
            <a:pPr algn="ctr"/>
            <a:endParaRPr lang="es-AR" sz="5400" b="1" dirty="0"/>
          </a:p>
          <a:p>
            <a:pPr algn="ctr"/>
            <a:endParaRPr lang="es-AR" sz="5400" b="1" dirty="0"/>
          </a:p>
          <a:p>
            <a:pPr algn="ctr"/>
            <a:r>
              <a:rPr lang="es-AR" sz="5400" b="1" dirty="0"/>
              <a:t>La integridad como factor de productividad en la lucha contra la corrupción en la región</a:t>
            </a:r>
          </a:p>
          <a:p>
            <a:pPr algn="ctr"/>
            <a:endParaRPr lang="es-AR" sz="5400" b="1" dirty="0"/>
          </a:p>
          <a:p>
            <a:pPr algn="ctr"/>
            <a:r>
              <a:rPr lang="es-AR" sz="5400" b="1" dirty="0"/>
              <a:t>NTP ISO 37001  Sistema de Gestión Anti-soborno</a:t>
            </a:r>
          </a:p>
        </p:txBody>
      </p:sp>
      <p:sp>
        <p:nvSpPr>
          <p:cNvPr id="7" name="Subtítulo 2"/>
          <p:cNvSpPr txBox="1">
            <a:spLocks/>
          </p:cNvSpPr>
          <p:nvPr/>
        </p:nvSpPr>
        <p:spPr>
          <a:xfrm>
            <a:off x="4433355" y="4801079"/>
            <a:ext cx="3394841" cy="621218"/>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dirty="0"/>
              <a:t>Leopoldo Colombo</a:t>
            </a:r>
          </a:p>
          <a:p>
            <a:r>
              <a:rPr lang="es-AR" dirty="0"/>
              <a:t>QUARA GROUP</a:t>
            </a:r>
          </a:p>
        </p:txBody>
      </p:sp>
      <p:pic>
        <p:nvPicPr>
          <p:cNvPr id="8" name="Picture 2" descr="\\QUARA-1\Compartida\Marketing\Logos\Copia de Logo imprenta Positiva COLOR.jpg"/>
          <p:cNvPicPr>
            <a:picLocks noChangeAspect="1" noChangeArrowheads="1"/>
          </p:cNvPicPr>
          <p:nvPr/>
        </p:nvPicPr>
        <p:blipFill rotWithShape="1">
          <a:blip r:embed="rId2" cstate="print"/>
          <a:srcRect l="14127" t="20891" r="11377" b="21240"/>
          <a:stretch/>
        </p:blipFill>
        <p:spPr bwMode="auto">
          <a:xfrm>
            <a:off x="9580727" y="5856070"/>
            <a:ext cx="2269557" cy="755443"/>
          </a:xfrm>
          <a:prstGeom prst="rect">
            <a:avLst/>
          </a:prstGeom>
          <a:noFill/>
        </p:spPr>
      </p:pic>
      <p:pic>
        <p:nvPicPr>
          <p:cNvPr id="9" name="Marcador de contenido 3">
            <a:extLst>
              <a:ext uri="{FF2B5EF4-FFF2-40B4-BE49-F238E27FC236}">
                <a16:creationId xmlns:a16="http://schemas.microsoft.com/office/drawing/2014/main" id="{1002FC11-1DD6-444C-91E7-39A1AEC4671D}"/>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249932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526601" y="4122849"/>
          <a:ext cx="2133327" cy="197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11 Conector recto"/>
          <p:cNvCxnSpPr/>
          <p:nvPr/>
        </p:nvCxnSpPr>
        <p:spPr>
          <a:xfrm>
            <a:off x="2022764" y="1222417"/>
            <a:ext cx="1380506"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2203573" y="4750793"/>
            <a:ext cx="779381" cy="577081"/>
          </a:xfrm>
          <a:prstGeom prst="rect">
            <a:avLst/>
          </a:prstGeom>
          <a:noFill/>
        </p:spPr>
        <p:txBody>
          <a:bodyPr wrap="none" rtlCol="0">
            <a:spAutoFit/>
          </a:bodyPr>
          <a:lstStyle/>
          <a:p>
            <a:pPr algn="ctr"/>
            <a:r>
              <a:rPr lang="es-AR" sz="1050" b="1" dirty="0"/>
              <a:t>4. Análisis </a:t>
            </a:r>
          </a:p>
          <a:p>
            <a:pPr algn="ctr"/>
            <a:r>
              <a:rPr lang="es-AR" sz="1050" b="1" dirty="0"/>
              <a:t>de</a:t>
            </a:r>
          </a:p>
          <a:p>
            <a:pPr algn="ctr"/>
            <a:r>
              <a:rPr lang="es-AR" sz="1050" b="1" dirty="0"/>
              <a:t>contexto</a:t>
            </a:r>
          </a:p>
        </p:txBody>
      </p:sp>
      <p:sp>
        <p:nvSpPr>
          <p:cNvPr id="13" name="Flecha: pentágono 12"/>
          <p:cNvSpPr/>
          <p:nvPr/>
        </p:nvSpPr>
        <p:spPr>
          <a:xfrm>
            <a:off x="2022765" y="1374810"/>
            <a:ext cx="1560286" cy="72208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chemeClr val="tx1"/>
                </a:solidFill>
              </a:rPr>
              <a:t>Planificar</a:t>
            </a:r>
          </a:p>
        </p:txBody>
      </p:sp>
      <p:sp>
        <p:nvSpPr>
          <p:cNvPr id="5" name="CuadroTexto 4"/>
          <p:cNvSpPr txBox="1"/>
          <p:nvPr/>
        </p:nvSpPr>
        <p:spPr>
          <a:xfrm>
            <a:off x="3820160" y="1556792"/>
            <a:ext cx="7259078" cy="3416320"/>
          </a:xfrm>
          <a:prstGeom prst="rect">
            <a:avLst/>
          </a:prstGeom>
          <a:noFill/>
        </p:spPr>
        <p:txBody>
          <a:bodyPr wrap="square" rtlCol="0">
            <a:spAutoFit/>
          </a:bodyPr>
          <a:lstStyle/>
          <a:p>
            <a:r>
              <a:rPr lang="es-AR" b="1" dirty="0"/>
              <a:t>4.4 Sistema de Gestión anti-soborno</a:t>
            </a:r>
          </a:p>
          <a:p>
            <a:endParaRPr lang="es-AR" b="1" dirty="0"/>
          </a:p>
          <a:p>
            <a:pPr algn="ctr"/>
            <a:endParaRPr lang="es-AR" b="1" dirty="0"/>
          </a:p>
          <a:p>
            <a:pPr algn="ctr"/>
            <a:endParaRPr lang="es-AR" b="1" dirty="0"/>
          </a:p>
          <a:p>
            <a:pPr algn="ctr"/>
            <a:r>
              <a:rPr lang="es-AR" dirty="0"/>
              <a:t>Razonable y proporcional</a:t>
            </a:r>
          </a:p>
          <a:p>
            <a:pPr algn="ctr"/>
            <a:endParaRPr lang="es-AR" dirty="0"/>
          </a:p>
          <a:p>
            <a:pPr algn="ctr"/>
            <a:endParaRPr lang="es-AR" dirty="0"/>
          </a:p>
          <a:p>
            <a:pPr algn="ctr"/>
            <a:endParaRPr lang="es-AR" dirty="0"/>
          </a:p>
          <a:p>
            <a:pPr algn="ctr"/>
            <a:endParaRPr lang="es-AR" dirty="0"/>
          </a:p>
          <a:p>
            <a:r>
              <a:rPr lang="es-AR" dirty="0"/>
              <a:t>Costosas					                      Simples</a:t>
            </a:r>
          </a:p>
          <a:p>
            <a:r>
              <a:rPr lang="es-AR" dirty="0"/>
              <a:t>Complicadas				                   Ineficaces</a:t>
            </a:r>
          </a:p>
          <a:p>
            <a:r>
              <a:rPr lang="es-AR" dirty="0"/>
              <a:t>Burocráticas			                             Fácil de burlar</a:t>
            </a:r>
          </a:p>
        </p:txBody>
      </p:sp>
      <p:sp>
        <p:nvSpPr>
          <p:cNvPr id="7" name="9 Rectángulo"/>
          <p:cNvSpPr/>
          <p:nvPr/>
        </p:nvSpPr>
        <p:spPr>
          <a:xfrm>
            <a:off x="4905477" y="6519446"/>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pic>
        <p:nvPicPr>
          <p:cNvPr id="9" name="Marcador de contenido 3"/>
          <p:cNvPicPr>
            <a:picLocks noChangeAspect="1"/>
          </p:cNvPicPr>
          <p:nvPr/>
        </p:nvPicPr>
        <p:blipFill>
          <a:blip r:embed="rId8"/>
          <a:stretch>
            <a:fillRect/>
          </a:stretch>
        </p:blipFill>
        <p:spPr>
          <a:xfrm>
            <a:off x="1170" y="6099786"/>
            <a:ext cx="1324468" cy="759772"/>
          </a:xfrm>
          <a:prstGeom prst="rect">
            <a:avLst/>
          </a:prstGeom>
        </p:spPr>
      </p:pic>
      <p:cxnSp>
        <p:nvCxnSpPr>
          <p:cNvPr id="10" name="9 Conector recto"/>
          <p:cNvCxnSpPr>
            <a:cxnSpLocks/>
          </p:cNvCxnSpPr>
          <p:nvPr/>
        </p:nvCxnSpPr>
        <p:spPr>
          <a:xfrm>
            <a:off x="5142895" y="3575958"/>
            <a:ext cx="4751010" cy="0"/>
          </a:xfrm>
          <a:prstGeom prst="line">
            <a:avLst/>
          </a:prstGeom>
          <a:ln w="241300" cap="rnd">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4" name="Flecha: a la derecha con muesca 13"/>
          <p:cNvSpPr/>
          <p:nvPr/>
        </p:nvSpPr>
        <p:spPr>
          <a:xfrm rot="16200000">
            <a:off x="6971695" y="3285067"/>
            <a:ext cx="822476" cy="508000"/>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2989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graphicFrame>
        <p:nvGraphicFramePr>
          <p:cNvPr id="5" name="Diagrama 4"/>
          <p:cNvGraphicFramePr/>
          <p:nvPr>
            <p:extLst>
              <p:ext uri="{D42A27DB-BD31-4B8C-83A1-F6EECF244321}">
                <p14:modId xmlns:p14="http://schemas.microsoft.com/office/powerpoint/2010/main" val="1485625764"/>
              </p:ext>
            </p:extLst>
          </p:nvPr>
        </p:nvGraphicFramePr>
        <p:xfrm>
          <a:off x="2046515" y="967619"/>
          <a:ext cx="8737600" cy="549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978434" y="3292076"/>
            <a:ext cx="1550681" cy="923330"/>
          </a:xfrm>
          <a:prstGeom prst="rect">
            <a:avLst/>
          </a:prstGeom>
          <a:noFill/>
        </p:spPr>
        <p:txBody>
          <a:bodyPr wrap="none" rtlCol="0">
            <a:spAutoFit/>
          </a:bodyPr>
          <a:lstStyle/>
          <a:p>
            <a:pPr algn="ctr"/>
            <a:r>
              <a:rPr lang="es-AR" b="1" dirty="0"/>
              <a:t>4.5 Evaluación</a:t>
            </a:r>
          </a:p>
          <a:p>
            <a:pPr algn="ctr"/>
            <a:r>
              <a:rPr lang="es-AR" b="1" dirty="0"/>
              <a:t>de riesgo de</a:t>
            </a:r>
          </a:p>
          <a:p>
            <a:pPr algn="ctr"/>
            <a:r>
              <a:rPr lang="es-AR" b="1" dirty="0"/>
              <a:t> sobornos</a:t>
            </a:r>
          </a:p>
        </p:txBody>
      </p:sp>
      <p:sp>
        <p:nvSpPr>
          <p:cNvPr id="6" name="CuadroTexto 5"/>
          <p:cNvSpPr txBox="1"/>
          <p:nvPr/>
        </p:nvSpPr>
        <p:spPr>
          <a:xfrm>
            <a:off x="8036075" y="4082570"/>
            <a:ext cx="2989944" cy="292388"/>
          </a:xfrm>
          <a:prstGeom prst="rect">
            <a:avLst/>
          </a:prstGeom>
          <a:noFill/>
        </p:spPr>
        <p:txBody>
          <a:bodyPr wrap="square" rtlCol="0">
            <a:spAutoFit/>
          </a:bodyPr>
          <a:lstStyle/>
          <a:p>
            <a:pPr marL="285750" indent="-285750">
              <a:buFont typeface="Arial" panose="020B0604020202020204" pitchFamily="34" charset="0"/>
              <a:buChar char="•"/>
            </a:pPr>
            <a:r>
              <a:rPr lang="es-AR" sz="1300" dirty="0"/>
              <a:t>Proceso de contratación</a:t>
            </a:r>
          </a:p>
        </p:txBody>
      </p:sp>
      <p:sp>
        <p:nvSpPr>
          <p:cNvPr id="11" name="CuadroTexto 10"/>
          <p:cNvSpPr txBox="1"/>
          <p:nvPr/>
        </p:nvSpPr>
        <p:spPr>
          <a:xfrm>
            <a:off x="7757884" y="4885406"/>
            <a:ext cx="2440821" cy="492443"/>
          </a:xfrm>
          <a:prstGeom prst="rect">
            <a:avLst/>
          </a:prstGeom>
          <a:noFill/>
        </p:spPr>
        <p:txBody>
          <a:bodyPr wrap="square" rtlCol="0">
            <a:spAutoFit/>
          </a:bodyPr>
          <a:lstStyle/>
          <a:p>
            <a:pPr marL="285750" indent="-285750">
              <a:buFont typeface="Arial" panose="020B0604020202020204" pitchFamily="34" charset="0"/>
              <a:buChar char="•"/>
            </a:pPr>
            <a:r>
              <a:rPr lang="es-AR" sz="1300" dirty="0"/>
              <a:t>Toma de conciencia y formación</a:t>
            </a:r>
          </a:p>
        </p:txBody>
      </p:sp>
      <p:sp>
        <p:nvSpPr>
          <p:cNvPr id="14" name="CuadroTexto 13"/>
          <p:cNvSpPr txBox="1"/>
          <p:nvPr/>
        </p:nvSpPr>
        <p:spPr>
          <a:xfrm>
            <a:off x="7161626" y="5766360"/>
            <a:ext cx="3495173" cy="692497"/>
          </a:xfrm>
          <a:prstGeom prst="rect">
            <a:avLst/>
          </a:prstGeom>
          <a:noFill/>
        </p:spPr>
        <p:txBody>
          <a:bodyPr wrap="square" rtlCol="0">
            <a:spAutoFit/>
          </a:bodyPr>
          <a:lstStyle/>
          <a:p>
            <a:pPr marL="285750" indent="-285750">
              <a:buFont typeface="Arial" panose="020B0604020202020204" pitchFamily="34" charset="0"/>
              <a:buChar char="•"/>
            </a:pPr>
            <a:r>
              <a:rPr lang="es-AR" sz="1300" dirty="0"/>
              <a:t>Implementación de controles </a:t>
            </a:r>
            <a:r>
              <a:rPr lang="es-AR" sz="1300" dirty="0" err="1"/>
              <a:t>antisoborno</a:t>
            </a:r>
            <a:r>
              <a:rPr lang="es-AR" sz="1300" dirty="0"/>
              <a:t> en organizaciones controladas y socios de negocios</a:t>
            </a:r>
          </a:p>
        </p:txBody>
      </p:sp>
      <p:pic>
        <p:nvPicPr>
          <p:cNvPr id="15" name="Marcador de contenido 3">
            <a:extLst>
              <a:ext uri="{FF2B5EF4-FFF2-40B4-BE49-F238E27FC236}">
                <a16:creationId xmlns:a16="http://schemas.microsoft.com/office/drawing/2014/main" id="{61960329-8F8E-4B08-BB07-B9D1DE6D2927}"/>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315266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42595729"/>
              </p:ext>
            </p:extLst>
          </p:nvPr>
        </p:nvGraphicFramePr>
        <p:xfrm>
          <a:off x="3115733" y="1425471"/>
          <a:ext cx="5513780" cy="395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258055" y="3614058"/>
            <a:ext cx="1319079" cy="369332"/>
          </a:xfrm>
          <a:prstGeom prst="rect">
            <a:avLst/>
          </a:prstGeom>
          <a:noFill/>
        </p:spPr>
        <p:txBody>
          <a:bodyPr wrap="none" rtlCol="0">
            <a:spAutoFit/>
          </a:bodyPr>
          <a:lstStyle/>
          <a:p>
            <a:pPr algn="ctr"/>
            <a:r>
              <a:rPr lang="es-AR" b="1" dirty="0"/>
              <a:t>5. Liderazgo</a:t>
            </a:r>
          </a:p>
        </p:txBody>
      </p:sp>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pic>
        <p:nvPicPr>
          <p:cNvPr id="9" name="Marcador de contenido 3">
            <a:extLst>
              <a:ext uri="{FF2B5EF4-FFF2-40B4-BE49-F238E27FC236}">
                <a16:creationId xmlns:a16="http://schemas.microsoft.com/office/drawing/2014/main" id="{55E39A9D-81AE-4F26-804B-D927F384A94E}"/>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5564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47243649"/>
              </p:ext>
            </p:extLst>
          </p:nvPr>
        </p:nvGraphicFramePr>
        <p:xfrm>
          <a:off x="3038324" y="1761067"/>
          <a:ext cx="5921828" cy="4377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3038324" y="3534201"/>
            <a:ext cx="2059731" cy="830997"/>
          </a:xfrm>
          <a:prstGeom prst="rect">
            <a:avLst/>
          </a:prstGeom>
          <a:noFill/>
        </p:spPr>
        <p:txBody>
          <a:bodyPr wrap="none" rtlCol="0">
            <a:spAutoFit/>
          </a:bodyPr>
          <a:lstStyle/>
          <a:p>
            <a:pPr algn="ctr"/>
            <a:r>
              <a:rPr lang="es-AR" sz="2400" b="1" dirty="0"/>
              <a:t>Liderazgo</a:t>
            </a:r>
          </a:p>
          <a:p>
            <a:pPr algn="ctr"/>
            <a:r>
              <a:rPr lang="es-AR" sz="2400" b="1" dirty="0"/>
              <a:t> y compromiso</a:t>
            </a:r>
          </a:p>
        </p:txBody>
      </p:sp>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pic>
        <p:nvPicPr>
          <p:cNvPr id="9" name="Marcador de contenido 3">
            <a:extLst>
              <a:ext uri="{FF2B5EF4-FFF2-40B4-BE49-F238E27FC236}">
                <a16:creationId xmlns:a16="http://schemas.microsoft.com/office/drawing/2014/main" id="{A95D258B-8EE9-4952-8171-93F4597A3130}"/>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87077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145564911"/>
              </p:ext>
            </p:extLst>
          </p:nvPr>
        </p:nvGraphicFramePr>
        <p:xfrm>
          <a:off x="3038323" y="1761067"/>
          <a:ext cx="7378095" cy="4377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3367666" y="3211036"/>
            <a:ext cx="1952586" cy="1477328"/>
          </a:xfrm>
          <a:prstGeom prst="rect">
            <a:avLst/>
          </a:prstGeom>
          <a:noFill/>
        </p:spPr>
        <p:txBody>
          <a:bodyPr wrap="none" rtlCol="0">
            <a:spAutoFit/>
          </a:bodyPr>
          <a:lstStyle/>
          <a:p>
            <a:pPr algn="ctr"/>
            <a:r>
              <a:rPr lang="es-AR" b="1" dirty="0"/>
              <a:t>Roles, </a:t>
            </a:r>
          </a:p>
          <a:p>
            <a:pPr algn="ctr"/>
            <a:r>
              <a:rPr lang="es-AR" b="1" dirty="0"/>
              <a:t>Responsabilidades</a:t>
            </a:r>
          </a:p>
          <a:p>
            <a:pPr algn="ctr"/>
            <a:r>
              <a:rPr lang="es-AR" b="1" dirty="0"/>
              <a:t> y autoridades</a:t>
            </a:r>
          </a:p>
          <a:p>
            <a:pPr algn="ctr"/>
            <a:r>
              <a:rPr lang="es-AR" b="1" dirty="0"/>
              <a:t> en la</a:t>
            </a:r>
          </a:p>
          <a:p>
            <a:pPr algn="ctr"/>
            <a:r>
              <a:rPr lang="es-AR" b="1" dirty="0"/>
              <a:t> organización</a:t>
            </a:r>
          </a:p>
        </p:txBody>
      </p:sp>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pic>
        <p:nvPicPr>
          <p:cNvPr id="9" name="Marcador de contenido 3">
            <a:extLst>
              <a:ext uri="{FF2B5EF4-FFF2-40B4-BE49-F238E27FC236}">
                <a16:creationId xmlns:a16="http://schemas.microsoft.com/office/drawing/2014/main" id="{7C5E6F06-8545-4F2E-88BF-396D6FF8E597}"/>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293408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226157165"/>
              </p:ext>
            </p:extLst>
          </p:nvPr>
        </p:nvGraphicFramePr>
        <p:xfrm>
          <a:off x="3004457" y="1277192"/>
          <a:ext cx="5513780" cy="395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059612" y="3072191"/>
            <a:ext cx="1626022" cy="369332"/>
          </a:xfrm>
          <a:prstGeom prst="rect">
            <a:avLst/>
          </a:prstGeom>
          <a:noFill/>
        </p:spPr>
        <p:txBody>
          <a:bodyPr wrap="none" rtlCol="0">
            <a:spAutoFit/>
          </a:bodyPr>
          <a:lstStyle/>
          <a:p>
            <a:pPr algn="ctr"/>
            <a:r>
              <a:rPr lang="es-AR" b="1" dirty="0"/>
              <a:t>6. Planificación</a:t>
            </a:r>
          </a:p>
        </p:txBody>
      </p:sp>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pic>
        <p:nvPicPr>
          <p:cNvPr id="9" name="Marcador de contenido 3">
            <a:extLst>
              <a:ext uri="{FF2B5EF4-FFF2-40B4-BE49-F238E27FC236}">
                <a16:creationId xmlns:a16="http://schemas.microsoft.com/office/drawing/2014/main" id="{A55FA60B-D99F-4FB3-9C98-FD87161645FC}"/>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08785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189208281"/>
              </p:ext>
            </p:extLst>
          </p:nvPr>
        </p:nvGraphicFramePr>
        <p:xfrm>
          <a:off x="2308980" y="749906"/>
          <a:ext cx="7352696" cy="569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171747" y="3468915"/>
            <a:ext cx="1500155" cy="461665"/>
          </a:xfrm>
          <a:prstGeom prst="rect">
            <a:avLst/>
          </a:prstGeom>
          <a:noFill/>
        </p:spPr>
        <p:txBody>
          <a:bodyPr wrap="none" rtlCol="0">
            <a:spAutoFit/>
          </a:bodyPr>
          <a:lstStyle/>
          <a:p>
            <a:pPr algn="ctr"/>
            <a:r>
              <a:rPr lang="es-AR" sz="2400" b="1" dirty="0"/>
              <a:t>7. Soporte</a:t>
            </a:r>
          </a:p>
        </p:txBody>
      </p:sp>
      <p:sp>
        <p:nvSpPr>
          <p:cNvPr id="9" name="Flecha: cheurón 8"/>
          <p:cNvSpPr/>
          <p:nvPr/>
        </p:nvSpPr>
        <p:spPr>
          <a:xfrm>
            <a:off x="728942" y="679418"/>
            <a:ext cx="2036838" cy="962781"/>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rPr>
              <a:t>Hacer</a:t>
            </a:r>
          </a:p>
        </p:txBody>
      </p:sp>
      <p:pic>
        <p:nvPicPr>
          <p:cNvPr id="11" name="Marcador de contenido 3">
            <a:extLst>
              <a:ext uri="{FF2B5EF4-FFF2-40B4-BE49-F238E27FC236}">
                <a16:creationId xmlns:a16="http://schemas.microsoft.com/office/drawing/2014/main" id="{9167C3A2-9EE3-4366-9590-C1D51C4D2207}"/>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78335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24600734"/>
              </p:ext>
            </p:extLst>
          </p:nvPr>
        </p:nvGraphicFramePr>
        <p:xfrm>
          <a:off x="2308980" y="749906"/>
          <a:ext cx="7352696" cy="569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017732" y="3468915"/>
            <a:ext cx="1808187" cy="461665"/>
          </a:xfrm>
          <a:prstGeom prst="rect">
            <a:avLst/>
          </a:prstGeom>
          <a:noFill/>
        </p:spPr>
        <p:txBody>
          <a:bodyPr wrap="none" rtlCol="0">
            <a:spAutoFit/>
          </a:bodyPr>
          <a:lstStyle/>
          <a:p>
            <a:pPr algn="ctr"/>
            <a:r>
              <a:rPr lang="es-AR" sz="2400" b="1" dirty="0"/>
              <a:t>8. Operación</a:t>
            </a:r>
          </a:p>
        </p:txBody>
      </p:sp>
      <p:sp>
        <p:nvSpPr>
          <p:cNvPr id="9" name="Flecha: cheurón 8"/>
          <p:cNvSpPr/>
          <p:nvPr/>
        </p:nvSpPr>
        <p:spPr>
          <a:xfrm>
            <a:off x="728942" y="679418"/>
            <a:ext cx="2036838" cy="962781"/>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rPr>
              <a:t>Hacer</a:t>
            </a:r>
          </a:p>
        </p:txBody>
      </p:sp>
      <p:pic>
        <p:nvPicPr>
          <p:cNvPr id="11" name="Marcador de contenido 3">
            <a:extLst>
              <a:ext uri="{FF2B5EF4-FFF2-40B4-BE49-F238E27FC236}">
                <a16:creationId xmlns:a16="http://schemas.microsoft.com/office/drawing/2014/main" id="{49B200E6-4722-4C18-8C70-C7B85689D027}"/>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313160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52515022"/>
              </p:ext>
            </p:extLst>
          </p:nvPr>
        </p:nvGraphicFramePr>
        <p:xfrm>
          <a:off x="2308980" y="749906"/>
          <a:ext cx="7352696" cy="569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4800174" y="3468915"/>
            <a:ext cx="2243306" cy="830997"/>
          </a:xfrm>
          <a:prstGeom prst="rect">
            <a:avLst/>
          </a:prstGeom>
          <a:noFill/>
        </p:spPr>
        <p:txBody>
          <a:bodyPr wrap="none" rtlCol="0">
            <a:spAutoFit/>
          </a:bodyPr>
          <a:lstStyle/>
          <a:p>
            <a:pPr algn="ctr"/>
            <a:r>
              <a:rPr lang="es-AR" sz="2400" b="1" dirty="0"/>
              <a:t>9. Evaluación de</a:t>
            </a:r>
          </a:p>
          <a:p>
            <a:pPr algn="ctr"/>
            <a:r>
              <a:rPr lang="es-AR" sz="2400" b="1" dirty="0" err="1"/>
              <a:t>desmpeño</a:t>
            </a:r>
            <a:endParaRPr lang="es-AR" sz="2400" b="1" dirty="0"/>
          </a:p>
        </p:txBody>
      </p:sp>
      <p:sp>
        <p:nvSpPr>
          <p:cNvPr id="11" name="Flecha: cheurón 10"/>
          <p:cNvSpPr/>
          <p:nvPr/>
        </p:nvSpPr>
        <p:spPr>
          <a:xfrm>
            <a:off x="665019" y="641051"/>
            <a:ext cx="2036838" cy="962781"/>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rPr>
              <a:t>Verificar</a:t>
            </a:r>
          </a:p>
        </p:txBody>
      </p:sp>
      <p:pic>
        <p:nvPicPr>
          <p:cNvPr id="9" name="Marcador de contenido 3">
            <a:extLst>
              <a:ext uri="{FF2B5EF4-FFF2-40B4-BE49-F238E27FC236}">
                <a16:creationId xmlns:a16="http://schemas.microsoft.com/office/drawing/2014/main" id="{A9016C59-01DA-43F8-BB90-35786C90D691}"/>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92890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802067837"/>
              </p:ext>
            </p:extLst>
          </p:nvPr>
        </p:nvGraphicFramePr>
        <p:xfrm>
          <a:off x="3004457" y="1277192"/>
          <a:ext cx="5513780" cy="395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261045" y="3072191"/>
            <a:ext cx="1223155" cy="369332"/>
          </a:xfrm>
          <a:prstGeom prst="rect">
            <a:avLst/>
          </a:prstGeom>
          <a:noFill/>
        </p:spPr>
        <p:txBody>
          <a:bodyPr wrap="none" rtlCol="0">
            <a:spAutoFit/>
          </a:bodyPr>
          <a:lstStyle/>
          <a:p>
            <a:pPr algn="ctr"/>
            <a:r>
              <a:rPr lang="es-AR" b="1" dirty="0"/>
              <a:t>10. Mejora</a:t>
            </a:r>
          </a:p>
        </p:txBody>
      </p:sp>
      <p:sp>
        <p:nvSpPr>
          <p:cNvPr id="9" name="Flecha: pentágono 8"/>
          <p:cNvSpPr/>
          <p:nvPr/>
        </p:nvSpPr>
        <p:spPr>
          <a:xfrm>
            <a:off x="665019" y="737807"/>
            <a:ext cx="2080381" cy="962781"/>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2000" dirty="0"/>
              <a:t>Actuar</a:t>
            </a:r>
          </a:p>
        </p:txBody>
      </p:sp>
      <p:pic>
        <p:nvPicPr>
          <p:cNvPr id="11" name="Marcador de contenido 3">
            <a:extLst>
              <a:ext uri="{FF2B5EF4-FFF2-40B4-BE49-F238E27FC236}">
                <a16:creationId xmlns:a16="http://schemas.microsoft.com/office/drawing/2014/main" id="{1272AC35-79B9-4015-B68F-066EC1136434}"/>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48955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1257906" y="762750"/>
            <a:ext cx="10208380" cy="1446550"/>
          </a:xfrm>
          <a:prstGeom prst="rect">
            <a:avLst/>
          </a:prstGeom>
          <a:noFill/>
        </p:spPr>
        <p:txBody>
          <a:bodyPr wrap="square" rtlCol="0">
            <a:spAutoFit/>
          </a:bodyPr>
          <a:lstStyle/>
          <a:p>
            <a:pPr algn="ctr"/>
            <a:r>
              <a:rPr lang="es-AR" sz="44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NTP ISO 37001:2017</a:t>
            </a:r>
          </a:p>
          <a:p>
            <a:pPr algn="ctr"/>
            <a:r>
              <a:rPr lang="es-AR" sz="44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Sistema de Gestión Anti-Soborno</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8" name="Marcador de contenido 3"/>
          <p:cNvPicPr>
            <a:picLocks noGrp="1" noChangeAspect="1"/>
          </p:cNvPicPr>
          <p:nvPr>
            <p:ph idx="1"/>
          </p:nvPr>
        </p:nvPicPr>
        <p:blipFill>
          <a:blip r:embed="rId3"/>
          <a:stretch>
            <a:fillRect/>
          </a:stretch>
        </p:blipFill>
        <p:spPr>
          <a:xfrm>
            <a:off x="3682094" y="2849637"/>
            <a:ext cx="5603654" cy="3214499"/>
          </a:xfrm>
          <a:prstGeom prst="rect">
            <a:avLst/>
          </a:prstGeom>
        </p:spPr>
      </p:pic>
    </p:spTree>
    <p:extLst>
      <p:ext uri="{BB962C8B-B14F-4D97-AF65-F5344CB8AC3E}">
        <p14:creationId xmlns:p14="http://schemas.microsoft.com/office/powerpoint/2010/main" val="146735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1325638" y="1543122"/>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¿Cómo podría implementar la norma ISO 37001?</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grpSp>
        <p:nvGrpSpPr>
          <p:cNvPr id="7" name="Grupo 6"/>
          <p:cNvGrpSpPr/>
          <p:nvPr/>
        </p:nvGrpSpPr>
        <p:grpSpPr>
          <a:xfrm>
            <a:off x="4516537" y="2573129"/>
            <a:ext cx="2636762" cy="2613656"/>
            <a:chOff x="3682538" y="1507159"/>
            <a:chExt cx="4997668" cy="4769104"/>
          </a:xfrm>
        </p:grpSpPr>
        <p:sp>
          <p:nvSpPr>
            <p:cNvPr id="11" name="4 Señal de prohibido"/>
            <p:cNvSpPr/>
            <p:nvPr/>
          </p:nvSpPr>
          <p:spPr>
            <a:xfrm>
              <a:off x="3682538" y="1507159"/>
              <a:ext cx="4997668" cy="4769104"/>
            </a:xfrm>
            <a:prstGeom prst="noSmoking">
              <a:avLst>
                <a:gd name="adj" fmla="val 11658"/>
              </a:avLst>
            </a:prstGeom>
            <a:solidFill>
              <a:srgbClr val="FF5050"/>
            </a:solidFill>
            <a:ln>
              <a:solidFill>
                <a:srgbClr val="F05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7 Rectángulo"/>
            <p:cNvSpPr/>
            <p:nvPr/>
          </p:nvSpPr>
          <p:spPr>
            <a:xfrm>
              <a:off x="4052971" y="1925926"/>
              <a:ext cx="4305717" cy="3946650"/>
            </a:xfrm>
            <a:prstGeom prst="rect">
              <a:avLst/>
            </a:prstGeom>
            <a:noFill/>
          </p:spPr>
          <p:txBody>
            <a:bodyPr wrap="none" lIns="91440" tIns="45720" rIns="91440" bIns="45720">
              <a:prstTxWarp prst="textCircle">
                <a:avLst/>
              </a:prstTxWarp>
              <a:spAutoFit/>
            </a:bodyPr>
            <a:lstStyle/>
            <a:p>
              <a:pPr algn="ctr"/>
              <a:r>
                <a:rPr lang="es-ES" sz="5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a:rPr>
                <a:t>ISO 37001 - Sistema de Gestión Anti-Soborno - </a:t>
              </a:r>
            </a:p>
          </p:txBody>
        </p:sp>
      </p:grpSp>
      <p:pic>
        <p:nvPicPr>
          <p:cNvPr id="9" name="Marcador de contenido 3">
            <a:extLst>
              <a:ext uri="{FF2B5EF4-FFF2-40B4-BE49-F238E27FC236}">
                <a16:creationId xmlns:a16="http://schemas.microsoft.com/office/drawing/2014/main" id="{B7C79A62-0690-4165-886A-48F8C95DEAB8}"/>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200100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9" y="2970595"/>
            <a:ext cx="3017655" cy="2721066"/>
          </a:xfrm>
          <a:prstGeom prst="rect">
            <a:avLst/>
          </a:prstGeom>
        </p:spPr>
      </p:pic>
      <p:sp>
        <p:nvSpPr>
          <p:cNvPr id="6" name="CuadroTexto 24"/>
          <p:cNvSpPr txBox="1"/>
          <p:nvPr/>
        </p:nvSpPr>
        <p:spPr>
          <a:xfrm>
            <a:off x="2505693" y="660711"/>
            <a:ext cx="9398083" cy="1077218"/>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Lo primero que debo responder es si existe el Compromiso</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227009" y="2184823"/>
            <a:ext cx="8676767" cy="4154984"/>
          </a:xfrm>
          <a:prstGeom prst="rect">
            <a:avLst/>
          </a:prstGeom>
        </p:spPr>
        <p:txBody>
          <a:bodyPr wrap="square">
            <a:spAutoFit/>
          </a:bodyPr>
          <a:lstStyle/>
          <a:p>
            <a:pPr marL="457200" indent="-457200">
              <a:buClr>
                <a:srgbClr val="FF0000"/>
              </a:buClr>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¿Existe un compromiso genuino para prevenir, detectar y responder al soborno como consecuencia de los negocios o actividades de la organización? </a:t>
            </a:r>
          </a:p>
          <a:p>
            <a:pPr marL="457200" indent="-457200">
              <a:buClr>
                <a:srgbClr val="FF0000"/>
              </a:buClr>
              <a:buFont typeface="Wingdings" panose="05000000000000000000" pitchFamily="2" charset="2"/>
              <a:buChar char="ü"/>
            </a:pPr>
            <a:endParaRPr lang="es-AR" sz="2400" dirty="0">
              <a:latin typeface="Open Sans Condensed Light" pitchFamily="34" charset="0"/>
              <a:ea typeface="Open Sans Condensed Light" pitchFamily="34" charset="0"/>
              <a:cs typeface="Open Sans Condensed Light" pitchFamily="34" charset="0"/>
            </a:endParaRPr>
          </a:p>
          <a:p>
            <a:pPr marL="457200" indent="-457200">
              <a:buClr>
                <a:srgbClr val="FF0000"/>
              </a:buClr>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El soborno no es algo visible, por lo general está escondido y por lo tanto es difícil de identificar, prevenir y controlar</a:t>
            </a:r>
          </a:p>
          <a:p>
            <a:pPr marL="457200" indent="-457200">
              <a:buClr>
                <a:srgbClr val="FF0000"/>
              </a:buClr>
              <a:buFont typeface="Wingdings" panose="05000000000000000000" pitchFamily="2" charset="2"/>
              <a:buChar char="ü"/>
            </a:pPr>
            <a:endParaRPr lang="es-AR" sz="2400" b="1" dirty="0">
              <a:latin typeface="Open Sans Condensed Light" pitchFamily="34" charset="0"/>
              <a:ea typeface="Open Sans Condensed Light" pitchFamily="34" charset="0"/>
              <a:cs typeface="Open Sans Condensed Light" pitchFamily="34" charset="0"/>
            </a:endParaRPr>
          </a:p>
          <a:p>
            <a:pPr marL="457200" indent="-457200">
              <a:buClr>
                <a:srgbClr val="FF0000"/>
              </a:buClr>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Compromiso a nivel de Consejo Directivo (</a:t>
            </a:r>
            <a:r>
              <a:rPr lang="es-AR" sz="2400" dirty="0" err="1">
                <a:latin typeface="Open Sans Condensed Light" pitchFamily="34" charset="0"/>
                <a:ea typeface="Open Sans Condensed Light" pitchFamily="34" charset="0"/>
                <a:cs typeface="Open Sans Condensed Light" pitchFamily="34" charset="0"/>
              </a:rPr>
              <a:t>Goberning</a:t>
            </a:r>
            <a:r>
              <a:rPr lang="es-AR" sz="2400" dirty="0">
                <a:latin typeface="Open Sans Condensed Light" pitchFamily="34" charset="0"/>
                <a:ea typeface="Open Sans Condensed Light" pitchFamily="34" charset="0"/>
                <a:cs typeface="Open Sans Condensed Light" pitchFamily="34" charset="0"/>
              </a:rPr>
              <a:t> </a:t>
            </a:r>
            <a:r>
              <a:rPr lang="es-AR" sz="2400" dirty="0" err="1">
                <a:latin typeface="Open Sans Condensed Light" pitchFamily="34" charset="0"/>
                <a:ea typeface="Open Sans Condensed Light" pitchFamily="34" charset="0"/>
                <a:cs typeface="Open Sans Condensed Light" pitchFamily="34" charset="0"/>
              </a:rPr>
              <a:t>Body</a:t>
            </a:r>
            <a:r>
              <a:rPr lang="es-AR" sz="2400" dirty="0">
                <a:latin typeface="Open Sans Condensed Light" pitchFamily="34" charset="0"/>
                <a:ea typeface="Open Sans Condensed Light" pitchFamily="34" charset="0"/>
                <a:cs typeface="Open Sans Condensed Light" pitchFamily="34" charset="0"/>
              </a:rPr>
              <a:t>) y de la alta dirección de la organización</a:t>
            </a:r>
            <a:endParaRPr lang="es-ES" sz="2400" dirty="0">
              <a:latin typeface="Open Sans Condensed Light" pitchFamily="34" charset="0"/>
              <a:ea typeface="Open Sans Condensed Light" pitchFamily="34" charset="0"/>
              <a:cs typeface="Open Sans Condensed Light" pitchFamily="34" charset="0"/>
            </a:endParaRPr>
          </a:p>
        </p:txBody>
      </p:sp>
      <p:pic>
        <p:nvPicPr>
          <p:cNvPr id="8" name="Picture 2" descr="\\QUARA-1\Compartida\Marketing\Logos\Copia de Logo imprenta Positiva COLOR.jpg"/>
          <p:cNvPicPr>
            <a:picLocks noChangeAspect="1" noChangeArrowheads="1"/>
          </p:cNvPicPr>
          <p:nvPr/>
        </p:nvPicPr>
        <p:blipFill>
          <a:blip r:embed="rId3" cstate="print"/>
          <a:srcRect/>
          <a:stretch>
            <a:fillRect/>
          </a:stretch>
        </p:blipFill>
        <p:spPr bwMode="auto">
          <a:xfrm>
            <a:off x="10531901" y="6155141"/>
            <a:ext cx="1640330" cy="702860"/>
          </a:xfrm>
          <a:prstGeom prst="rect">
            <a:avLst/>
          </a:prstGeom>
          <a:noFill/>
        </p:spPr>
      </p:pic>
      <p:pic>
        <p:nvPicPr>
          <p:cNvPr id="13" name="Marcador de contenido 3"/>
          <p:cNvPicPr>
            <a:picLocks noGrp="1" noChangeAspect="1"/>
          </p:cNvPicPr>
          <p:nvPr>
            <p:ph idx="1"/>
          </p:nvPr>
        </p:nvPicPr>
        <p:blipFill>
          <a:blip r:embed="rId4"/>
          <a:stretch>
            <a:fillRect/>
          </a:stretch>
        </p:blipFill>
        <p:spPr>
          <a:xfrm>
            <a:off x="710694" y="716068"/>
            <a:ext cx="1749324" cy="1003488"/>
          </a:xfrm>
          <a:prstGeom prst="rect">
            <a:avLst/>
          </a:prstGeom>
        </p:spPr>
      </p:pic>
    </p:spTree>
    <p:extLst>
      <p:ext uri="{BB962C8B-B14F-4D97-AF65-F5344CB8AC3E}">
        <p14:creationId xmlns:p14="http://schemas.microsoft.com/office/powerpoint/2010/main" val="226142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9" y="2970595"/>
            <a:ext cx="3017655" cy="2721066"/>
          </a:xfrm>
          <a:prstGeom prst="rect">
            <a:avLst/>
          </a:prstGeom>
        </p:spPr>
      </p:pic>
      <p:sp>
        <p:nvSpPr>
          <p:cNvPr id="6" name="CuadroTexto 24"/>
          <p:cNvSpPr txBox="1"/>
          <p:nvPr/>
        </p:nvSpPr>
        <p:spPr>
          <a:xfrm>
            <a:off x="2505693" y="660711"/>
            <a:ext cx="9398083" cy="954107"/>
          </a:xfrm>
          <a:prstGeom prst="rect">
            <a:avLst/>
          </a:prstGeom>
          <a:noFill/>
        </p:spPr>
        <p:txBody>
          <a:bodyPr wrap="square" rtlCol="0">
            <a:spAutoFit/>
          </a:bodyPr>
          <a:lstStyle/>
          <a:p>
            <a:r>
              <a:rPr lang="es-AR" sz="28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¿Implemento el SGAS en forma independiente o lo integro con otro(s) sistema(s) ya existente?</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227009" y="2184823"/>
            <a:ext cx="8311847" cy="3539430"/>
          </a:xfrm>
          <a:prstGeom prst="rect">
            <a:avLst/>
          </a:prstGeom>
        </p:spPr>
        <p:txBody>
          <a:bodyPr wrap="square">
            <a:spAutoFit/>
          </a:bodyPr>
          <a:lstStyle/>
          <a:p>
            <a:pPr marL="457200" indent="-457200">
              <a:buClr>
                <a:srgbClr val="FF0000"/>
              </a:buClr>
              <a:buFont typeface="Wingdings" panose="05000000000000000000" pitchFamily="2" charset="2"/>
              <a:buChar char="ü"/>
            </a:pPr>
            <a:r>
              <a:rPr lang="es-AR" sz="2800" dirty="0">
                <a:latin typeface="Open Sans Condensed Light" pitchFamily="34" charset="0"/>
                <a:ea typeface="Open Sans Condensed Light" pitchFamily="34" charset="0"/>
                <a:cs typeface="Open Sans Condensed Light" pitchFamily="34" charset="0"/>
              </a:rPr>
              <a:t>El sistema puede ser </a:t>
            </a:r>
            <a:r>
              <a:rPr lang="es-AR" sz="2800" b="1" dirty="0">
                <a:latin typeface="Open Sans Condensed Light" pitchFamily="34" charset="0"/>
                <a:ea typeface="Open Sans Condensed Light" pitchFamily="34" charset="0"/>
                <a:cs typeface="Open Sans Condensed Light" pitchFamily="34" charset="0"/>
              </a:rPr>
              <a:t>independiente o estar integrado</a:t>
            </a:r>
            <a:r>
              <a:rPr lang="es-AR" sz="2800" dirty="0">
                <a:latin typeface="Open Sans Condensed Light" pitchFamily="34" charset="0"/>
                <a:ea typeface="Open Sans Condensed Light" pitchFamily="34" charset="0"/>
                <a:cs typeface="Open Sans Condensed Light" pitchFamily="34" charset="0"/>
              </a:rPr>
              <a:t> en una norma de gestión global (Ej. ISO 19600 </a:t>
            </a:r>
            <a:r>
              <a:rPr lang="es-AR" sz="2800" dirty="0" err="1">
                <a:latin typeface="Open Sans Condensed Light" pitchFamily="34" charset="0"/>
                <a:ea typeface="Open Sans Condensed Light" pitchFamily="34" charset="0"/>
                <a:cs typeface="Open Sans Condensed Light" pitchFamily="34" charset="0"/>
              </a:rPr>
              <a:t>Compliance</a:t>
            </a:r>
            <a:r>
              <a:rPr lang="es-AR" sz="2800" dirty="0">
                <a:latin typeface="Open Sans Condensed Light" pitchFamily="34" charset="0"/>
                <a:ea typeface="Open Sans Condensed Light" pitchFamily="34" charset="0"/>
                <a:cs typeface="Open Sans Condensed Light" pitchFamily="34" charset="0"/>
              </a:rPr>
              <a:t>); o </a:t>
            </a:r>
          </a:p>
          <a:p>
            <a:pPr marL="457200" indent="-457200">
              <a:buClr>
                <a:srgbClr val="FF0000"/>
              </a:buClr>
              <a:buFont typeface="Wingdings" panose="05000000000000000000" pitchFamily="2" charset="2"/>
              <a:buChar char="ü"/>
            </a:pPr>
            <a:endParaRPr lang="es-AR" sz="2800" dirty="0">
              <a:latin typeface="Open Sans Condensed Light" pitchFamily="34" charset="0"/>
              <a:ea typeface="Open Sans Condensed Light" pitchFamily="34" charset="0"/>
              <a:cs typeface="Open Sans Condensed Light" pitchFamily="34" charset="0"/>
            </a:endParaRPr>
          </a:p>
          <a:p>
            <a:pPr marL="457200" indent="-457200">
              <a:buClr>
                <a:srgbClr val="FF0000"/>
              </a:buClr>
              <a:buFont typeface="Wingdings" panose="05000000000000000000" pitchFamily="2" charset="2"/>
              <a:buChar char="ü"/>
            </a:pPr>
            <a:r>
              <a:rPr lang="es-AR" sz="2800" dirty="0">
                <a:latin typeface="Open Sans Condensed Light" pitchFamily="34" charset="0"/>
                <a:ea typeface="Open Sans Condensed Light" pitchFamily="34" charset="0"/>
                <a:cs typeface="Open Sans Condensed Light" pitchFamily="34" charset="0"/>
              </a:rPr>
              <a:t>Integrarse con otros sistemas de gestión (ISO 9001, ISO 14001, </a:t>
            </a:r>
            <a:r>
              <a:rPr lang="es-AR" sz="2800" dirty="0" err="1">
                <a:latin typeface="Open Sans Condensed Light" pitchFamily="34" charset="0"/>
                <a:ea typeface="Open Sans Condensed Light" pitchFamily="34" charset="0"/>
                <a:cs typeface="Open Sans Condensed Light" pitchFamily="34" charset="0"/>
              </a:rPr>
              <a:t>etc</a:t>
            </a:r>
            <a:r>
              <a:rPr lang="es-AR" sz="2800" dirty="0">
                <a:latin typeface="Open Sans Condensed Light" pitchFamily="34" charset="0"/>
                <a:ea typeface="Open Sans Condensed Light" pitchFamily="34" charset="0"/>
                <a:cs typeface="Open Sans Condensed Light" pitchFamily="34" charset="0"/>
              </a:rPr>
              <a:t>), ya que ha sido </a:t>
            </a:r>
            <a:r>
              <a:rPr lang="es-AR" sz="2800" b="1" dirty="0">
                <a:latin typeface="Open Sans Condensed Light" pitchFamily="34" charset="0"/>
                <a:ea typeface="Open Sans Condensed Light" pitchFamily="34" charset="0"/>
                <a:cs typeface="Open Sans Condensed Light" pitchFamily="34" charset="0"/>
              </a:rPr>
              <a:t>diseñada con la HLS – </a:t>
            </a:r>
            <a:r>
              <a:rPr lang="es-AR" sz="2800" b="1" dirty="0" err="1">
                <a:latin typeface="Open Sans Condensed Light" pitchFamily="34" charset="0"/>
                <a:ea typeface="Open Sans Condensed Light" pitchFamily="34" charset="0"/>
                <a:cs typeface="Open Sans Condensed Light" pitchFamily="34" charset="0"/>
              </a:rPr>
              <a:t>Annex</a:t>
            </a:r>
            <a:r>
              <a:rPr lang="es-AR" sz="2800" b="1" dirty="0">
                <a:latin typeface="Open Sans Condensed Light" pitchFamily="34" charset="0"/>
                <a:ea typeface="Open Sans Condensed Light" pitchFamily="34" charset="0"/>
                <a:cs typeface="Open Sans Condensed Light" pitchFamily="34" charset="0"/>
              </a:rPr>
              <a:t> SL</a:t>
            </a:r>
            <a:endParaRPr lang="es-ES" sz="2800" b="1" dirty="0">
              <a:latin typeface="Open Sans Condensed Light" pitchFamily="34" charset="0"/>
              <a:ea typeface="Open Sans Condensed Light" pitchFamily="34" charset="0"/>
              <a:cs typeface="Open Sans Condensed Light" pitchFamily="34" charset="0"/>
            </a:endParaRPr>
          </a:p>
        </p:txBody>
      </p:sp>
      <p:pic>
        <p:nvPicPr>
          <p:cNvPr id="8" name="Picture 2" descr="\\QUARA-1\Compartida\Marketing\Logos\Copia de Logo imprenta Positiva COLOR.jpg"/>
          <p:cNvPicPr>
            <a:picLocks noChangeAspect="1" noChangeArrowheads="1"/>
          </p:cNvPicPr>
          <p:nvPr/>
        </p:nvPicPr>
        <p:blipFill>
          <a:blip r:embed="rId3" cstate="print"/>
          <a:srcRect/>
          <a:stretch>
            <a:fillRect/>
          </a:stretch>
        </p:blipFill>
        <p:spPr bwMode="auto">
          <a:xfrm>
            <a:off x="10531901" y="6155141"/>
            <a:ext cx="1640330" cy="702860"/>
          </a:xfrm>
          <a:prstGeom prst="rect">
            <a:avLst/>
          </a:prstGeom>
          <a:noFill/>
        </p:spPr>
      </p:pic>
      <p:pic>
        <p:nvPicPr>
          <p:cNvPr id="13" name="Marcador de contenido 3"/>
          <p:cNvPicPr>
            <a:picLocks noGrp="1" noChangeAspect="1"/>
          </p:cNvPicPr>
          <p:nvPr>
            <p:ph idx="1"/>
          </p:nvPr>
        </p:nvPicPr>
        <p:blipFill>
          <a:blip r:embed="rId4"/>
          <a:stretch>
            <a:fillRect/>
          </a:stretch>
        </p:blipFill>
        <p:spPr>
          <a:xfrm>
            <a:off x="756369" y="725254"/>
            <a:ext cx="1749324" cy="1003488"/>
          </a:xfrm>
          <a:prstGeom prst="rect">
            <a:avLst/>
          </a:prstGeom>
        </p:spPr>
      </p:pic>
    </p:spTree>
    <p:extLst>
      <p:ext uri="{BB962C8B-B14F-4D97-AF65-F5344CB8AC3E}">
        <p14:creationId xmlns:p14="http://schemas.microsoft.com/office/powerpoint/2010/main" val="271200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19" y="2970595"/>
            <a:ext cx="3017655" cy="2721066"/>
          </a:xfrm>
          <a:prstGeom prst="rect">
            <a:avLst/>
          </a:prstGeom>
        </p:spPr>
      </p:pic>
      <p:sp>
        <p:nvSpPr>
          <p:cNvPr id="6" name="CuadroTexto 24"/>
          <p:cNvSpPr txBox="1"/>
          <p:nvPr/>
        </p:nvSpPr>
        <p:spPr>
          <a:xfrm>
            <a:off x="2505693" y="660711"/>
            <a:ext cx="9398083" cy="954107"/>
          </a:xfrm>
          <a:prstGeom prst="rect">
            <a:avLst/>
          </a:prstGeom>
          <a:noFill/>
        </p:spPr>
        <p:txBody>
          <a:bodyPr wrap="square" rtlCol="0">
            <a:spAutoFit/>
          </a:bodyPr>
          <a:lstStyle/>
          <a:p>
            <a:r>
              <a:rPr lang="es-AR" sz="28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¿Cuál es la magnitud del trabajo a realizar para implementar eficazmente un SGAS?</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3227009" y="2184823"/>
            <a:ext cx="8311847" cy="3970318"/>
          </a:xfrm>
          <a:prstGeom prst="rect">
            <a:avLst/>
          </a:prstGeom>
        </p:spPr>
        <p:txBody>
          <a:bodyPr wrap="square">
            <a:spAutoFit/>
          </a:bodyPr>
          <a:lstStyle/>
          <a:p>
            <a:pPr marL="457200" indent="-457200">
              <a:buClr>
                <a:srgbClr val="FF0000"/>
              </a:buClr>
              <a:buFont typeface="Wingdings" panose="05000000000000000000" pitchFamily="2" charset="2"/>
              <a:buChar char="ü"/>
            </a:pPr>
            <a:r>
              <a:rPr lang="es-AR" sz="2800" dirty="0">
                <a:latin typeface="Open Sans Condensed Light" pitchFamily="34" charset="0"/>
                <a:ea typeface="Open Sans Condensed Light" pitchFamily="34" charset="0"/>
                <a:cs typeface="Open Sans Condensed Light" pitchFamily="34" charset="0"/>
              </a:rPr>
              <a:t>Un buen plan de implementación: realista, realizable y medible en su despliegue y en la necesidad de recursos requiere de buena información de entrada. </a:t>
            </a:r>
          </a:p>
          <a:p>
            <a:pPr marL="457200" indent="-457200">
              <a:buClr>
                <a:srgbClr val="FF0000"/>
              </a:buClr>
              <a:buFont typeface="Wingdings" panose="05000000000000000000" pitchFamily="2" charset="2"/>
              <a:buChar char="ü"/>
            </a:pPr>
            <a:endParaRPr lang="es-AR" sz="2800" dirty="0">
              <a:latin typeface="Open Sans Condensed Light" pitchFamily="34" charset="0"/>
              <a:ea typeface="Open Sans Condensed Light" pitchFamily="34" charset="0"/>
              <a:cs typeface="Open Sans Condensed Light" pitchFamily="34" charset="0"/>
            </a:endParaRPr>
          </a:p>
          <a:p>
            <a:pPr marL="457200" indent="-457200">
              <a:buClr>
                <a:srgbClr val="FF0000"/>
              </a:buClr>
              <a:buFont typeface="Wingdings" panose="05000000000000000000" pitchFamily="2" charset="2"/>
              <a:buChar char="ü"/>
            </a:pPr>
            <a:r>
              <a:rPr lang="es-AR" sz="2800" dirty="0">
                <a:latin typeface="Open Sans Condensed Light" pitchFamily="34" charset="0"/>
                <a:ea typeface="Open Sans Condensed Light" pitchFamily="34" charset="0"/>
                <a:cs typeface="Open Sans Condensed Light" pitchFamily="34" charset="0"/>
              </a:rPr>
              <a:t>Para ello se requiere realizar un sólida evaluación de la situación de partida y tener claro el punto al que se quiere llegar.</a:t>
            </a:r>
            <a:endParaRPr lang="es-ES" sz="2800" b="1" dirty="0">
              <a:latin typeface="Open Sans Condensed Light" pitchFamily="34" charset="0"/>
              <a:ea typeface="Open Sans Condensed Light" pitchFamily="34" charset="0"/>
              <a:cs typeface="Open Sans Condensed Light" pitchFamily="34" charset="0"/>
            </a:endParaRPr>
          </a:p>
        </p:txBody>
      </p:sp>
      <p:pic>
        <p:nvPicPr>
          <p:cNvPr id="8" name="Picture 2" descr="\\QUARA-1\Compartida\Marketing\Logos\Copia de Logo imprenta Positiva COLOR.jpg"/>
          <p:cNvPicPr>
            <a:picLocks noChangeAspect="1" noChangeArrowheads="1"/>
          </p:cNvPicPr>
          <p:nvPr/>
        </p:nvPicPr>
        <p:blipFill>
          <a:blip r:embed="rId3" cstate="print"/>
          <a:srcRect/>
          <a:stretch>
            <a:fillRect/>
          </a:stretch>
        </p:blipFill>
        <p:spPr bwMode="auto">
          <a:xfrm>
            <a:off x="10531901" y="6155141"/>
            <a:ext cx="1640330" cy="702860"/>
          </a:xfrm>
          <a:prstGeom prst="rect">
            <a:avLst/>
          </a:prstGeom>
          <a:noFill/>
        </p:spPr>
      </p:pic>
      <p:pic>
        <p:nvPicPr>
          <p:cNvPr id="13" name="Marcador de contenido 3"/>
          <p:cNvPicPr>
            <a:picLocks noGrp="1" noChangeAspect="1"/>
          </p:cNvPicPr>
          <p:nvPr>
            <p:ph idx="1"/>
          </p:nvPr>
        </p:nvPicPr>
        <p:blipFill>
          <a:blip r:embed="rId4"/>
          <a:stretch>
            <a:fillRect/>
          </a:stretch>
        </p:blipFill>
        <p:spPr>
          <a:xfrm>
            <a:off x="756369" y="769531"/>
            <a:ext cx="1749324" cy="1003488"/>
          </a:xfrm>
          <a:prstGeom prst="rect">
            <a:avLst/>
          </a:prstGeom>
        </p:spPr>
      </p:pic>
    </p:spTree>
    <p:extLst>
      <p:ext uri="{BB962C8B-B14F-4D97-AF65-F5344CB8AC3E}">
        <p14:creationId xmlns:p14="http://schemas.microsoft.com/office/powerpoint/2010/main" val="24925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(1)</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7" name="Rectangle 2"/>
          <p:cNvSpPr>
            <a:spLocks noChangeArrowheads="1"/>
          </p:cNvSpPr>
          <p:nvPr/>
        </p:nvSpPr>
        <p:spPr bwMode="auto">
          <a:xfrm>
            <a:off x="2063606" y="1900262"/>
            <a:ext cx="8209384"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r>
              <a:rPr kumimoji="0" lang="es-ES" altLang="es-AR" sz="2000" b="0" i="0" u="none" strike="noStrike" cap="none" normalizeH="0" baseline="0" dirty="0">
                <a:ln>
                  <a:noFill/>
                </a:ln>
                <a:solidFill>
                  <a:srgbClr val="212121"/>
                </a:solidFill>
                <a:effectLst/>
              </a:rPr>
              <a:t>Obtener el compromiso del </a:t>
            </a:r>
            <a:r>
              <a:rPr kumimoji="0" lang="es-ES" altLang="es-AR" sz="2000" b="0" i="0" u="none" strike="noStrike" cap="none" normalizeH="0" baseline="0" dirty="0" err="1">
                <a:ln>
                  <a:noFill/>
                </a:ln>
                <a:solidFill>
                  <a:srgbClr val="212121"/>
                </a:solidFill>
                <a:effectLst/>
              </a:rPr>
              <a:t>Organo</a:t>
            </a:r>
            <a:r>
              <a:rPr kumimoji="0" lang="es-ES" altLang="es-AR" sz="2000" b="0" i="0" u="none" strike="noStrike" cap="none" normalizeH="0" baseline="0" dirty="0">
                <a:ln>
                  <a:noFill/>
                </a:ln>
                <a:solidFill>
                  <a:srgbClr val="212121"/>
                </a:solidFill>
                <a:effectLst/>
              </a:rPr>
              <a:t> de Gobierno para el programa anti-soborno incluyendo discutir y acordar una política anti-soborno. </a:t>
            </a:r>
          </a:p>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endParaRPr lang="es-ES" altLang="es-AR" sz="2000" dirty="0">
              <a:solidFill>
                <a:srgbClr val="212121"/>
              </a:solidFill>
            </a:endParaRPr>
          </a:p>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r>
              <a:rPr kumimoji="0" lang="es-ES" altLang="es-AR" sz="2000" b="0" i="0" u="none" strike="noStrike" cap="none" normalizeH="0" baseline="0" dirty="0">
                <a:ln>
                  <a:noFill/>
                </a:ln>
                <a:solidFill>
                  <a:srgbClr val="212121"/>
                </a:solidFill>
                <a:effectLst/>
              </a:rPr>
              <a:t>A continuación, asegúrese de que la implementación  y ejecución del sistema de gestión contra el soborno y sus procesos de apoyo se realiza a través de la estructura organizacional y que todos tengan el pellejo en juego, desde el </a:t>
            </a:r>
            <a:r>
              <a:rPr kumimoji="0" lang="es-ES" altLang="es-AR" sz="2000" b="0" i="0" u="none" strike="noStrike" cap="none" normalizeH="0" baseline="0" dirty="0" err="1">
                <a:ln>
                  <a:noFill/>
                </a:ln>
                <a:solidFill>
                  <a:srgbClr val="212121"/>
                </a:solidFill>
                <a:effectLst/>
              </a:rPr>
              <a:t>Organo</a:t>
            </a:r>
            <a:r>
              <a:rPr kumimoji="0" lang="es-ES" altLang="es-AR" sz="2000" b="0" i="0" u="none" strike="noStrike" cap="none" normalizeH="0" dirty="0">
                <a:ln>
                  <a:noFill/>
                </a:ln>
                <a:solidFill>
                  <a:srgbClr val="212121"/>
                </a:solidFill>
                <a:effectLst/>
              </a:rPr>
              <a:t> de Control h</a:t>
            </a:r>
            <a:r>
              <a:rPr kumimoji="0" lang="es-ES" altLang="es-AR" sz="2000" b="0" i="0" u="none" strike="noStrike" cap="none" normalizeH="0" baseline="0" dirty="0">
                <a:ln>
                  <a:noFill/>
                </a:ln>
                <a:solidFill>
                  <a:srgbClr val="212121"/>
                </a:solidFill>
                <a:effectLst/>
              </a:rPr>
              <a:t>asta el</a:t>
            </a:r>
            <a:r>
              <a:rPr kumimoji="0" lang="es-ES" altLang="es-AR" sz="2000" b="0" i="0" u="none" strike="noStrike" cap="none" normalizeH="0" dirty="0">
                <a:ln>
                  <a:noFill/>
                </a:ln>
                <a:solidFill>
                  <a:srgbClr val="212121"/>
                </a:solidFill>
                <a:effectLst/>
              </a:rPr>
              <a:t> nivel de planta</a:t>
            </a:r>
            <a:r>
              <a:rPr kumimoji="0" lang="es-ES" altLang="es-AR" sz="2000" b="0" i="0" u="none" strike="noStrike" cap="none" normalizeH="0" baseline="0" dirty="0">
                <a:ln>
                  <a:noFill/>
                </a:ln>
                <a:solidFill>
                  <a:srgbClr val="212121"/>
                </a:solidFill>
                <a:effectLst/>
              </a:rPr>
              <a:t>.</a:t>
            </a:r>
          </a:p>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endParaRPr lang="es-ES" altLang="es-AR" sz="2000" dirty="0">
              <a:solidFill>
                <a:srgbClr val="212121"/>
              </a:solidFill>
            </a:endParaRPr>
          </a:p>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r>
              <a:rPr kumimoji="0" lang="es-ES" altLang="es-AR" sz="2000" b="0" i="0" u="none" strike="noStrike" cap="none" normalizeH="0" baseline="0" dirty="0">
                <a:ln>
                  <a:noFill/>
                </a:ln>
                <a:solidFill>
                  <a:srgbClr val="212121"/>
                </a:solidFill>
                <a:effectLst/>
              </a:rPr>
              <a:t>Establecer un equipo de implementación amplio, que incluya representación de toda la empresa (hacedores no tecnócratas) para asegurar que se cuenta con un apoyo generalizado en todos los niveles de la misma</a:t>
            </a:r>
            <a:endParaRPr kumimoji="0" lang="es-ES" altLang="es-AR" sz="3200" b="0" i="0" u="none" strike="noStrike" cap="none" normalizeH="0" baseline="0" dirty="0">
              <a:ln>
                <a:noFill/>
              </a:ln>
              <a:solidFill>
                <a:schemeClr val="tx1"/>
              </a:solidFill>
              <a:effectLst/>
            </a:endParaRPr>
          </a:p>
        </p:txBody>
      </p:sp>
      <p:pic>
        <p:nvPicPr>
          <p:cNvPr id="9" name="Marcador de contenido 3">
            <a:extLst>
              <a:ext uri="{FF2B5EF4-FFF2-40B4-BE49-F238E27FC236}">
                <a16:creationId xmlns:a16="http://schemas.microsoft.com/office/drawing/2014/main" id="{A4B55205-243C-44DF-8F92-904028369FE3}"/>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3614010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7" name="Rectangle 2"/>
          <p:cNvSpPr>
            <a:spLocks noChangeArrowheads="1"/>
          </p:cNvSpPr>
          <p:nvPr/>
        </p:nvSpPr>
        <p:spPr bwMode="auto">
          <a:xfrm>
            <a:off x="2063606" y="2054151"/>
            <a:ext cx="8209384" cy="3385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lvl="0" indent="-342900" eaLnBrk="0" fontAlgn="base" hangingPunct="0">
              <a:spcBef>
                <a:spcPct val="0"/>
              </a:spcBef>
              <a:spcAft>
                <a:spcPct val="0"/>
              </a:spcAft>
              <a:buClr>
                <a:srgbClr val="FF0000"/>
              </a:buClr>
              <a:buSzPct val="120000"/>
              <a:buFont typeface="Wingdings" panose="05000000000000000000" pitchFamily="2" charset="2"/>
              <a:buChar char="ü"/>
            </a:pPr>
            <a:r>
              <a:rPr lang="es-AR" altLang="es-AR" sz="2000" dirty="0">
                <a:solidFill>
                  <a:srgbClr val="212121"/>
                </a:solidFill>
              </a:rPr>
              <a:t>Llevar a cabo un Gap </a:t>
            </a:r>
            <a:r>
              <a:rPr lang="es-AR" altLang="es-AR" sz="2000" dirty="0" err="1">
                <a:solidFill>
                  <a:srgbClr val="212121"/>
                </a:solidFill>
              </a:rPr>
              <a:t>Analysis</a:t>
            </a:r>
            <a:r>
              <a:rPr lang="es-AR" altLang="es-AR" sz="2000" dirty="0">
                <a:solidFill>
                  <a:srgbClr val="212121"/>
                </a:solidFill>
              </a:rPr>
              <a:t> para saber donde estamos y que debemos hacer para implementar los requisitos de la ISO 37001. Asistencia externa y con experiencia podría ser útil en esta etapa.</a:t>
            </a:r>
          </a:p>
          <a:p>
            <a:pPr marL="342900" lvl="0" indent="-342900" eaLnBrk="0" fontAlgn="base" hangingPunct="0">
              <a:spcBef>
                <a:spcPct val="0"/>
              </a:spcBef>
              <a:spcAft>
                <a:spcPct val="0"/>
              </a:spcAft>
              <a:buClr>
                <a:srgbClr val="FF0000"/>
              </a:buClr>
              <a:buSzPct val="120000"/>
              <a:buFont typeface="Wingdings" panose="05000000000000000000" pitchFamily="2" charset="2"/>
              <a:buChar char="ü"/>
            </a:pPr>
            <a:endParaRPr lang="es-AR" altLang="es-AR" sz="2000" dirty="0">
              <a:solidFill>
                <a:srgbClr val="212121"/>
              </a:solidFill>
            </a:endParaRPr>
          </a:p>
          <a:p>
            <a:pPr marL="342900" lvl="0" indent="-342900" eaLnBrk="0" fontAlgn="base" hangingPunct="0">
              <a:spcBef>
                <a:spcPct val="0"/>
              </a:spcBef>
              <a:spcAft>
                <a:spcPct val="0"/>
              </a:spcAft>
              <a:buClr>
                <a:srgbClr val="FF0000"/>
              </a:buClr>
              <a:buSzPct val="120000"/>
              <a:buFont typeface="Wingdings" panose="05000000000000000000" pitchFamily="2" charset="2"/>
              <a:buChar char="ü"/>
            </a:pPr>
            <a:r>
              <a:rPr lang="es-AR" altLang="es-AR" sz="2000" dirty="0">
                <a:solidFill>
                  <a:srgbClr val="212121"/>
                </a:solidFill>
              </a:rPr>
              <a:t>Evaluar a fondo las operaciones de la organización y la cadena de valor en su concepción más amplia. </a:t>
            </a:r>
          </a:p>
          <a:p>
            <a:pPr marL="342900" lvl="0" indent="-342900" eaLnBrk="0" fontAlgn="base" hangingPunct="0">
              <a:spcBef>
                <a:spcPct val="0"/>
              </a:spcBef>
              <a:spcAft>
                <a:spcPct val="0"/>
              </a:spcAft>
              <a:buClr>
                <a:srgbClr val="FF0000"/>
              </a:buClr>
              <a:buSzPct val="120000"/>
              <a:buFont typeface="Wingdings" panose="05000000000000000000" pitchFamily="2" charset="2"/>
              <a:buChar char="ü"/>
            </a:pPr>
            <a:endParaRPr lang="es-AR" altLang="es-AR" sz="2000" dirty="0">
              <a:solidFill>
                <a:srgbClr val="212121"/>
              </a:solidFill>
            </a:endParaRPr>
          </a:p>
          <a:p>
            <a:pPr marL="342900" lvl="0" indent="-342900" eaLnBrk="0" fontAlgn="base" hangingPunct="0">
              <a:spcBef>
                <a:spcPct val="0"/>
              </a:spcBef>
              <a:spcAft>
                <a:spcPct val="0"/>
              </a:spcAft>
              <a:buClr>
                <a:srgbClr val="FF0000"/>
              </a:buClr>
              <a:buSzPct val="120000"/>
              <a:buFont typeface="Wingdings" panose="05000000000000000000" pitchFamily="2" charset="2"/>
              <a:buChar char="ü"/>
            </a:pPr>
            <a:r>
              <a:rPr lang="es-AR" altLang="es-AR" sz="2000" dirty="0">
                <a:solidFill>
                  <a:srgbClr val="212121"/>
                </a:solidFill>
              </a:rPr>
              <a:t>Establecer un mapa de los riesgos de soborno - desde los empleados hasta los socios, proveedores  y los clientes. Definir cómo va a mitigar esos riesgos. Busque el consenso en las medidas que va a decidir implementar</a:t>
            </a:r>
            <a:endParaRPr kumimoji="0" lang="es-ES" altLang="es-AR" sz="2000" b="0" i="0" u="none" strike="noStrike" cap="none" normalizeH="0" baseline="0" dirty="0">
              <a:ln>
                <a:noFill/>
              </a:ln>
              <a:solidFill>
                <a:srgbClr val="212121"/>
              </a:solidFill>
              <a:effectLst/>
            </a:endParaRPr>
          </a:p>
          <a:p>
            <a:pPr marL="342900" marR="0" lvl="0" indent="-342900" algn="l" defTabSz="914400" rtl="0" eaLnBrk="0" fontAlgn="base" latinLnBrk="0" hangingPunct="0">
              <a:lnSpc>
                <a:spcPct val="100000"/>
              </a:lnSpc>
              <a:spcBef>
                <a:spcPct val="0"/>
              </a:spcBef>
              <a:spcAft>
                <a:spcPct val="0"/>
              </a:spcAft>
              <a:buClr>
                <a:srgbClr val="FF0000"/>
              </a:buClr>
              <a:buSzPct val="120000"/>
              <a:buFont typeface="Wingdings" panose="05000000000000000000" pitchFamily="2" charset="2"/>
              <a:buChar char="ü"/>
              <a:tabLst/>
            </a:pPr>
            <a:endParaRPr lang="es-ES" altLang="es-AR" sz="2000" dirty="0">
              <a:solidFill>
                <a:srgbClr val="212121"/>
              </a:solidFill>
            </a:endParaRPr>
          </a:p>
        </p:txBody>
      </p:sp>
      <p:sp>
        <p:nvSpPr>
          <p:cNvPr id="9"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(2)</a:t>
            </a:r>
          </a:p>
        </p:txBody>
      </p:sp>
      <p:pic>
        <p:nvPicPr>
          <p:cNvPr id="11" name="Marcador de contenido 3">
            <a:extLst>
              <a:ext uri="{FF2B5EF4-FFF2-40B4-BE49-F238E27FC236}">
                <a16:creationId xmlns:a16="http://schemas.microsoft.com/office/drawing/2014/main" id="{AF8BDDE9-2C3B-44AF-8922-FA2424337F0B}"/>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1525643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4" name="Rectángulo 3"/>
          <p:cNvSpPr/>
          <p:nvPr/>
        </p:nvSpPr>
        <p:spPr>
          <a:xfrm>
            <a:off x="1963956" y="1799685"/>
            <a:ext cx="8365067" cy="4093428"/>
          </a:xfrm>
          <a:prstGeom prst="rect">
            <a:avLst/>
          </a:prstGeom>
        </p:spPr>
        <p:txBody>
          <a:bodyPr wrap="square">
            <a:spAutoFit/>
          </a:bodyPr>
          <a:lstStyle/>
          <a:p>
            <a:pPr marL="342900" indent="-342900">
              <a:buClr>
                <a:srgbClr val="FF0000"/>
              </a:buClr>
              <a:buSzPct val="120000"/>
              <a:buFont typeface="Wingdings" panose="05000000000000000000" pitchFamily="2" charset="2"/>
              <a:buChar char="ü"/>
            </a:pPr>
            <a:r>
              <a:rPr lang="es-AR" sz="2000" dirty="0"/>
              <a:t>Involucrar a toda la empresa, incluyendo clientes y proveedores, con una comunicación oportuna y apropiada sobre su programa anti-soborno - incluyendo las funciones, responsabilidades y plazos. La comunicación en un proceso clave para mantener el programa vigente, transparente y vivo. Si no se escucha sobre el mismo todo pasa al olvido</a:t>
            </a:r>
          </a:p>
          <a:p>
            <a:pPr marL="342900" indent="-342900">
              <a:buClr>
                <a:srgbClr val="FF0000"/>
              </a:buClr>
              <a:buSzPct val="120000"/>
              <a:buFont typeface="Wingdings" panose="05000000000000000000" pitchFamily="2" charset="2"/>
              <a:buChar char="ü"/>
            </a:pPr>
            <a:endParaRPr lang="es-AR" sz="2000" dirty="0"/>
          </a:p>
          <a:p>
            <a:pPr marL="342900" indent="-342900">
              <a:buClr>
                <a:srgbClr val="FF0000"/>
              </a:buClr>
              <a:buSzPct val="120000"/>
              <a:buFont typeface="Wingdings" panose="05000000000000000000" pitchFamily="2" charset="2"/>
              <a:buChar char="ü"/>
            </a:pPr>
            <a:r>
              <a:rPr lang="es-AR" sz="2000" dirty="0"/>
              <a:t>Comunicar los beneficios de la lucha contra el soborno a toda la empresa y todos sus grupos de interés y brindar formación en medidas contra el soborno a aquellos empleados que estén "en riesgo".  Lo mas probable es que su reacción inicial sea "nosotros no sobornamos a nadie", pero, a medida que se forman en el tema van a identificar los riesgos potenciales, serán mas receptivos, mas vigilantes. Cambio cultural</a:t>
            </a:r>
          </a:p>
          <a:p>
            <a:pPr marL="342900" indent="-342900">
              <a:buClr>
                <a:srgbClr val="FF0000"/>
              </a:buClr>
              <a:buSzPct val="120000"/>
              <a:buFont typeface="Wingdings" panose="05000000000000000000" pitchFamily="2" charset="2"/>
              <a:buChar char="ü"/>
            </a:pPr>
            <a:endParaRPr lang="es-AR" sz="2000" dirty="0"/>
          </a:p>
        </p:txBody>
      </p:sp>
      <p:sp>
        <p:nvSpPr>
          <p:cNvPr id="11"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(3)</a:t>
            </a:r>
          </a:p>
        </p:txBody>
      </p:sp>
      <p:pic>
        <p:nvPicPr>
          <p:cNvPr id="7" name="Marcador de contenido 3">
            <a:extLst>
              <a:ext uri="{FF2B5EF4-FFF2-40B4-BE49-F238E27FC236}">
                <a16:creationId xmlns:a16="http://schemas.microsoft.com/office/drawing/2014/main" id="{9F065752-7C3B-435D-B496-A169D7773171}"/>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2333090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4" name="Rectángulo 3"/>
          <p:cNvSpPr/>
          <p:nvPr/>
        </p:nvSpPr>
        <p:spPr>
          <a:xfrm>
            <a:off x="2070395" y="2150853"/>
            <a:ext cx="8365067" cy="2862322"/>
          </a:xfrm>
          <a:prstGeom prst="rect">
            <a:avLst/>
          </a:prstGeom>
        </p:spPr>
        <p:txBody>
          <a:bodyPr wrap="square">
            <a:spAutoFit/>
          </a:bodyPr>
          <a:lstStyle/>
          <a:p>
            <a:pPr marL="342900" indent="-342900">
              <a:buClr>
                <a:srgbClr val="FF0000"/>
              </a:buClr>
              <a:buSzPct val="120000"/>
              <a:buFont typeface="Wingdings" panose="05000000000000000000" pitchFamily="2" charset="2"/>
              <a:buChar char="ü"/>
            </a:pPr>
            <a:r>
              <a:rPr lang="es-AR" sz="2000" dirty="0"/>
              <a:t>Gestionar el cambio de cultura.  Las </a:t>
            </a:r>
            <a:r>
              <a:rPr lang="es-AR" sz="2000" b="1" i="1" dirty="0"/>
              <a:t>Vacas Sagradas </a:t>
            </a:r>
            <a:r>
              <a:rPr lang="es-AR" sz="2000" dirty="0"/>
              <a:t>tendrán que ser desafiadas en una forma que mantiene a los empleados de primera línea a bordo.</a:t>
            </a:r>
          </a:p>
          <a:p>
            <a:pPr marL="342900" indent="-342900">
              <a:buClr>
                <a:srgbClr val="FF0000"/>
              </a:buClr>
              <a:buSzPct val="120000"/>
              <a:buFont typeface="Wingdings" panose="05000000000000000000" pitchFamily="2" charset="2"/>
              <a:buChar char="ü"/>
            </a:pPr>
            <a:endParaRPr lang="es-AR" sz="2000" dirty="0"/>
          </a:p>
          <a:p>
            <a:pPr marL="342900" indent="-342900">
              <a:buClr>
                <a:srgbClr val="FF0000"/>
              </a:buClr>
              <a:buSzPct val="120000"/>
              <a:buFont typeface="Wingdings" panose="05000000000000000000" pitchFamily="2" charset="2"/>
              <a:buChar char="ü"/>
            </a:pPr>
            <a:r>
              <a:rPr lang="es-AR" sz="2000" dirty="0"/>
              <a:t>Asegurar el presupuesto para obtener los fondos para pagar la certificación del sistema de gestión contra el soborno por un organismo independiente</a:t>
            </a:r>
          </a:p>
          <a:p>
            <a:pPr marL="342900" indent="-342900">
              <a:buClr>
                <a:srgbClr val="FF0000"/>
              </a:buClr>
              <a:buSzPct val="120000"/>
              <a:buFont typeface="Wingdings" panose="05000000000000000000" pitchFamily="2" charset="2"/>
              <a:buChar char="ü"/>
            </a:pPr>
            <a:endParaRPr lang="es-AR" sz="2000" dirty="0"/>
          </a:p>
          <a:p>
            <a:pPr marL="342900" indent="-342900">
              <a:buClr>
                <a:srgbClr val="FF0000"/>
              </a:buClr>
              <a:buSzPct val="120000"/>
              <a:buFont typeface="Wingdings" panose="05000000000000000000" pitchFamily="2" charset="2"/>
              <a:buChar char="ü"/>
            </a:pPr>
            <a:r>
              <a:rPr lang="es-AR" sz="2000" dirty="0"/>
              <a:t> Revise periódicamente el funcionamiento y la eficacia de su SGAS y verifique que el mismo está mejorando continuamente </a:t>
            </a:r>
          </a:p>
        </p:txBody>
      </p:sp>
      <p:sp>
        <p:nvSpPr>
          <p:cNvPr id="11"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(4)</a:t>
            </a:r>
          </a:p>
        </p:txBody>
      </p:sp>
      <p:pic>
        <p:nvPicPr>
          <p:cNvPr id="7" name="Marcador de contenido 3">
            <a:extLst>
              <a:ext uri="{FF2B5EF4-FFF2-40B4-BE49-F238E27FC236}">
                <a16:creationId xmlns:a16="http://schemas.microsoft.com/office/drawing/2014/main" id="{36589C0E-58F7-43F8-9B32-DE41F9FC9E83}"/>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3524702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4" name="Rectángulo 3"/>
          <p:cNvSpPr/>
          <p:nvPr/>
        </p:nvSpPr>
        <p:spPr>
          <a:xfrm>
            <a:off x="2070395" y="2150853"/>
            <a:ext cx="8365067" cy="3477875"/>
          </a:xfrm>
          <a:prstGeom prst="rect">
            <a:avLst/>
          </a:prstGeom>
        </p:spPr>
        <p:txBody>
          <a:bodyPr wrap="square">
            <a:spAutoFit/>
          </a:bodyPr>
          <a:lstStyle/>
          <a:p>
            <a:pPr marL="342900" indent="-342900">
              <a:buClr>
                <a:srgbClr val="FF0000"/>
              </a:buClr>
              <a:buSzPct val="120000"/>
              <a:buFont typeface="Wingdings" panose="05000000000000000000" pitchFamily="2" charset="2"/>
              <a:buChar char="ü"/>
            </a:pPr>
            <a:r>
              <a:rPr lang="es-AR" sz="2000" dirty="0"/>
              <a:t>Considere integrar su SGAS con otros programas para formar un enfoque coherente e integrado con el cumplimiento. Si usted es una empresa de servicios financieros posiblemente pueda integrar los requisitos del SGAS con aquellos para prevenir el lavado de dinero. </a:t>
            </a:r>
          </a:p>
          <a:p>
            <a:pPr marL="342900" indent="-342900">
              <a:buClr>
                <a:srgbClr val="FF0000"/>
              </a:buClr>
              <a:buSzPct val="120000"/>
              <a:buFont typeface="Wingdings" panose="05000000000000000000" pitchFamily="2" charset="2"/>
              <a:buChar char="ü"/>
            </a:pPr>
            <a:endParaRPr lang="es-AR" sz="2000" dirty="0"/>
          </a:p>
          <a:p>
            <a:pPr marL="342900" indent="-342900">
              <a:buClr>
                <a:srgbClr val="FF0000"/>
              </a:buClr>
              <a:buSzPct val="120000"/>
              <a:buFont typeface="Wingdings" panose="05000000000000000000" pitchFamily="2" charset="2"/>
              <a:buChar char="ü"/>
            </a:pPr>
            <a:r>
              <a:rPr lang="es-AR" sz="2000" dirty="0"/>
              <a:t>Si usted es una empresa más pequeña y realmente no necesita tener una personal a tiempo completo para gestionar su SGAS puede integrar estas responsabilidades al que actualmente lleva su sistema de seguridad y salud ocupacional  o alguna otra función de “</a:t>
            </a:r>
            <a:r>
              <a:rPr lang="es-AR" sz="2000" dirty="0" err="1"/>
              <a:t>compliance</a:t>
            </a:r>
            <a:r>
              <a:rPr lang="es-AR" sz="2000" dirty="0"/>
              <a:t>” donde seguramente encontrara auditores internos capacitados.</a:t>
            </a:r>
          </a:p>
          <a:p>
            <a:pPr marL="342900" indent="-342900">
              <a:buClr>
                <a:srgbClr val="FF0000"/>
              </a:buClr>
              <a:buSzPct val="120000"/>
              <a:buFont typeface="Wingdings" panose="05000000000000000000" pitchFamily="2" charset="2"/>
              <a:buChar char="ü"/>
            </a:pPr>
            <a:endParaRPr lang="es-AR" sz="2000" dirty="0"/>
          </a:p>
        </p:txBody>
      </p:sp>
      <p:sp>
        <p:nvSpPr>
          <p:cNvPr id="11"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(5)</a:t>
            </a:r>
          </a:p>
        </p:txBody>
      </p:sp>
      <p:pic>
        <p:nvPicPr>
          <p:cNvPr id="7" name="Marcador de contenido 3">
            <a:extLst>
              <a:ext uri="{FF2B5EF4-FFF2-40B4-BE49-F238E27FC236}">
                <a16:creationId xmlns:a16="http://schemas.microsoft.com/office/drawing/2014/main" id="{0366194E-4BB4-4772-BBB1-80F5D240428A}"/>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1044576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sp>
        <p:nvSpPr>
          <p:cNvPr id="4" name="Rectángulo 3"/>
          <p:cNvSpPr/>
          <p:nvPr/>
        </p:nvSpPr>
        <p:spPr>
          <a:xfrm>
            <a:off x="2070395" y="2150853"/>
            <a:ext cx="8365067" cy="2246769"/>
          </a:xfrm>
          <a:prstGeom prst="rect">
            <a:avLst/>
          </a:prstGeom>
        </p:spPr>
        <p:txBody>
          <a:bodyPr wrap="square">
            <a:spAutoFit/>
          </a:bodyPr>
          <a:lstStyle/>
          <a:p>
            <a:pPr>
              <a:buClr>
                <a:srgbClr val="FF0000"/>
              </a:buClr>
              <a:buSzPct val="120000"/>
            </a:pPr>
            <a:endParaRPr lang="es-AR" sz="2000" dirty="0"/>
          </a:p>
          <a:p>
            <a:pPr marL="342900" indent="-342900">
              <a:buClr>
                <a:srgbClr val="FF0000"/>
              </a:buClr>
              <a:buSzPct val="120000"/>
              <a:buFont typeface="Wingdings" panose="05000000000000000000" pitchFamily="2" charset="2"/>
              <a:buChar char="ü"/>
            </a:pPr>
            <a:r>
              <a:rPr lang="es-AR" sz="2000" dirty="0"/>
              <a:t>Y si usted piensa que todo esto suena como mucho trabajo y algo para lo cual no tiene tiempo, reflexione un minuto y pregúntese si usted puede permitirse no hacerlo.</a:t>
            </a:r>
          </a:p>
          <a:p>
            <a:pPr marL="342900" indent="-342900">
              <a:buClr>
                <a:srgbClr val="FF0000"/>
              </a:buClr>
              <a:buSzPct val="120000"/>
              <a:buFont typeface="Wingdings" panose="05000000000000000000" pitchFamily="2" charset="2"/>
              <a:buChar char="ü"/>
            </a:pPr>
            <a:endParaRPr lang="es-AR" sz="2000" dirty="0"/>
          </a:p>
          <a:p>
            <a:pPr marL="342900" indent="-342900">
              <a:buClr>
                <a:srgbClr val="FF0000"/>
              </a:buClr>
              <a:buSzPct val="120000"/>
              <a:buFont typeface="Wingdings" panose="05000000000000000000" pitchFamily="2" charset="2"/>
              <a:buChar char="ü"/>
            </a:pPr>
            <a:r>
              <a:rPr lang="es-AR" sz="2000" dirty="0"/>
              <a:t> </a:t>
            </a:r>
            <a:r>
              <a:rPr lang="es-AR" sz="2000" b="1" dirty="0"/>
              <a:t>¿Cuáles serían las consecuencias si los periódicos de mañana y los medios de difusión informan sobre una acusación de soborno contra su empresa?</a:t>
            </a:r>
          </a:p>
        </p:txBody>
      </p:sp>
      <p:sp>
        <p:nvSpPr>
          <p:cNvPr id="11"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Algunas recomendaciones (6)</a:t>
            </a:r>
          </a:p>
        </p:txBody>
      </p:sp>
      <p:pic>
        <p:nvPicPr>
          <p:cNvPr id="7" name="Marcador de contenido 3">
            <a:extLst>
              <a:ext uri="{FF2B5EF4-FFF2-40B4-BE49-F238E27FC236}">
                <a16:creationId xmlns:a16="http://schemas.microsoft.com/office/drawing/2014/main" id="{A6C5A659-799E-4C8F-96BD-0CFB7A4ADD5C}"/>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1988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39" t="23060" r="16272" b="12069"/>
          <a:stretch/>
        </p:blipFill>
        <p:spPr bwMode="auto">
          <a:xfrm>
            <a:off x="1970837" y="1852477"/>
            <a:ext cx="7736133" cy="392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adroTexto 24"/>
          <p:cNvSpPr txBox="1"/>
          <p:nvPr/>
        </p:nvSpPr>
        <p:spPr>
          <a:xfrm>
            <a:off x="2063552" y="1268761"/>
            <a:ext cx="8498702" cy="461665"/>
          </a:xfrm>
          <a:prstGeom prst="rect">
            <a:avLst/>
          </a:prstGeom>
          <a:noFill/>
        </p:spPr>
        <p:txBody>
          <a:bodyPr wrap="square" rtlCol="0">
            <a:spAutoFit/>
          </a:bodyPr>
          <a:lstStyle/>
          <a:p>
            <a:r>
              <a:rPr lang="en-US" sz="24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ISO/PC 278 – Anti-bribery management systems</a:t>
            </a:r>
          </a:p>
        </p:txBody>
      </p:sp>
      <p:cxnSp>
        <p:nvCxnSpPr>
          <p:cNvPr id="9" name="8 Conector recto"/>
          <p:cNvCxnSpPr/>
          <p:nvPr/>
        </p:nvCxnSpPr>
        <p:spPr>
          <a:xfrm>
            <a:off x="2022764" y="1222417"/>
            <a:ext cx="1380506"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9456647" y="3182364"/>
            <a:ext cx="1940665" cy="756175"/>
            <a:chOff x="8944708" y="5162533"/>
            <a:chExt cx="2587553" cy="1008233"/>
          </a:xfrm>
        </p:grpSpPr>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73" t="65840" r="81688" b="29871"/>
            <a:stretch/>
          </p:blipFill>
          <p:spPr bwMode="auto">
            <a:xfrm>
              <a:off x="8944708" y="5162533"/>
              <a:ext cx="1339045" cy="30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23" t="65882" r="43462" b="29850"/>
            <a:stretch/>
          </p:blipFill>
          <p:spPr bwMode="auto">
            <a:xfrm>
              <a:off x="8964907" y="5514608"/>
              <a:ext cx="2567354" cy="30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34" t="65924" r="14942" b="29850"/>
            <a:stretch/>
          </p:blipFill>
          <p:spPr bwMode="auto">
            <a:xfrm>
              <a:off x="8956431" y="5865966"/>
              <a:ext cx="242749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2 Marcador de contenido"/>
          <p:cNvSpPr>
            <a:spLocks noGrp="1"/>
          </p:cNvSpPr>
          <p:nvPr>
            <p:ph idx="1"/>
          </p:nvPr>
        </p:nvSpPr>
        <p:spPr>
          <a:xfrm>
            <a:off x="280495" y="5399315"/>
            <a:ext cx="5558408" cy="1141404"/>
          </a:xfrm>
        </p:spPr>
        <p:txBody>
          <a:bodyPr>
            <a:noAutofit/>
          </a:bodyPr>
          <a:lstStyle/>
          <a:p>
            <a:pPr>
              <a:buFont typeface="Wingdings" panose="05000000000000000000" pitchFamily="2" charset="2"/>
              <a:buChar char="ü"/>
            </a:pPr>
            <a:r>
              <a:rPr lang="en-US" sz="1600" b="1" dirty="0">
                <a:latin typeface="Open Sans Condensed Light" pitchFamily="34" charset="0"/>
                <a:ea typeface="Open Sans Condensed Light" pitchFamily="34" charset="0"/>
                <a:cs typeface="Open Sans Condensed Light" pitchFamily="34" charset="0"/>
              </a:rPr>
              <a:t>2013 –ISO/PC 278</a:t>
            </a:r>
          </a:p>
          <a:p>
            <a:pPr>
              <a:buFont typeface="Wingdings" panose="05000000000000000000" pitchFamily="2" charset="2"/>
              <a:buChar char="ü"/>
            </a:pPr>
            <a:r>
              <a:rPr lang="en-US" sz="1600" b="1" dirty="0">
                <a:latin typeface="Open Sans Condensed Light" pitchFamily="34" charset="0"/>
                <a:ea typeface="Open Sans Condensed Light" pitchFamily="34" charset="0"/>
                <a:cs typeface="Open Sans Condensed Light" pitchFamily="34" charset="0"/>
              </a:rPr>
              <a:t>59 </a:t>
            </a:r>
            <a:r>
              <a:rPr lang="en-US" sz="1600" b="1" dirty="0" err="1">
                <a:latin typeface="Open Sans Condensed Light" pitchFamily="34" charset="0"/>
                <a:ea typeface="Open Sans Condensed Light" pitchFamily="34" charset="0"/>
                <a:cs typeface="Open Sans Condensed Light" pitchFamily="34" charset="0"/>
              </a:rPr>
              <a:t>países</a:t>
            </a:r>
            <a:r>
              <a:rPr lang="en-US" sz="1600" b="1" dirty="0">
                <a:latin typeface="Open Sans Condensed Light" pitchFamily="34" charset="0"/>
                <a:ea typeface="Open Sans Condensed Light" pitchFamily="34" charset="0"/>
                <a:cs typeface="Open Sans Condensed Light" pitchFamily="34" charset="0"/>
              </a:rPr>
              <a:t> y 7 </a:t>
            </a:r>
            <a:r>
              <a:rPr lang="en-US" sz="1600" b="1" dirty="0" err="1">
                <a:latin typeface="Open Sans Condensed Light" pitchFamily="34" charset="0"/>
                <a:ea typeface="Open Sans Condensed Light" pitchFamily="34" charset="0"/>
                <a:cs typeface="Open Sans Condensed Light" pitchFamily="34" charset="0"/>
              </a:rPr>
              <a:t>organismos</a:t>
            </a:r>
            <a:r>
              <a:rPr lang="en-US" sz="1600" b="1" dirty="0">
                <a:latin typeface="Open Sans Condensed Light" pitchFamily="34" charset="0"/>
                <a:ea typeface="Open Sans Condensed Light" pitchFamily="34" charset="0"/>
                <a:cs typeface="Open Sans Condensed Light" pitchFamily="34" charset="0"/>
              </a:rPr>
              <a:t> de enlace</a:t>
            </a:r>
          </a:p>
          <a:p>
            <a:pPr>
              <a:lnSpc>
                <a:spcPct val="100000"/>
              </a:lnSpc>
              <a:buFont typeface="Wingdings" panose="05000000000000000000" pitchFamily="2" charset="2"/>
              <a:buChar char="ü"/>
            </a:pPr>
            <a:r>
              <a:rPr lang="en-US" sz="1500" b="1" dirty="0">
                <a:latin typeface="Open Sans Condensed Light" pitchFamily="34" charset="0"/>
                <a:ea typeface="Open Sans Condensed Light" pitchFamily="34" charset="0"/>
                <a:cs typeface="Open Sans Condensed Light" pitchFamily="34" charset="0"/>
              </a:rPr>
              <a:t>ISO 37001 </a:t>
            </a:r>
            <a:r>
              <a:rPr lang="en-US" sz="1500" b="1" dirty="0" err="1">
                <a:latin typeface="Open Sans Condensed Light" pitchFamily="34" charset="0"/>
                <a:ea typeface="Open Sans Condensed Light" pitchFamily="34" charset="0"/>
                <a:cs typeface="Open Sans Condensed Light" pitchFamily="34" charset="0"/>
              </a:rPr>
              <a:t>Publicada</a:t>
            </a:r>
            <a:r>
              <a:rPr lang="en-US" sz="1500" b="1" dirty="0">
                <a:latin typeface="Open Sans Condensed Light" pitchFamily="34" charset="0"/>
                <a:ea typeface="Open Sans Condensed Light" pitchFamily="34" charset="0"/>
                <a:cs typeface="Open Sans Condensed Light" pitchFamily="34" charset="0"/>
              </a:rPr>
              <a:t> el 14 de </a:t>
            </a:r>
            <a:r>
              <a:rPr lang="en-US" sz="1500" b="1" dirty="0" err="1">
                <a:latin typeface="Open Sans Condensed Light" pitchFamily="34" charset="0"/>
                <a:ea typeface="Open Sans Condensed Light" pitchFamily="34" charset="0"/>
                <a:cs typeface="Open Sans Condensed Light" pitchFamily="34" charset="0"/>
              </a:rPr>
              <a:t>Octubre</a:t>
            </a:r>
            <a:r>
              <a:rPr lang="en-US" sz="1500" b="1" dirty="0">
                <a:latin typeface="Open Sans Condensed Light" pitchFamily="34" charset="0"/>
                <a:ea typeface="Open Sans Condensed Light" pitchFamily="34" charset="0"/>
                <a:cs typeface="Open Sans Condensed Light" pitchFamily="34" charset="0"/>
              </a:rPr>
              <a:t> de 2016</a:t>
            </a:r>
          </a:p>
        </p:txBody>
      </p:sp>
      <p:sp>
        <p:nvSpPr>
          <p:cNvPr id="12" name="CuadroTexto 24"/>
          <p:cNvSpPr txBox="1"/>
          <p:nvPr/>
        </p:nvSpPr>
        <p:spPr>
          <a:xfrm>
            <a:off x="2683073" y="783414"/>
            <a:ext cx="6742970" cy="415498"/>
          </a:xfrm>
          <a:prstGeom prst="rect">
            <a:avLst/>
          </a:prstGeom>
          <a:noFill/>
        </p:spPr>
        <p:txBody>
          <a:bodyPr wrap="square" rtlCol="0">
            <a:spAutoFit/>
          </a:bodyPr>
          <a:lstStyle/>
          <a:p>
            <a:pPr algn="ctr"/>
            <a:r>
              <a:rPr lang="en-US" sz="2100" b="1"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ISO 37001 – SU ORIGEN</a:t>
            </a:r>
            <a:endParaRPr lang="es-AR" sz="21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3" name="2 Marcador de contenido"/>
          <p:cNvSpPr txBox="1">
            <a:spLocks/>
          </p:cNvSpPr>
          <p:nvPr/>
        </p:nvSpPr>
        <p:spPr>
          <a:xfrm>
            <a:off x="5919658" y="5399315"/>
            <a:ext cx="5558408" cy="1141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 typeface="Wingdings" panose="05000000000000000000" pitchFamily="2" charset="2"/>
              <a:buChar char="ü"/>
            </a:pPr>
            <a:r>
              <a:rPr lang="en-US" sz="1600" b="1" dirty="0">
                <a:latin typeface="Open Sans Condensed Light" pitchFamily="34" charset="0"/>
                <a:ea typeface="Open Sans Condensed Light" pitchFamily="34" charset="0"/>
                <a:cs typeface="Open Sans Condensed Light" pitchFamily="34" charset="0"/>
              </a:rPr>
              <a:t>2016 –ISO/TC 309 – Governance of organizations</a:t>
            </a:r>
          </a:p>
          <a:p>
            <a:pPr algn="r">
              <a:buFont typeface="Wingdings" panose="05000000000000000000" pitchFamily="2" charset="2"/>
              <a:buChar char="ü"/>
            </a:pPr>
            <a:r>
              <a:rPr lang="en-US" sz="1600" b="1" dirty="0">
                <a:latin typeface="Open Sans Condensed Light" pitchFamily="34" charset="0"/>
                <a:ea typeface="Open Sans Condensed Light" pitchFamily="34" charset="0"/>
                <a:cs typeface="Open Sans Condensed Light" pitchFamily="34" charset="0"/>
              </a:rPr>
              <a:t>56 </a:t>
            </a:r>
            <a:r>
              <a:rPr lang="en-US" sz="1600" b="1" dirty="0" err="1">
                <a:latin typeface="Open Sans Condensed Light" pitchFamily="34" charset="0"/>
                <a:ea typeface="Open Sans Condensed Light" pitchFamily="34" charset="0"/>
                <a:cs typeface="Open Sans Condensed Light" pitchFamily="34" charset="0"/>
              </a:rPr>
              <a:t>países</a:t>
            </a:r>
            <a:r>
              <a:rPr lang="en-US" sz="1600" b="1" dirty="0">
                <a:latin typeface="Open Sans Condensed Light" pitchFamily="34" charset="0"/>
                <a:ea typeface="Open Sans Condensed Light" pitchFamily="34" charset="0"/>
                <a:cs typeface="Open Sans Condensed Light" pitchFamily="34" charset="0"/>
              </a:rPr>
              <a:t> y 6 </a:t>
            </a:r>
            <a:r>
              <a:rPr lang="en-US" sz="1600" b="1" dirty="0" err="1">
                <a:latin typeface="Open Sans Condensed Light" pitchFamily="34" charset="0"/>
                <a:ea typeface="Open Sans Condensed Light" pitchFamily="34" charset="0"/>
                <a:cs typeface="Open Sans Condensed Light" pitchFamily="34" charset="0"/>
              </a:rPr>
              <a:t>organismos</a:t>
            </a:r>
            <a:r>
              <a:rPr lang="en-US" sz="1600" b="1" dirty="0">
                <a:latin typeface="Open Sans Condensed Light" pitchFamily="34" charset="0"/>
                <a:ea typeface="Open Sans Condensed Light" pitchFamily="34" charset="0"/>
                <a:cs typeface="Open Sans Condensed Light" pitchFamily="34" charset="0"/>
              </a:rPr>
              <a:t> de enlace</a:t>
            </a:r>
          </a:p>
          <a:p>
            <a:pPr algn="r">
              <a:lnSpc>
                <a:spcPct val="100000"/>
              </a:lnSpc>
              <a:buFont typeface="Wingdings" panose="05000000000000000000" pitchFamily="2" charset="2"/>
              <a:buChar char="ü"/>
            </a:pPr>
            <a:r>
              <a:rPr lang="en-US" sz="1500" b="1" dirty="0">
                <a:latin typeface="Open Sans Condensed Light" pitchFamily="34" charset="0"/>
                <a:ea typeface="Open Sans Condensed Light" pitchFamily="34" charset="0"/>
                <a:cs typeface="Open Sans Condensed Light" pitchFamily="34" charset="0"/>
              </a:rPr>
              <a:t>TG4 Anti bribery management systems</a:t>
            </a:r>
          </a:p>
        </p:txBody>
      </p:sp>
    </p:spTree>
    <p:extLst>
      <p:ext uri="{BB962C8B-B14F-4D97-AF65-F5344CB8AC3E}">
        <p14:creationId xmlns:p14="http://schemas.microsoft.com/office/powerpoint/2010/main" val="554097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¿Puede mi organización ser certificada con la ISO 37001?</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759719" y="1645797"/>
            <a:ext cx="8507624" cy="4401205"/>
          </a:xfrm>
          <a:prstGeom prst="rect">
            <a:avLst/>
          </a:prstGeom>
        </p:spPr>
        <p:txBody>
          <a:bodyPr wrap="square">
            <a:spAutoFit/>
          </a:bodyPr>
          <a:lstStyle/>
          <a:p>
            <a:pPr marL="457200" indent="-4572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La ISO 37001 es una Norma de </a:t>
            </a:r>
            <a:r>
              <a:rPr lang="es-AR" sz="2400" b="1" dirty="0">
                <a:latin typeface="Open Sans Condensed Light" pitchFamily="34" charset="0"/>
                <a:ea typeface="Open Sans Condensed Light" pitchFamily="34" charset="0"/>
                <a:cs typeface="Open Sans Condensed Light" pitchFamily="34" charset="0"/>
              </a:rPr>
              <a:t>requisitos</a:t>
            </a:r>
            <a:r>
              <a:rPr lang="es-AR" sz="2400" dirty="0">
                <a:latin typeface="Open Sans Condensed Light" pitchFamily="34" charset="0"/>
                <a:ea typeface="Open Sans Condensed Light" pitchFamily="34" charset="0"/>
                <a:cs typeface="Open Sans Condensed Light" pitchFamily="34" charset="0"/>
              </a:rPr>
              <a:t>, lo que </a:t>
            </a:r>
            <a:r>
              <a:rPr lang="es-ES" sz="2400" dirty="0">
                <a:latin typeface="Open Sans Condensed Light" pitchFamily="34" charset="0"/>
                <a:ea typeface="Open Sans Condensed Light" pitchFamily="34" charset="0"/>
                <a:cs typeface="Open Sans Condensed Light" pitchFamily="34" charset="0"/>
              </a:rPr>
              <a:t>permite certificaciones independientes.</a:t>
            </a:r>
          </a:p>
          <a:p>
            <a:pPr marL="457200" indent="-457200">
              <a:buFont typeface="Wingdings" panose="05000000000000000000" pitchFamily="2" charset="2"/>
              <a:buChar char="ü"/>
            </a:pPr>
            <a:endParaRPr lang="es-ES" sz="1400"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Terceras partes serán capaces de certificar el cumplimiento de la Norma por las organizaciones al igual que se certifican las organizaciones en ISO 9001 </a:t>
            </a:r>
            <a:r>
              <a:rPr lang="es-ES" sz="2400" dirty="0">
                <a:latin typeface="Open Sans Condensed Light" pitchFamily="34" charset="0"/>
                <a:ea typeface="Open Sans Condensed Light" pitchFamily="34" charset="0"/>
                <a:cs typeface="Open Sans Condensed Light" pitchFamily="34" charset="0"/>
              </a:rPr>
              <a:t>y 14001.</a:t>
            </a:r>
          </a:p>
          <a:p>
            <a:pPr marL="457200" indent="-457200">
              <a:buFont typeface="Wingdings" panose="05000000000000000000" pitchFamily="2" charset="2"/>
              <a:buChar char="ü"/>
            </a:pPr>
            <a:endParaRPr lang="es-AR" sz="1400"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n-US" sz="2400" dirty="0">
                <a:latin typeface="Open Sans Condensed Light" pitchFamily="34" charset="0"/>
                <a:ea typeface="Open Sans Condensed Light" pitchFamily="34" charset="0"/>
                <a:cs typeface="Open Sans Condensed Light" pitchFamily="34" charset="0"/>
              </a:rPr>
              <a:t>CASCO + PC 278</a:t>
            </a:r>
          </a:p>
          <a:p>
            <a:pPr marL="914400" lvl="1" indent="-457200">
              <a:buFont typeface="Wingdings" panose="05000000000000000000" pitchFamily="2" charset="2"/>
              <a:buChar char="ü"/>
            </a:pPr>
            <a:r>
              <a:rPr lang="en-US" dirty="0">
                <a:latin typeface="Open Sans Condensed Light" pitchFamily="34" charset="0"/>
                <a:ea typeface="Open Sans Condensed Light" pitchFamily="34" charset="0"/>
                <a:cs typeface="Open Sans Condensed Light" pitchFamily="34" charset="0"/>
              </a:rPr>
              <a:t>ISO/IEC TS 17021- 9, Competence requirements for auditing and certification of anti-bribery management systems</a:t>
            </a:r>
          </a:p>
          <a:p>
            <a:pPr marL="457200" indent="-457200">
              <a:buFont typeface="Wingdings" panose="05000000000000000000" pitchFamily="2" charset="2"/>
              <a:buChar char="ü"/>
            </a:pPr>
            <a:endParaRPr lang="es-ES" sz="2400" dirty="0">
              <a:latin typeface="Open Sans Condensed Light" pitchFamily="34" charset="0"/>
              <a:ea typeface="Open Sans Condensed Light" pitchFamily="34" charset="0"/>
              <a:cs typeface="Open Sans Condensed Light" pitchFamily="34" charset="0"/>
            </a:endParaRPr>
          </a:p>
          <a:p>
            <a:endParaRPr lang="es-AR" sz="2400" dirty="0">
              <a:latin typeface="Open Sans Condensed Light" pitchFamily="34" charset="0"/>
              <a:ea typeface="Open Sans Condensed Light" pitchFamily="34" charset="0"/>
              <a:cs typeface="Open Sans Condensed Light" pitchFamily="34" charset="0"/>
            </a:endParaRPr>
          </a:p>
        </p:txBody>
      </p: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49824441-C69B-427E-83EA-29D53158427E}"/>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402482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Potenciales usuarios de la norma</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2859314" y="1796207"/>
            <a:ext cx="8507624" cy="4216539"/>
          </a:xfrm>
          <a:prstGeom prst="rect">
            <a:avLst/>
          </a:prstGeom>
        </p:spPr>
        <p:txBody>
          <a:bodyPr wrap="square">
            <a:spAutoFit/>
          </a:bodyPr>
          <a:lstStyle/>
          <a:p>
            <a:pPr marL="457200" indent="-457200">
              <a:buFont typeface="Wingdings" panose="05000000000000000000" pitchFamily="2" charset="2"/>
              <a:buChar char="ü"/>
            </a:pPr>
            <a:r>
              <a:rPr lang="es-AR" sz="2000" dirty="0">
                <a:latin typeface="Open Sans Condensed Light" pitchFamily="34" charset="0"/>
                <a:ea typeface="Open Sans Condensed Light" pitchFamily="34" charset="0"/>
                <a:cs typeface="Open Sans Condensed Light" pitchFamily="34" charset="0"/>
              </a:rPr>
              <a:t>Gobiernos, a través de sus Ministerios, Agencias, y distintas dependencias</a:t>
            </a:r>
          </a:p>
          <a:p>
            <a:pPr lvl="1"/>
            <a:r>
              <a:rPr lang="es-AR" dirty="0" err="1">
                <a:latin typeface="Open Sans Condensed Light" pitchFamily="34" charset="0"/>
                <a:ea typeface="Open Sans Condensed Light" pitchFamily="34" charset="0"/>
                <a:cs typeface="Open Sans Condensed Light" pitchFamily="34" charset="0"/>
              </a:rPr>
              <a:t>Ej</a:t>
            </a:r>
            <a:r>
              <a:rPr lang="es-AR" dirty="0">
                <a:latin typeface="Open Sans Condensed Light" pitchFamily="34" charset="0"/>
                <a:ea typeface="Open Sans Condensed Light" pitchFamily="34" charset="0"/>
                <a:cs typeface="Open Sans Condensed Light" pitchFamily="34" charset="0"/>
              </a:rPr>
              <a:t>: OA en Argentina, </a:t>
            </a:r>
          </a:p>
          <a:p>
            <a:pPr lvl="1"/>
            <a:endParaRPr lang="es-AR"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s-AR" sz="2000" dirty="0">
                <a:latin typeface="Open Sans Condensed Light" pitchFamily="34" charset="0"/>
                <a:ea typeface="Open Sans Condensed Light" pitchFamily="34" charset="0"/>
                <a:cs typeface="Open Sans Condensed Light" pitchFamily="34" charset="0"/>
              </a:rPr>
              <a:t>Organismos Multilaterales de Crédito</a:t>
            </a:r>
          </a:p>
          <a:p>
            <a:pPr lvl="1"/>
            <a:r>
              <a:rPr lang="es-AR" dirty="0" err="1">
                <a:latin typeface="Open Sans Condensed Light" pitchFamily="34" charset="0"/>
                <a:ea typeface="Open Sans Condensed Light" pitchFamily="34" charset="0"/>
                <a:cs typeface="Open Sans Condensed Light" pitchFamily="34" charset="0"/>
              </a:rPr>
              <a:t>Ej</a:t>
            </a:r>
            <a:r>
              <a:rPr lang="es-AR" dirty="0">
                <a:latin typeface="Open Sans Condensed Light" pitchFamily="34" charset="0"/>
                <a:ea typeface="Open Sans Condensed Light" pitchFamily="34" charset="0"/>
                <a:cs typeface="Open Sans Condensed Light" pitchFamily="34" charset="0"/>
              </a:rPr>
              <a:t>: BID, BM, CARIBANK</a:t>
            </a:r>
          </a:p>
          <a:p>
            <a:pPr lvl="1"/>
            <a:endParaRPr lang="es-AR"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s-AR" sz="2000" dirty="0">
                <a:latin typeface="Open Sans Condensed Light" pitchFamily="34" charset="0"/>
                <a:ea typeface="Open Sans Condensed Light" pitchFamily="34" charset="0"/>
                <a:cs typeface="Open Sans Condensed Light" pitchFamily="34" charset="0"/>
              </a:rPr>
              <a:t>Organismos de cooperación </a:t>
            </a:r>
          </a:p>
          <a:p>
            <a:pPr lvl="1"/>
            <a:r>
              <a:rPr lang="es-AR" dirty="0" err="1">
                <a:latin typeface="Open Sans Condensed Light" pitchFamily="34" charset="0"/>
                <a:ea typeface="Open Sans Condensed Light" pitchFamily="34" charset="0"/>
                <a:cs typeface="Open Sans Condensed Light" pitchFamily="34" charset="0"/>
              </a:rPr>
              <a:t>Ej</a:t>
            </a:r>
            <a:r>
              <a:rPr lang="es-AR" dirty="0">
                <a:latin typeface="Open Sans Condensed Light" pitchFamily="34" charset="0"/>
                <a:ea typeface="Open Sans Condensed Light" pitchFamily="34" charset="0"/>
                <a:cs typeface="Open Sans Condensed Light" pitchFamily="34" charset="0"/>
              </a:rPr>
              <a:t>: UE, UNIDO, AECID</a:t>
            </a:r>
          </a:p>
          <a:p>
            <a:pPr lvl="1"/>
            <a:endParaRPr lang="es-AR"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s-AR" sz="2000" dirty="0">
                <a:latin typeface="Open Sans Condensed Light" pitchFamily="34" charset="0"/>
                <a:ea typeface="Open Sans Condensed Light" pitchFamily="34" charset="0"/>
                <a:cs typeface="Open Sans Condensed Light" pitchFamily="34" charset="0"/>
              </a:rPr>
              <a:t>Grandes Corporaciones globales</a:t>
            </a:r>
          </a:p>
          <a:p>
            <a:r>
              <a:rPr lang="es-AR" sz="2000" dirty="0">
                <a:latin typeface="Open Sans Condensed Light" pitchFamily="34" charset="0"/>
                <a:ea typeface="Open Sans Condensed Light" pitchFamily="34" charset="0"/>
                <a:cs typeface="Open Sans Condensed Light" pitchFamily="34" charset="0"/>
              </a:rPr>
              <a:t>       </a:t>
            </a:r>
            <a:r>
              <a:rPr lang="es-AR" sz="2000" dirty="0" err="1">
                <a:latin typeface="Open Sans Condensed Light" pitchFamily="34" charset="0"/>
                <a:ea typeface="Open Sans Condensed Light" pitchFamily="34" charset="0"/>
                <a:cs typeface="Open Sans Condensed Light" pitchFamily="34" charset="0"/>
              </a:rPr>
              <a:t>Ej</a:t>
            </a:r>
            <a:r>
              <a:rPr lang="es-AR" sz="2000" dirty="0">
                <a:latin typeface="Open Sans Condensed Light" pitchFamily="34" charset="0"/>
                <a:ea typeface="Open Sans Condensed Light" pitchFamily="34" charset="0"/>
                <a:cs typeface="Open Sans Condensed Light" pitchFamily="34" charset="0"/>
              </a:rPr>
              <a:t>: </a:t>
            </a:r>
            <a:r>
              <a:rPr lang="es-AR" sz="2000" dirty="0" err="1">
                <a:latin typeface="Open Sans Condensed Light" pitchFamily="34" charset="0"/>
                <a:ea typeface="Open Sans Condensed Light" pitchFamily="34" charset="0"/>
                <a:cs typeface="Open Sans Condensed Light" pitchFamily="34" charset="0"/>
              </a:rPr>
              <a:t>Microsof</a:t>
            </a:r>
            <a:r>
              <a:rPr lang="es-AR" sz="2000" dirty="0">
                <a:latin typeface="Open Sans Condensed Light" pitchFamily="34" charset="0"/>
                <a:ea typeface="Open Sans Condensed Light" pitchFamily="34" charset="0"/>
                <a:cs typeface="Open Sans Condensed Light" pitchFamily="34" charset="0"/>
              </a:rPr>
              <a:t>, Wall </a:t>
            </a:r>
            <a:r>
              <a:rPr lang="es-AR" sz="2000" dirty="0" err="1">
                <a:latin typeface="Open Sans Condensed Light" pitchFamily="34" charset="0"/>
                <a:ea typeface="Open Sans Condensed Light" pitchFamily="34" charset="0"/>
                <a:cs typeface="Open Sans Condensed Light" pitchFamily="34" charset="0"/>
              </a:rPr>
              <a:t>Mart</a:t>
            </a:r>
            <a:endParaRPr lang="es-AR" sz="2000"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endParaRPr lang="es-AR" sz="2000" dirty="0">
              <a:latin typeface="Open Sans Condensed Light" pitchFamily="34" charset="0"/>
              <a:ea typeface="Open Sans Condensed Light" pitchFamily="34" charset="0"/>
              <a:cs typeface="Open Sans Condensed Light" pitchFamily="34" charset="0"/>
            </a:endParaRPr>
          </a:p>
          <a:p>
            <a:pPr marL="457200" indent="-457200">
              <a:buFont typeface="Wingdings" panose="05000000000000000000" pitchFamily="2" charset="2"/>
              <a:buChar char="ü"/>
            </a:pPr>
            <a:r>
              <a:rPr lang="es-AR" sz="2000" dirty="0">
                <a:latin typeface="Open Sans Condensed Light" pitchFamily="34" charset="0"/>
                <a:ea typeface="Open Sans Condensed Light" pitchFamily="34" charset="0"/>
                <a:cs typeface="Open Sans Condensed Light" pitchFamily="34" charset="0"/>
              </a:rPr>
              <a:t>Requisito de las corporaciones a sus proveedores (control de riesgo)</a:t>
            </a:r>
          </a:p>
        </p:txBody>
      </p: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0A55FB6B-6886-4A99-BDA4-E3C8840EECF7}"/>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192250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1077218"/>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¿Cómo implemento y certifico un sistema de gestión anti-soborno ISO 37001?</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2962716815"/>
              </p:ext>
            </p:extLst>
          </p:nvPr>
        </p:nvGraphicFramePr>
        <p:xfrm>
          <a:off x="1782644" y="1650508"/>
          <a:ext cx="8930857" cy="4875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B3C60AA8-48B8-4BF8-B25B-C1E2AF43451F}"/>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162794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415405" y="585638"/>
            <a:ext cx="11331603" cy="523220"/>
          </a:xfrm>
          <a:prstGeom prst="rect">
            <a:avLst/>
          </a:prstGeom>
          <a:noFill/>
        </p:spPr>
        <p:txBody>
          <a:bodyPr wrap="square" rtlCol="0">
            <a:spAutoFit/>
          </a:bodyPr>
          <a:lstStyle/>
          <a:p>
            <a:pPr algn="ctr"/>
            <a:r>
              <a:rPr lang="es-AR" sz="28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LATAM </a:t>
            </a:r>
            <a:r>
              <a:rPr lang="es-AR" sz="2800" dirty="0" err="1">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network</a:t>
            </a:r>
            <a:r>
              <a:rPr lang="es-AR" sz="28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 para implementación de SGAS – NTP ISO 37001</a:t>
            </a:r>
          </a:p>
        </p:txBody>
      </p:sp>
      <p:sp>
        <p:nvSpPr>
          <p:cNvPr id="10" name="9 Rectángulo"/>
          <p:cNvSpPr/>
          <p:nvPr/>
        </p:nvSpPr>
        <p:spPr>
          <a:xfrm>
            <a:off x="4905477" y="6519446"/>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aphicFrame>
        <p:nvGraphicFramePr>
          <p:cNvPr id="3" name="Diagrama 2"/>
          <p:cNvGraphicFramePr/>
          <p:nvPr>
            <p:extLst>
              <p:ext uri="{D42A27DB-BD31-4B8C-83A1-F6EECF244321}">
                <p14:modId xmlns:p14="http://schemas.microsoft.com/office/powerpoint/2010/main" val="2168546457"/>
              </p:ext>
            </p:extLst>
          </p:nvPr>
        </p:nvGraphicFramePr>
        <p:xfrm>
          <a:off x="1104931" y="1207606"/>
          <a:ext cx="9020906" cy="5175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8666FC18-48CF-4EAB-AA98-3FD5A8A635DB}"/>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1189727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3212495" y="2683473"/>
            <a:ext cx="5312229" cy="1015663"/>
          </a:xfrm>
          <a:prstGeom prst="rect">
            <a:avLst/>
          </a:prstGeom>
          <a:noFill/>
        </p:spPr>
        <p:txBody>
          <a:bodyPr wrap="square" rtlCol="0">
            <a:spAutoFit/>
          </a:bodyPr>
          <a:lstStyle/>
          <a:p>
            <a:pPr algn="ctr"/>
            <a:r>
              <a:rPr lang="es-AR" sz="60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PREGUNTAS</a:t>
            </a:r>
          </a:p>
        </p:txBody>
      </p:sp>
      <p:sp>
        <p:nvSpPr>
          <p:cNvPr id="10" name="9 Rectángulo"/>
          <p:cNvSpPr/>
          <p:nvPr/>
        </p:nvSpPr>
        <p:spPr>
          <a:xfrm>
            <a:off x="4905477" y="6519446"/>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7"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8" name="Marcador de contenido 3">
            <a:extLst>
              <a:ext uri="{FF2B5EF4-FFF2-40B4-BE49-F238E27FC236}">
                <a16:creationId xmlns:a16="http://schemas.microsoft.com/office/drawing/2014/main" id="{EEEA07E1-273B-4BC6-8E8F-0D3362704BCD}"/>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327216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Rectángulo 6"/>
          <p:cNvSpPr/>
          <p:nvPr/>
        </p:nvSpPr>
        <p:spPr>
          <a:xfrm>
            <a:off x="0" y="4729604"/>
            <a:ext cx="12192000" cy="2141842"/>
          </a:xfrm>
          <a:prstGeom prst="rect">
            <a:avLst/>
          </a:prstGeom>
          <a:solidFill>
            <a:srgbClr val="221E1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005" y="5231024"/>
            <a:ext cx="324000" cy="324000"/>
          </a:xfrm>
          <a:prstGeom prst="rect">
            <a:avLst/>
          </a:prstGeom>
        </p:spPr>
      </p:pic>
      <p:sp>
        <p:nvSpPr>
          <p:cNvPr id="8" name="CuadroTexto 7"/>
          <p:cNvSpPr txBox="1"/>
          <p:nvPr/>
        </p:nvSpPr>
        <p:spPr>
          <a:xfrm>
            <a:off x="8527677" y="5608057"/>
            <a:ext cx="3307976" cy="338554"/>
          </a:xfrm>
          <a:prstGeom prst="rect">
            <a:avLst/>
          </a:prstGeom>
          <a:noFill/>
        </p:spPr>
        <p:txBody>
          <a:bodyPr wrap="square" rtlCol="0">
            <a:spAutoFit/>
          </a:bodyPr>
          <a:lstStyle/>
          <a:p>
            <a:r>
              <a:rPr lang="es-A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54 911 5745 8173</a:t>
            </a:r>
          </a:p>
        </p:txBody>
      </p:sp>
      <p:sp>
        <p:nvSpPr>
          <p:cNvPr id="9" name="CuadroTexto 8"/>
          <p:cNvSpPr txBox="1"/>
          <p:nvPr/>
        </p:nvSpPr>
        <p:spPr>
          <a:xfrm>
            <a:off x="8487602" y="5223747"/>
            <a:ext cx="3307976" cy="338554"/>
          </a:xfrm>
          <a:prstGeom prst="rect">
            <a:avLst/>
          </a:prstGeom>
          <a:noFill/>
        </p:spPr>
        <p:txBody>
          <a:bodyPr wrap="square" rtlCol="0">
            <a:spAutoFit/>
          </a:bodyPr>
          <a:lstStyle/>
          <a:p>
            <a:r>
              <a:rPr lang="es-A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Buenos Aires,  Argentina</a:t>
            </a:r>
          </a:p>
        </p:txBody>
      </p:sp>
      <p:sp>
        <p:nvSpPr>
          <p:cNvPr id="10" name="CuadroTexto 9">
            <a:hlinkClick r:id="rId3"/>
          </p:cNvPr>
          <p:cNvSpPr txBox="1"/>
          <p:nvPr/>
        </p:nvSpPr>
        <p:spPr>
          <a:xfrm>
            <a:off x="4822593" y="5223747"/>
            <a:ext cx="3307976" cy="338554"/>
          </a:xfrm>
          <a:prstGeom prst="rect">
            <a:avLst/>
          </a:prstGeom>
          <a:noFill/>
        </p:spPr>
        <p:txBody>
          <a:bodyPr wrap="square" rtlCol="0">
            <a:spAutoFit/>
          </a:bodyPr>
          <a:lstStyle/>
          <a:p>
            <a:r>
              <a:rPr lang="es-A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www.quragroup.com</a:t>
            </a:r>
          </a:p>
        </p:txBody>
      </p:sp>
      <p:sp>
        <p:nvSpPr>
          <p:cNvPr id="11" name="CuadroTexto 10"/>
          <p:cNvSpPr txBox="1"/>
          <p:nvPr/>
        </p:nvSpPr>
        <p:spPr>
          <a:xfrm>
            <a:off x="4822593" y="5608057"/>
            <a:ext cx="3307976" cy="338554"/>
          </a:xfrm>
          <a:prstGeom prst="rect">
            <a:avLst/>
          </a:prstGeom>
          <a:noFill/>
        </p:spPr>
        <p:txBody>
          <a:bodyPr wrap="square" rtlCol="0">
            <a:spAutoFit/>
          </a:bodyPr>
          <a:lstStyle/>
          <a:p>
            <a:r>
              <a:rPr lang="es-A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lcolombo@quaragroup.com</a:t>
            </a:r>
          </a:p>
        </p:txBody>
      </p:sp>
      <p:sp>
        <p:nvSpPr>
          <p:cNvPr id="12" name="CuadroTexto 11">
            <a:hlinkClick r:id="rId4"/>
          </p:cNvPr>
          <p:cNvSpPr txBox="1"/>
          <p:nvPr/>
        </p:nvSpPr>
        <p:spPr>
          <a:xfrm>
            <a:off x="4822593" y="5971053"/>
            <a:ext cx="3307976" cy="338554"/>
          </a:xfrm>
          <a:prstGeom prst="rect">
            <a:avLst/>
          </a:prstGeom>
          <a:noFill/>
        </p:spPr>
        <p:txBody>
          <a:bodyPr wrap="square" rtlCol="0">
            <a:spAutoFit/>
          </a:bodyPr>
          <a:lstStyle/>
          <a:p>
            <a:r>
              <a:rPr lang="es-AR"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Quara Consulting &amp; Training</a:t>
            </a:r>
          </a:p>
        </p:txBody>
      </p:sp>
      <p:sp>
        <p:nvSpPr>
          <p:cNvPr id="14" name="Rectángulo 13"/>
          <p:cNvSpPr/>
          <p:nvPr/>
        </p:nvSpPr>
        <p:spPr>
          <a:xfrm>
            <a:off x="7990729" y="5546502"/>
            <a:ext cx="426720" cy="461665"/>
          </a:xfrm>
          <a:prstGeom prst="rect">
            <a:avLst/>
          </a:prstGeom>
        </p:spPr>
        <p:txBody>
          <a:bodyPr wrap="none">
            <a:spAutoFit/>
          </a:bodyPr>
          <a:lstStyle/>
          <a:p>
            <a:r>
              <a:rPr lang="es-AR" sz="2400" dirty="0">
                <a:solidFill>
                  <a:schemeClr val="bg1"/>
                </a:solidFill>
                <a:latin typeface="FontAwesome" pitchFamily="2" charset="0"/>
              </a:rPr>
              <a:t></a:t>
            </a:r>
            <a:endParaRPr lang="es-AR" sz="2400" dirty="0">
              <a:solidFill>
                <a:schemeClr val="bg1"/>
              </a:solidFill>
            </a:endParaRPr>
          </a:p>
        </p:txBody>
      </p:sp>
      <p:sp>
        <p:nvSpPr>
          <p:cNvPr id="15" name="Rectángulo 14"/>
          <p:cNvSpPr/>
          <p:nvPr/>
        </p:nvSpPr>
        <p:spPr>
          <a:xfrm>
            <a:off x="4278432" y="5577279"/>
            <a:ext cx="441146" cy="400110"/>
          </a:xfrm>
          <a:prstGeom prst="rect">
            <a:avLst/>
          </a:prstGeom>
        </p:spPr>
        <p:txBody>
          <a:bodyPr wrap="none">
            <a:spAutoFit/>
          </a:bodyPr>
          <a:lstStyle/>
          <a:p>
            <a:r>
              <a:rPr lang="es-AR" sz="2000" dirty="0">
                <a:solidFill>
                  <a:schemeClr val="bg1"/>
                </a:solidFill>
                <a:latin typeface="FontAwesome" pitchFamily="2" charset="0"/>
              </a:rPr>
              <a:t></a:t>
            </a:r>
            <a:endParaRPr lang="es-AR" sz="2000" dirty="0">
              <a:solidFill>
                <a:schemeClr val="bg1"/>
              </a:solidFill>
            </a:endParaRPr>
          </a:p>
        </p:txBody>
      </p:sp>
      <p:sp>
        <p:nvSpPr>
          <p:cNvPr id="16" name="Rectángulo 15"/>
          <p:cNvSpPr/>
          <p:nvPr/>
        </p:nvSpPr>
        <p:spPr>
          <a:xfrm>
            <a:off x="4296866" y="5933263"/>
            <a:ext cx="404278" cy="400110"/>
          </a:xfrm>
          <a:prstGeom prst="rect">
            <a:avLst/>
          </a:prstGeom>
        </p:spPr>
        <p:txBody>
          <a:bodyPr wrap="none">
            <a:spAutoFit/>
          </a:bodyPr>
          <a:lstStyle/>
          <a:p>
            <a:r>
              <a:rPr lang="es-AR" sz="2000" dirty="0">
                <a:solidFill>
                  <a:schemeClr val="bg1"/>
                </a:solidFill>
                <a:latin typeface="FontAwesome" pitchFamily="2" charset="0"/>
              </a:rPr>
              <a:t></a:t>
            </a:r>
            <a:endParaRPr lang="es-AR" sz="2000" dirty="0">
              <a:solidFill>
                <a:schemeClr val="bg1"/>
              </a:solidFill>
            </a:endParaRPr>
          </a:p>
        </p:txBody>
      </p:sp>
      <p:sp>
        <p:nvSpPr>
          <p:cNvPr id="17" name="Rectángulo 16"/>
          <p:cNvSpPr/>
          <p:nvPr/>
        </p:nvSpPr>
        <p:spPr>
          <a:xfrm>
            <a:off x="7983516" y="5162192"/>
            <a:ext cx="360996" cy="461665"/>
          </a:xfrm>
          <a:prstGeom prst="rect">
            <a:avLst/>
          </a:prstGeom>
        </p:spPr>
        <p:txBody>
          <a:bodyPr wrap="none">
            <a:spAutoFit/>
          </a:bodyPr>
          <a:lstStyle/>
          <a:p>
            <a:r>
              <a:rPr lang="es-AR" sz="2400" dirty="0">
                <a:solidFill>
                  <a:schemeClr val="bg1"/>
                </a:solidFill>
                <a:latin typeface="FontAwesome" pitchFamily="2" charset="0"/>
              </a:rPr>
              <a:t></a:t>
            </a:r>
            <a:endParaRPr lang="es-AR" sz="2400" dirty="0">
              <a:solidFill>
                <a:schemeClr val="bg1"/>
              </a:solidFill>
            </a:endParaRPr>
          </a:p>
        </p:txBody>
      </p:sp>
      <p:pic>
        <p:nvPicPr>
          <p:cNvPr id="20" name="Imagen 19"/>
          <p:cNvPicPr>
            <a:picLocks noChangeAspect="1"/>
          </p:cNvPicPr>
          <p:nvPr/>
        </p:nvPicPr>
        <p:blipFill>
          <a:blip r:embed="rId5" cstate="print">
            <a:clrChange>
              <a:clrFrom>
                <a:srgbClr val="181717"/>
              </a:clrFrom>
              <a:clrTo>
                <a:srgbClr val="181717">
                  <a:alpha val="0"/>
                </a:srgbClr>
              </a:clrTo>
            </a:clrChange>
            <a:extLst>
              <a:ext uri="{28A0092B-C50C-407E-A947-70E740481C1C}">
                <a14:useLocalDpi xmlns:a14="http://schemas.microsoft.com/office/drawing/2010/main" val="0"/>
              </a:ext>
            </a:extLst>
          </a:blip>
          <a:stretch>
            <a:fillRect/>
          </a:stretch>
        </p:blipFill>
        <p:spPr>
          <a:xfrm>
            <a:off x="30922" y="4819650"/>
            <a:ext cx="4225934" cy="1809750"/>
          </a:xfrm>
          <a:prstGeom prst="rect">
            <a:avLst/>
          </a:prstGeom>
        </p:spPr>
      </p:pic>
      <p:sp>
        <p:nvSpPr>
          <p:cNvPr id="19" name="CuadroTexto 27"/>
          <p:cNvSpPr txBox="1"/>
          <p:nvPr/>
        </p:nvSpPr>
        <p:spPr>
          <a:xfrm>
            <a:off x="1150124" y="950127"/>
            <a:ext cx="9891753" cy="830997"/>
          </a:xfrm>
          <a:prstGeom prst="rect">
            <a:avLst/>
          </a:prstGeom>
          <a:noFill/>
        </p:spPr>
        <p:txBody>
          <a:bodyPr wrap="square" rtlCol="0">
            <a:spAutoFit/>
          </a:bodyPr>
          <a:lstStyle/>
          <a:p>
            <a:pPr algn="ctr"/>
            <a:r>
              <a:rPr lang="es-AR" sz="4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¡Muchas gracias por su atención!</a:t>
            </a:r>
          </a:p>
        </p:txBody>
      </p:sp>
      <p:sp>
        <p:nvSpPr>
          <p:cNvPr id="22" name="CuadroTexto 27"/>
          <p:cNvSpPr txBox="1"/>
          <p:nvPr/>
        </p:nvSpPr>
        <p:spPr>
          <a:xfrm>
            <a:off x="1150124" y="2580609"/>
            <a:ext cx="9891753" cy="1200329"/>
          </a:xfrm>
          <a:prstGeom prst="rect">
            <a:avLst/>
          </a:prstGeom>
          <a:noFill/>
        </p:spPr>
        <p:txBody>
          <a:bodyPr wrap="square" rtlCol="0">
            <a:spAutoFit/>
          </a:bodyPr>
          <a:lstStyle/>
          <a:p>
            <a:pPr algn="ctr"/>
            <a:r>
              <a:rPr lang="es-AR" sz="36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Leopoldo Colombo </a:t>
            </a:r>
          </a:p>
          <a:p>
            <a:pPr algn="ctr"/>
            <a:r>
              <a:rPr lang="es-AR" sz="36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Director Ejecutivo</a:t>
            </a:r>
          </a:p>
        </p:txBody>
      </p:sp>
    </p:spTree>
    <p:extLst>
      <p:ext uri="{BB962C8B-B14F-4D97-AF65-F5344CB8AC3E}">
        <p14:creationId xmlns:p14="http://schemas.microsoft.com/office/powerpoint/2010/main" val="12667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¿Qué es la Norma ISO 37001?</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998483" y="1417905"/>
            <a:ext cx="10825655" cy="4524315"/>
          </a:xfrm>
          <a:prstGeom prst="rect">
            <a:avLst/>
          </a:prstGeom>
        </p:spPr>
        <p:txBody>
          <a:bodyPr wrap="square">
            <a:spAutoFit/>
          </a:bodyPr>
          <a:lstStyle/>
          <a:p>
            <a:pPr marL="342900" indent="-3429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Establece los requisitos de un sistema de gestión para combatir el soborno, y fue publicada el pasado 14 de Octubre, 2016</a:t>
            </a:r>
          </a:p>
          <a:p>
            <a:endParaRPr lang="es-AR" sz="2400" dirty="0">
              <a:latin typeface="Open Sans Condensed Light" pitchFamily="34" charset="0"/>
              <a:ea typeface="Open Sans Condensed Light" pitchFamily="34" charset="0"/>
              <a:cs typeface="Open Sans Condensed Light" pitchFamily="34" charset="0"/>
            </a:endParaRPr>
          </a:p>
          <a:p>
            <a:pPr marL="342900" indent="-3429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Diseñada para ayudar a una organización a establecer, implementar, mantener, revisar y mejorar un programa o sistema de </a:t>
            </a:r>
            <a:r>
              <a:rPr lang="es-ES" sz="2400" dirty="0">
                <a:latin typeface="Open Sans Condensed Light" pitchFamily="34" charset="0"/>
                <a:ea typeface="Open Sans Condensed Light" pitchFamily="34" charset="0"/>
                <a:cs typeface="Open Sans Condensed Light" pitchFamily="34" charset="0"/>
              </a:rPr>
              <a:t>gestión anti soborno.</a:t>
            </a:r>
          </a:p>
          <a:p>
            <a:endParaRPr lang="es-ES" sz="2400" dirty="0">
              <a:latin typeface="Open Sans Condensed Light" pitchFamily="34" charset="0"/>
              <a:ea typeface="Open Sans Condensed Light" pitchFamily="34" charset="0"/>
              <a:cs typeface="Open Sans Condensed Light" pitchFamily="34" charset="0"/>
            </a:endParaRPr>
          </a:p>
          <a:p>
            <a:pPr marL="342900" indent="-3429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Incluye una serie de medidas y controles que una organización debe de implementar, las cuales representan las buenas prácticas globales de anti soborno.</a:t>
            </a:r>
          </a:p>
          <a:p>
            <a:pPr marL="342900" indent="-342900">
              <a:buFont typeface="Wingdings" panose="05000000000000000000" pitchFamily="2" charset="2"/>
              <a:buChar char="ü"/>
            </a:pPr>
            <a:endParaRPr lang="es-AR" sz="2400" dirty="0">
              <a:latin typeface="Open Sans Condensed Light" pitchFamily="34" charset="0"/>
              <a:ea typeface="Open Sans Condensed Light" pitchFamily="34" charset="0"/>
              <a:cs typeface="Open Sans Condensed Light" pitchFamily="34" charset="0"/>
            </a:endParaRPr>
          </a:p>
          <a:p>
            <a:pPr marL="342900" indent="-342900">
              <a:buFont typeface="Wingdings" panose="05000000000000000000" pitchFamily="2" charset="2"/>
              <a:buChar char="ü"/>
            </a:pPr>
            <a:r>
              <a:rPr lang="es-AR" sz="2400" dirty="0">
                <a:latin typeface="Open Sans Condensed Light" pitchFamily="34" charset="0"/>
                <a:ea typeface="Open Sans Condensed Light" pitchFamily="34" charset="0"/>
                <a:cs typeface="Open Sans Condensed Light" pitchFamily="34" charset="0"/>
              </a:rPr>
              <a:t>Incluye un anexo que brinda lineamientos para su </a:t>
            </a:r>
            <a:r>
              <a:rPr lang="es-ES" sz="2400" dirty="0">
                <a:latin typeface="Open Sans Condensed Light" pitchFamily="34" charset="0"/>
                <a:ea typeface="Open Sans Condensed Light" pitchFamily="34" charset="0"/>
                <a:cs typeface="Open Sans Condensed Light" pitchFamily="34" charset="0"/>
              </a:rPr>
              <a:t>aplicación.</a:t>
            </a:r>
          </a:p>
        </p:txBody>
      </p: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9309CB1F-E95F-44C2-A3D9-C7A4823A2016}"/>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402482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587128" y="588578"/>
            <a:ext cx="11331603" cy="584775"/>
          </a:xfrm>
          <a:prstGeom prst="rect">
            <a:avLst/>
          </a:prstGeom>
          <a:noFill/>
        </p:spPr>
        <p:txBody>
          <a:bodyPr wrap="square" rtlCol="0">
            <a:spAutoFit/>
          </a:bodyPr>
          <a:lstStyle/>
          <a:p>
            <a:r>
              <a:rPr lang="es-AR" sz="3200"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¿Quién puede utilizar esta Norma?</a:t>
            </a:r>
          </a:p>
        </p:txBody>
      </p:sp>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1760483" y="1395360"/>
            <a:ext cx="9874468" cy="4031873"/>
          </a:xfrm>
          <a:prstGeom prst="rect">
            <a:avLst/>
          </a:prstGeom>
        </p:spPr>
        <p:txBody>
          <a:bodyPr wrap="square">
            <a:spAutoFit/>
          </a:bodyPr>
          <a:lstStyle/>
          <a:p>
            <a:r>
              <a:rPr lang="es-AR" sz="3200" dirty="0">
                <a:latin typeface="Open Sans Condensed Light" pitchFamily="34" charset="0"/>
                <a:ea typeface="Open Sans Condensed Light" pitchFamily="34" charset="0"/>
                <a:cs typeface="Open Sans Condensed Light" pitchFamily="34" charset="0"/>
              </a:rPr>
              <a:t>La Norma puede ser utilizada globalmente, y tiene la flexibilidad para adaptarse a un amplio rango </a:t>
            </a:r>
            <a:r>
              <a:rPr lang="es-ES" sz="3200" dirty="0">
                <a:latin typeface="Open Sans Condensed Light" pitchFamily="34" charset="0"/>
                <a:ea typeface="Open Sans Condensed Light" pitchFamily="34" charset="0"/>
                <a:cs typeface="Open Sans Condensed Light" pitchFamily="34" charset="0"/>
              </a:rPr>
              <a:t>de organizaciones</a:t>
            </a:r>
            <a:r>
              <a:rPr lang="es-AR" sz="3200" dirty="0">
                <a:latin typeface="Open Sans Condensed Light" pitchFamily="34" charset="0"/>
                <a:ea typeface="Open Sans Condensed Light" pitchFamily="34" charset="0"/>
                <a:cs typeface="Open Sans Condensed Light" pitchFamily="34" charset="0"/>
              </a:rPr>
              <a:t>:</a:t>
            </a:r>
            <a:endParaRPr lang="es-AR" sz="3200" b="1" dirty="0">
              <a:solidFill>
                <a:srgbClr val="FF0000"/>
              </a:solidFill>
              <a:latin typeface="Open Sans Condensed Light" pitchFamily="34" charset="0"/>
              <a:ea typeface="Open Sans Condensed Light" pitchFamily="34" charset="0"/>
              <a:cs typeface="Open Sans Condensed Light" pitchFamily="34" charset="0"/>
            </a:endParaRPr>
          </a:p>
          <a:p>
            <a:pPr marL="457200" indent="-457200">
              <a:lnSpc>
                <a:spcPct val="150000"/>
              </a:lnSpc>
              <a:buFont typeface="Wingdings" panose="05000000000000000000" pitchFamily="2" charset="2"/>
              <a:buChar char="ü"/>
            </a:pPr>
            <a:r>
              <a:rPr lang="es-ES" sz="3200" dirty="0">
                <a:latin typeface="Open Sans Condensed Light" pitchFamily="34" charset="0"/>
                <a:ea typeface="Open Sans Condensed Light" pitchFamily="34" charset="0"/>
                <a:cs typeface="Open Sans Condensed Light" pitchFamily="34" charset="0"/>
              </a:rPr>
              <a:t>Grandes organizaciones</a:t>
            </a:r>
          </a:p>
          <a:p>
            <a:pPr marL="457200" indent="-457200">
              <a:lnSpc>
                <a:spcPct val="150000"/>
              </a:lnSpc>
              <a:buFont typeface="Wingdings" panose="05000000000000000000" pitchFamily="2" charset="2"/>
              <a:buChar char="ü"/>
            </a:pPr>
            <a:r>
              <a:rPr lang="es-AR" sz="3200" dirty="0">
                <a:latin typeface="Open Sans Condensed Light" pitchFamily="34" charset="0"/>
                <a:ea typeface="Open Sans Condensed Light" pitchFamily="34" charset="0"/>
                <a:cs typeface="Open Sans Condensed Light" pitchFamily="34" charset="0"/>
              </a:rPr>
              <a:t>Pequeñas y medianas empresas (</a:t>
            </a:r>
            <a:r>
              <a:rPr lang="es-AR" sz="3200" dirty="0" err="1">
                <a:latin typeface="Open Sans Condensed Light" pitchFamily="34" charset="0"/>
                <a:ea typeface="Open Sans Condensed Light" pitchFamily="34" charset="0"/>
                <a:cs typeface="Open Sans Condensed Light" pitchFamily="34" charset="0"/>
              </a:rPr>
              <a:t>PYMEs</a:t>
            </a:r>
            <a:r>
              <a:rPr lang="es-AR" sz="3200" dirty="0">
                <a:latin typeface="Open Sans Condensed Light" pitchFamily="34" charset="0"/>
                <a:ea typeface="Open Sans Condensed Light" pitchFamily="34" charset="0"/>
                <a:cs typeface="Open Sans Condensed Light" pitchFamily="34" charset="0"/>
              </a:rPr>
              <a:t>)</a:t>
            </a:r>
          </a:p>
          <a:p>
            <a:pPr marL="457200" indent="-457200">
              <a:lnSpc>
                <a:spcPct val="150000"/>
              </a:lnSpc>
              <a:buFont typeface="Wingdings" panose="05000000000000000000" pitchFamily="2" charset="2"/>
              <a:buChar char="ü"/>
            </a:pPr>
            <a:r>
              <a:rPr lang="es-AR" sz="3200" dirty="0">
                <a:latin typeface="Open Sans Condensed Light" pitchFamily="34" charset="0"/>
                <a:ea typeface="Open Sans Condensed Light" pitchFamily="34" charset="0"/>
                <a:cs typeface="Open Sans Condensed Light" pitchFamily="34" charset="0"/>
              </a:rPr>
              <a:t>El ámbito publico y privado en todas sus variantes</a:t>
            </a:r>
          </a:p>
          <a:p>
            <a:pPr marL="457200" indent="-457200">
              <a:lnSpc>
                <a:spcPct val="150000"/>
              </a:lnSpc>
              <a:buFont typeface="Wingdings" panose="05000000000000000000" pitchFamily="2" charset="2"/>
              <a:buChar char="ü"/>
            </a:pPr>
            <a:r>
              <a:rPr lang="es-ES" sz="3200" dirty="0">
                <a:latin typeface="Open Sans Condensed Light" pitchFamily="34" charset="0"/>
                <a:ea typeface="Open Sans Condensed Light" pitchFamily="34" charset="0"/>
                <a:cs typeface="Open Sans Condensed Light" pitchFamily="34" charset="0"/>
              </a:rPr>
              <a:t>Organizaciones no gubernamentales (</a:t>
            </a:r>
            <a:r>
              <a:rPr lang="es-ES" sz="3200" dirty="0" err="1">
                <a:latin typeface="Open Sans Condensed Light" pitchFamily="34" charset="0"/>
                <a:ea typeface="Open Sans Condensed Light" pitchFamily="34" charset="0"/>
                <a:cs typeface="Open Sans Condensed Light" pitchFamily="34" charset="0"/>
              </a:rPr>
              <a:t>ONGs</a:t>
            </a:r>
            <a:r>
              <a:rPr lang="es-ES" sz="3200" dirty="0">
                <a:latin typeface="Open Sans Condensed Light" pitchFamily="34" charset="0"/>
                <a:ea typeface="Open Sans Condensed Light" pitchFamily="34" charset="0"/>
                <a:cs typeface="Open Sans Condensed Light" pitchFamily="34" charset="0"/>
              </a:rPr>
              <a:t>)</a:t>
            </a:r>
          </a:p>
        </p:txBody>
      </p:sp>
      <p:pic>
        <p:nvPicPr>
          <p:cNvPr id="8"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7" name="Marcador de contenido 3">
            <a:extLst>
              <a:ext uri="{FF2B5EF4-FFF2-40B4-BE49-F238E27FC236}">
                <a16:creationId xmlns:a16="http://schemas.microsoft.com/office/drawing/2014/main" id="{09160E75-E748-44CF-851A-FDF2A52413BA}"/>
              </a:ext>
            </a:extLst>
          </p:cNvPr>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402482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1400" y="2199674"/>
            <a:ext cx="9748520" cy="1362075"/>
          </a:xfrm>
        </p:spPr>
        <p:txBody>
          <a:bodyPr>
            <a:normAutofit fontScale="90000"/>
          </a:bodyPr>
          <a:lstStyle/>
          <a:p>
            <a:r>
              <a:rPr lang="es-AR" dirty="0" err="1"/>
              <a:t>Cúal</a:t>
            </a:r>
            <a:r>
              <a:rPr lang="es-AR" dirty="0"/>
              <a:t> es el alcance de la ISO 37001</a:t>
            </a:r>
          </a:p>
        </p:txBody>
      </p:sp>
      <p:sp>
        <p:nvSpPr>
          <p:cNvPr id="3" name="Marcador de texto 2"/>
          <p:cNvSpPr>
            <a:spLocks noGrp="1"/>
          </p:cNvSpPr>
          <p:nvPr>
            <p:ph type="body" idx="1"/>
          </p:nvPr>
        </p:nvSpPr>
        <p:spPr>
          <a:xfrm>
            <a:off x="2868688" y="3646035"/>
            <a:ext cx="6144683" cy="534080"/>
          </a:xfrm>
        </p:spPr>
        <p:txBody>
          <a:bodyPr>
            <a:normAutofit/>
          </a:bodyPr>
          <a:lstStyle/>
          <a:p>
            <a:pPr algn="ctr"/>
            <a:r>
              <a:rPr lang="es-AR" b="1" dirty="0"/>
              <a:t>Qué aspectos cubre y cuales no</a:t>
            </a:r>
          </a:p>
        </p:txBody>
      </p:sp>
      <p:sp>
        <p:nvSpPr>
          <p:cNvPr id="4" name="9 Rectángulo"/>
          <p:cNvSpPr/>
          <p:nvPr/>
        </p:nvSpPr>
        <p:spPr>
          <a:xfrm>
            <a:off x="4905477" y="6519446"/>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pic>
        <p:nvPicPr>
          <p:cNvPr id="5"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6" name="Marcador de contenido 3"/>
          <p:cNvPicPr>
            <a:picLocks noChangeAspect="1"/>
          </p:cNvPicPr>
          <p:nvPr/>
        </p:nvPicPr>
        <p:blipFill>
          <a:blip r:embed="rId3"/>
          <a:stretch>
            <a:fillRect/>
          </a:stretch>
        </p:blipFill>
        <p:spPr>
          <a:xfrm>
            <a:off x="1170" y="6099786"/>
            <a:ext cx="1324468" cy="759772"/>
          </a:xfrm>
          <a:prstGeom prst="rect">
            <a:avLst/>
          </a:prstGeom>
        </p:spPr>
      </p:pic>
      <p:cxnSp>
        <p:nvCxnSpPr>
          <p:cNvPr id="7" name="11 Conector recto"/>
          <p:cNvCxnSpPr/>
          <p:nvPr/>
        </p:nvCxnSpPr>
        <p:spPr>
          <a:xfrm>
            <a:off x="2022764" y="1222417"/>
            <a:ext cx="1380506"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426625"/>
            <a:ext cx="8229600" cy="1143000"/>
          </a:xfrm>
        </p:spPr>
        <p:txBody>
          <a:bodyPr>
            <a:normAutofit/>
          </a:bodyPr>
          <a:lstStyle/>
          <a:p>
            <a:r>
              <a:rPr lang="es-AR" sz="3600" dirty="0"/>
              <a:t>ALCANCE DE LA ISO 37001</a:t>
            </a:r>
          </a:p>
        </p:txBody>
      </p:sp>
      <p:sp>
        <p:nvSpPr>
          <p:cNvPr id="3" name="Rectángulo 2"/>
          <p:cNvSpPr/>
          <p:nvPr/>
        </p:nvSpPr>
        <p:spPr>
          <a:xfrm>
            <a:off x="4436264" y="1620024"/>
            <a:ext cx="5958408" cy="3785652"/>
          </a:xfrm>
          <a:prstGeom prst="rect">
            <a:avLst/>
          </a:prstGeom>
        </p:spPr>
        <p:txBody>
          <a:bodyPr wrap="square">
            <a:spAutoFit/>
          </a:bodyPr>
          <a:lstStyle/>
          <a:p>
            <a:r>
              <a:rPr lang="es-AR" sz="1600" dirty="0"/>
              <a:t>En este documento se considera lo siguiente en relación con las actividades de la organización:</a:t>
            </a:r>
          </a:p>
          <a:p>
            <a:pPr marL="285750" indent="-285750">
              <a:buFont typeface="Arial" panose="020B0604020202020204" pitchFamily="34" charset="0"/>
              <a:buChar char="•"/>
            </a:pPr>
            <a:r>
              <a:rPr lang="es-AR" sz="1600" dirty="0"/>
              <a:t>soborno en los sectores público, privado y sin fines de lucro;</a:t>
            </a:r>
          </a:p>
          <a:p>
            <a:pPr marL="285750" indent="-285750">
              <a:buFont typeface="Arial" panose="020B0604020202020204" pitchFamily="34" charset="0"/>
              <a:buChar char="•"/>
            </a:pPr>
            <a:r>
              <a:rPr lang="es-AR" sz="1600" dirty="0"/>
              <a:t>soborno por parte de la organización; </a:t>
            </a:r>
          </a:p>
          <a:p>
            <a:pPr marL="285750" indent="-285750">
              <a:buFont typeface="Arial" panose="020B0604020202020204" pitchFamily="34" charset="0"/>
              <a:buChar char="•"/>
            </a:pPr>
            <a:r>
              <a:rPr lang="es-AR" sz="1600" dirty="0"/>
              <a:t>soborno por parte de personal de la organización que actúa en nombre de la organización o para su beneficio;</a:t>
            </a:r>
          </a:p>
          <a:p>
            <a:pPr marL="285750" indent="-285750">
              <a:buFont typeface="Arial" panose="020B0604020202020204" pitchFamily="34" charset="0"/>
              <a:buChar char="•"/>
            </a:pPr>
            <a:r>
              <a:rPr lang="es-AR" sz="1600" dirty="0"/>
              <a:t>soborno por parte de socios de negocios de la organización que actúan en nombre de la organización o para beneficio;</a:t>
            </a:r>
          </a:p>
          <a:p>
            <a:pPr marL="285750" indent="-285750">
              <a:buFont typeface="Arial" panose="020B0604020202020204" pitchFamily="34" charset="0"/>
              <a:buChar char="•"/>
            </a:pPr>
            <a:r>
              <a:rPr lang="es-AR" sz="1600" dirty="0"/>
              <a:t>soborno a la organización; </a:t>
            </a:r>
          </a:p>
          <a:p>
            <a:pPr marL="285750" indent="-285750">
              <a:buFont typeface="Arial" panose="020B0604020202020204" pitchFamily="34" charset="0"/>
              <a:buChar char="•"/>
            </a:pPr>
            <a:r>
              <a:rPr lang="es-AR" sz="1600" dirty="0"/>
              <a:t>soborno del personal de la organización en relación con las actividades de la organización;</a:t>
            </a:r>
          </a:p>
          <a:p>
            <a:pPr marL="285750" indent="-285750">
              <a:buFont typeface="Arial" panose="020B0604020202020204" pitchFamily="34" charset="0"/>
              <a:buChar char="•"/>
            </a:pPr>
            <a:r>
              <a:rPr lang="es-AR" sz="1600" dirty="0"/>
              <a:t>soborno de los socios de negocios de la organización en relación con las actividades de la organización;</a:t>
            </a:r>
          </a:p>
          <a:p>
            <a:pPr marL="285750" indent="-285750">
              <a:buFont typeface="Arial" panose="020B0604020202020204" pitchFamily="34" charset="0"/>
              <a:buChar char="•"/>
            </a:pPr>
            <a:r>
              <a:rPr lang="es-AR" sz="1600" dirty="0"/>
              <a:t>soborno directo e indirecto (por ejemplo, un soborno ofrecido y aceptado por o a través de un tercero).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80" y="2608456"/>
            <a:ext cx="2133600" cy="2286000"/>
          </a:xfrm>
          <a:prstGeom prst="rect">
            <a:avLst/>
          </a:prstGeom>
        </p:spPr>
      </p:pic>
      <p:cxnSp>
        <p:nvCxnSpPr>
          <p:cNvPr id="6" name="11 Conector recto"/>
          <p:cNvCxnSpPr/>
          <p:nvPr/>
        </p:nvCxnSpPr>
        <p:spPr>
          <a:xfrm>
            <a:off x="2022764" y="1222417"/>
            <a:ext cx="1380506"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sp>
        <p:nvSpPr>
          <p:cNvPr id="8" name="9 Rectángulo"/>
          <p:cNvSpPr/>
          <p:nvPr/>
        </p:nvSpPr>
        <p:spPr>
          <a:xfrm>
            <a:off x="4905477" y="6519446"/>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pic>
        <p:nvPicPr>
          <p:cNvPr id="9" name="Picture 2" descr="\\QUARA-1\Compartida\Marketing\Logos\Copia de Logo imprenta Positiva COLOR.jpg"/>
          <p:cNvPicPr>
            <a:picLocks noChangeAspect="1" noChangeArrowheads="1"/>
          </p:cNvPicPr>
          <p:nvPr/>
        </p:nvPicPr>
        <p:blipFill>
          <a:blip r:embed="rId3" cstate="print"/>
          <a:srcRect/>
          <a:stretch>
            <a:fillRect/>
          </a:stretch>
        </p:blipFill>
        <p:spPr bwMode="auto">
          <a:xfrm>
            <a:off x="10531901" y="6155141"/>
            <a:ext cx="1640330" cy="702860"/>
          </a:xfrm>
          <a:prstGeom prst="rect">
            <a:avLst/>
          </a:prstGeom>
          <a:noFill/>
        </p:spPr>
      </p:pic>
      <p:pic>
        <p:nvPicPr>
          <p:cNvPr id="10" name="Marcador de contenido 3"/>
          <p:cNvPicPr>
            <a:picLocks noChangeAspect="1"/>
          </p:cNvPicPr>
          <p:nvPr/>
        </p:nvPicPr>
        <p:blipFill>
          <a:blip r:embed="rId4"/>
          <a:stretch>
            <a:fillRect/>
          </a:stretch>
        </p:blipFill>
        <p:spPr>
          <a:xfrm>
            <a:off x="1170" y="6099786"/>
            <a:ext cx="1324468" cy="759772"/>
          </a:xfrm>
          <a:prstGeom prst="rect">
            <a:avLst/>
          </a:prstGeom>
        </p:spPr>
      </p:pic>
    </p:spTree>
    <p:extLst>
      <p:ext uri="{BB962C8B-B14F-4D97-AF65-F5344CB8AC3E}">
        <p14:creationId xmlns:p14="http://schemas.microsoft.com/office/powerpoint/2010/main" val="367266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24"/>
          <p:cNvSpPr txBox="1"/>
          <p:nvPr/>
        </p:nvSpPr>
        <p:spPr>
          <a:xfrm>
            <a:off x="1952041" y="760752"/>
            <a:ext cx="7552033" cy="461665"/>
          </a:xfrm>
          <a:prstGeom prst="rect">
            <a:avLst/>
          </a:prstGeom>
          <a:noFill/>
        </p:spPr>
        <p:txBody>
          <a:bodyPr wrap="square" rtlCol="0">
            <a:spAutoFit/>
          </a:bodyPr>
          <a:lstStyle/>
          <a:p>
            <a:r>
              <a:rPr lang="es-AR" sz="2400" b="1" dirty="0">
                <a:solidFill>
                  <a:srgbClr val="404142"/>
                </a:solidFill>
                <a:latin typeface="Open Sans Condensed" panose="020B0806030504020204" pitchFamily="34" charset="0"/>
                <a:ea typeface="Open Sans Condensed" panose="020B0806030504020204" pitchFamily="34" charset="0"/>
                <a:cs typeface="Open Sans Condensed" panose="020B0806030504020204" pitchFamily="34" charset="0"/>
              </a:rPr>
              <a:t>Requisitos de la NTP ISO 37001 según el PDCA</a:t>
            </a:r>
          </a:p>
        </p:txBody>
      </p:sp>
      <p:cxnSp>
        <p:nvCxnSpPr>
          <p:cNvPr id="12" name="11 Conector recto"/>
          <p:cNvCxnSpPr/>
          <p:nvPr/>
        </p:nvCxnSpPr>
        <p:spPr>
          <a:xfrm>
            <a:off x="2022764" y="1222417"/>
            <a:ext cx="1380506"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2900977" y="1684082"/>
            <a:ext cx="7969703" cy="3653969"/>
            <a:chOff x="2036536" y="2168981"/>
            <a:chExt cx="7969703" cy="3653969"/>
          </a:xfrm>
        </p:grpSpPr>
        <p:grpSp>
          <p:nvGrpSpPr>
            <p:cNvPr id="9" name="Grupo 8"/>
            <p:cNvGrpSpPr/>
            <p:nvPr/>
          </p:nvGrpSpPr>
          <p:grpSpPr>
            <a:xfrm>
              <a:off x="4254196" y="2168981"/>
              <a:ext cx="1561196" cy="3501572"/>
              <a:chOff x="3806368" y="1971527"/>
              <a:chExt cx="2081594" cy="4668762"/>
            </a:xfrm>
            <a:solidFill>
              <a:schemeClr val="bg1">
                <a:lumMod val="65000"/>
              </a:schemeClr>
            </a:solidFill>
          </p:grpSpPr>
          <p:sp>
            <p:nvSpPr>
              <p:cNvPr id="14" name="Rectángulo 13"/>
              <p:cNvSpPr/>
              <p:nvPr/>
            </p:nvSpPr>
            <p:spPr>
              <a:xfrm>
                <a:off x="3806368" y="1971527"/>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5" name="Flecha: cheurón 14"/>
              <p:cNvSpPr/>
              <p:nvPr/>
            </p:nvSpPr>
            <p:spPr>
              <a:xfrm>
                <a:off x="3851124" y="2133600"/>
                <a:ext cx="2036838" cy="962781"/>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a:solidFill>
                      <a:schemeClr val="bg1"/>
                    </a:solidFill>
                  </a:rPr>
                  <a:t>Hacer</a:t>
                </a:r>
              </a:p>
            </p:txBody>
          </p:sp>
        </p:grpSp>
        <p:grpSp>
          <p:nvGrpSpPr>
            <p:cNvPr id="16" name="Grupo 15"/>
            <p:cNvGrpSpPr/>
            <p:nvPr/>
          </p:nvGrpSpPr>
          <p:grpSpPr>
            <a:xfrm>
              <a:off x="8396060" y="2174422"/>
              <a:ext cx="1610179" cy="3501572"/>
              <a:chOff x="9162140" y="1966689"/>
              <a:chExt cx="2146905" cy="4668762"/>
            </a:xfrm>
            <a:solidFill>
              <a:schemeClr val="bg1">
                <a:lumMod val="85000"/>
              </a:schemeClr>
            </a:solidFill>
          </p:grpSpPr>
          <p:sp>
            <p:nvSpPr>
              <p:cNvPr id="17" name="Rectángulo 16"/>
              <p:cNvSpPr/>
              <p:nvPr/>
            </p:nvSpPr>
            <p:spPr>
              <a:xfrm>
                <a:off x="9162140" y="1966689"/>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18" name="Flecha: pentágono 17"/>
              <p:cNvSpPr/>
              <p:nvPr/>
            </p:nvSpPr>
            <p:spPr>
              <a:xfrm>
                <a:off x="9228664" y="2133600"/>
                <a:ext cx="2080381" cy="962781"/>
              </a:xfrm>
              <a:prstGeom prst="homePlate">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AR" sz="1500" dirty="0"/>
                  <a:t>Actuar</a:t>
                </a:r>
              </a:p>
            </p:txBody>
          </p:sp>
        </p:grpSp>
        <p:grpSp>
          <p:nvGrpSpPr>
            <p:cNvPr id="19" name="Grupo 18"/>
            <p:cNvGrpSpPr/>
            <p:nvPr/>
          </p:nvGrpSpPr>
          <p:grpSpPr>
            <a:xfrm>
              <a:off x="2135412" y="2189751"/>
              <a:ext cx="1588409" cy="3501572"/>
              <a:chOff x="838200" y="1978781"/>
              <a:chExt cx="2117878" cy="4668762"/>
            </a:xfrm>
            <a:solidFill>
              <a:schemeClr val="bg1">
                <a:lumMod val="50000"/>
              </a:schemeClr>
            </a:solidFill>
          </p:grpSpPr>
          <p:sp>
            <p:nvSpPr>
              <p:cNvPr id="20" name="Rectángulo 19"/>
              <p:cNvSpPr/>
              <p:nvPr/>
            </p:nvSpPr>
            <p:spPr>
              <a:xfrm>
                <a:off x="838200" y="1978781"/>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solidFill>
                    <a:schemeClr val="tx1"/>
                  </a:solidFill>
                </a:endParaRPr>
              </a:p>
            </p:txBody>
          </p:sp>
          <p:sp>
            <p:nvSpPr>
              <p:cNvPr id="21" name="Flecha: pentágono 20"/>
              <p:cNvSpPr/>
              <p:nvPr/>
            </p:nvSpPr>
            <p:spPr>
              <a:xfrm>
                <a:off x="875697" y="2136022"/>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a:solidFill>
                      <a:schemeClr val="tx1"/>
                    </a:solidFill>
                  </a:rPr>
                  <a:t>Planificar</a:t>
                </a:r>
              </a:p>
            </p:txBody>
          </p:sp>
        </p:grpSp>
        <p:grpSp>
          <p:nvGrpSpPr>
            <p:cNvPr id="22" name="Grupo 21"/>
            <p:cNvGrpSpPr/>
            <p:nvPr/>
          </p:nvGrpSpPr>
          <p:grpSpPr>
            <a:xfrm>
              <a:off x="6328530" y="2174422"/>
              <a:ext cx="1639678" cy="3501572"/>
              <a:chOff x="6237511" y="1978781"/>
              <a:chExt cx="2186237" cy="4668762"/>
            </a:xfrm>
            <a:solidFill>
              <a:schemeClr val="bg1">
                <a:lumMod val="75000"/>
              </a:schemeClr>
            </a:solidFill>
          </p:grpSpPr>
          <p:sp>
            <p:nvSpPr>
              <p:cNvPr id="23" name="Rectángulo 22"/>
              <p:cNvSpPr/>
              <p:nvPr/>
            </p:nvSpPr>
            <p:spPr>
              <a:xfrm>
                <a:off x="6237511" y="1978781"/>
                <a:ext cx="1953381" cy="466876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
            <p:nvSpPr>
              <p:cNvPr id="24" name="Flecha: cheurón 23"/>
              <p:cNvSpPr/>
              <p:nvPr/>
            </p:nvSpPr>
            <p:spPr>
              <a:xfrm>
                <a:off x="6272590" y="2131184"/>
                <a:ext cx="2151158" cy="962781"/>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500" dirty="0">
                    <a:solidFill>
                      <a:schemeClr val="bg1"/>
                    </a:solidFill>
                  </a:rPr>
                  <a:t>Verificar</a:t>
                </a:r>
              </a:p>
            </p:txBody>
          </p:sp>
        </p:grpSp>
        <p:sp>
          <p:nvSpPr>
            <p:cNvPr id="25" name="Rectángulo 24"/>
            <p:cNvSpPr/>
            <p:nvPr/>
          </p:nvSpPr>
          <p:spPr>
            <a:xfrm>
              <a:off x="2045154" y="3595823"/>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Alcance, evaluación de riesgo de soborno</a:t>
              </a:r>
            </a:p>
          </p:txBody>
        </p:sp>
        <p:sp>
          <p:nvSpPr>
            <p:cNvPr id="26" name="Rectángulo 25"/>
            <p:cNvSpPr/>
            <p:nvPr/>
          </p:nvSpPr>
          <p:spPr>
            <a:xfrm>
              <a:off x="2036536" y="4057651"/>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5. Liderazgo</a:t>
              </a:r>
            </a:p>
          </p:txBody>
        </p:sp>
        <p:sp>
          <p:nvSpPr>
            <p:cNvPr id="27" name="Rectángulo 26"/>
            <p:cNvSpPr/>
            <p:nvPr/>
          </p:nvSpPr>
          <p:spPr>
            <a:xfrm>
              <a:off x="2036536" y="4531179"/>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Determinación de alcance y política</a:t>
              </a:r>
            </a:p>
          </p:txBody>
        </p:sp>
        <p:sp>
          <p:nvSpPr>
            <p:cNvPr id="28" name="Rectángulo 27"/>
            <p:cNvSpPr/>
            <p:nvPr/>
          </p:nvSpPr>
          <p:spPr>
            <a:xfrm>
              <a:off x="2036536" y="5004707"/>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6. Planificación</a:t>
              </a:r>
            </a:p>
          </p:txBody>
        </p:sp>
        <p:sp>
          <p:nvSpPr>
            <p:cNvPr id="29" name="Rectángulo 28"/>
            <p:cNvSpPr/>
            <p:nvPr/>
          </p:nvSpPr>
          <p:spPr>
            <a:xfrm>
              <a:off x="2045154" y="3108322"/>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4 Comprendiendo a la organización</a:t>
              </a:r>
            </a:p>
          </p:txBody>
        </p:sp>
        <p:sp>
          <p:nvSpPr>
            <p:cNvPr id="30" name="Rectángulo 29"/>
            <p:cNvSpPr/>
            <p:nvPr/>
          </p:nvSpPr>
          <p:spPr>
            <a:xfrm>
              <a:off x="6237362" y="3125113"/>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9.1 Seguimiento y mediciones</a:t>
              </a:r>
            </a:p>
          </p:txBody>
        </p:sp>
        <p:sp>
          <p:nvSpPr>
            <p:cNvPr id="31" name="Rectángulo 30"/>
            <p:cNvSpPr/>
            <p:nvPr/>
          </p:nvSpPr>
          <p:spPr>
            <a:xfrm>
              <a:off x="2036536" y="5478236"/>
              <a:ext cx="1606550" cy="34471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chemeClr val="tx1"/>
                  </a:solidFill>
                </a:rPr>
                <a:t>Determinación de riesgos, objetivos</a:t>
              </a:r>
            </a:p>
          </p:txBody>
        </p:sp>
        <p:sp>
          <p:nvSpPr>
            <p:cNvPr id="32" name="Rectángulo 31"/>
            <p:cNvSpPr/>
            <p:nvPr/>
          </p:nvSpPr>
          <p:spPr>
            <a:xfrm>
              <a:off x="8333921" y="3131437"/>
              <a:ext cx="1606550" cy="34471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10.1 NC y Acciones correctivas</a:t>
              </a:r>
            </a:p>
          </p:txBody>
        </p:sp>
        <p:sp>
          <p:nvSpPr>
            <p:cNvPr id="33" name="Rectángulo 32"/>
            <p:cNvSpPr/>
            <p:nvPr/>
          </p:nvSpPr>
          <p:spPr>
            <a:xfrm>
              <a:off x="8332560" y="3620411"/>
              <a:ext cx="1606550" cy="34471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10.2 Mejora continua</a:t>
              </a:r>
            </a:p>
          </p:txBody>
        </p:sp>
        <p:sp>
          <p:nvSpPr>
            <p:cNvPr id="34" name="Rectángulo 33"/>
            <p:cNvSpPr/>
            <p:nvPr/>
          </p:nvSpPr>
          <p:spPr>
            <a:xfrm>
              <a:off x="6237362" y="3620411"/>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9.2 Auditoria interna</a:t>
              </a:r>
            </a:p>
          </p:txBody>
        </p:sp>
        <p:sp>
          <p:nvSpPr>
            <p:cNvPr id="35" name="Rectángulo 34"/>
            <p:cNvSpPr/>
            <p:nvPr/>
          </p:nvSpPr>
          <p:spPr>
            <a:xfrm>
              <a:off x="6237362" y="4115710"/>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9.3 Revisión por la dirección</a:t>
              </a:r>
            </a:p>
          </p:txBody>
        </p:sp>
        <p:sp>
          <p:nvSpPr>
            <p:cNvPr id="36" name="Rectángulo 35"/>
            <p:cNvSpPr/>
            <p:nvPr/>
          </p:nvSpPr>
          <p:spPr>
            <a:xfrm>
              <a:off x="6237362" y="4611007"/>
              <a:ext cx="1606550" cy="3447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9.4 Revisión del CD</a:t>
              </a:r>
            </a:p>
          </p:txBody>
        </p:sp>
        <p:sp>
          <p:nvSpPr>
            <p:cNvPr id="37" name="Rectángulo 36"/>
            <p:cNvSpPr/>
            <p:nvPr/>
          </p:nvSpPr>
          <p:spPr>
            <a:xfrm>
              <a:off x="4182080" y="4056745"/>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7.4 Comunicación</a:t>
              </a:r>
            </a:p>
          </p:txBody>
        </p:sp>
        <p:sp>
          <p:nvSpPr>
            <p:cNvPr id="38" name="Rectángulo 37"/>
            <p:cNvSpPr/>
            <p:nvPr/>
          </p:nvSpPr>
          <p:spPr>
            <a:xfrm>
              <a:off x="4182080" y="500470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8. Gestión de operaciones</a:t>
              </a:r>
            </a:p>
          </p:txBody>
        </p:sp>
        <p:sp>
          <p:nvSpPr>
            <p:cNvPr id="39" name="Rectángulo 38"/>
            <p:cNvSpPr/>
            <p:nvPr/>
          </p:nvSpPr>
          <p:spPr>
            <a:xfrm>
              <a:off x="4182080" y="453072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7.5 Gestión de documentos</a:t>
              </a:r>
            </a:p>
          </p:txBody>
        </p:sp>
        <p:sp>
          <p:nvSpPr>
            <p:cNvPr id="40" name="Rectángulo 39"/>
            <p:cNvSpPr/>
            <p:nvPr/>
          </p:nvSpPr>
          <p:spPr>
            <a:xfrm>
              <a:off x="4182080" y="310878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7.2 Competencias y estructura organizacional</a:t>
              </a:r>
            </a:p>
          </p:txBody>
        </p:sp>
        <p:sp>
          <p:nvSpPr>
            <p:cNvPr id="41" name="Rectángulo 40"/>
            <p:cNvSpPr/>
            <p:nvPr/>
          </p:nvSpPr>
          <p:spPr>
            <a:xfrm>
              <a:off x="4182080" y="3582766"/>
              <a:ext cx="1606550" cy="3447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t>7.3 </a:t>
              </a:r>
              <a:r>
                <a:rPr lang="es-AR" sz="1050" b="1" dirty="0" err="1"/>
                <a:t>Sensibilizacion</a:t>
              </a:r>
              <a:r>
                <a:rPr lang="es-AR" sz="1050" b="1" dirty="0"/>
                <a:t> y </a:t>
              </a:r>
              <a:r>
                <a:rPr lang="es-AR" sz="1050" b="1" dirty="0" err="1"/>
                <a:t>capacitacion</a:t>
              </a:r>
              <a:endParaRPr lang="es-AR" sz="1050" b="1" dirty="0"/>
            </a:p>
          </p:txBody>
        </p:sp>
      </p:grpSp>
      <p:sp>
        <p:nvSpPr>
          <p:cNvPr id="43" name="9 Rectángulo"/>
          <p:cNvSpPr/>
          <p:nvPr/>
        </p:nvSpPr>
        <p:spPr>
          <a:xfrm>
            <a:off x="4838234" y="6449562"/>
            <a:ext cx="2381046" cy="307777"/>
          </a:xfrm>
          <a:prstGeom prst="rect">
            <a:avLst/>
          </a:prstGeom>
        </p:spPr>
        <p:txBody>
          <a:bodyPr wrap="square">
            <a:spAutoFit/>
          </a:bodyPr>
          <a:lstStyle/>
          <a:p>
            <a:pPr algn="ctr"/>
            <a:r>
              <a:rPr lang="es-PE" sz="1400" dirty="0">
                <a:solidFill>
                  <a:srgbClr val="221E1F"/>
                </a:solidFill>
                <a:latin typeface="Open Sans" pitchFamily="34" charset="0"/>
                <a:ea typeface="Open Sans" pitchFamily="34" charset="0"/>
                <a:cs typeface="Open Sans" pitchFamily="34" charset="0"/>
              </a:rPr>
              <a:t>www.quaragroup.com</a:t>
            </a:r>
            <a:endParaRPr lang="es-AR" sz="1400" dirty="0">
              <a:solidFill>
                <a:srgbClr val="221E1F"/>
              </a:solidFill>
              <a:latin typeface="Open Sans" pitchFamily="34" charset="0"/>
              <a:ea typeface="Open Sans" pitchFamily="34" charset="0"/>
              <a:cs typeface="Open Sans" pitchFamily="34" charset="0"/>
            </a:endParaRPr>
          </a:p>
        </p:txBody>
      </p:sp>
      <p:pic>
        <p:nvPicPr>
          <p:cNvPr id="44" name="Picture 2" descr="\\QUARA-1\Compartida\Marketing\Logos\Copia de Logo imprenta Positiva COLOR.jpg"/>
          <p:cNvPicPr>
            <a:picLocks noChangeAspect="1" noChangeArrowheads="1"/>
          </p:cNvPicPr>
          <p:nvPr/>
        </p:nvPicPr>
        <p:blipFill>
          <a:blip r:embed="rId2" cstate="print"/>
          <a:srcRect/>
          <a:stretch>
            <a:fillRect/>
          </a:stretch>
        </p:blipFill>
        <p:spPr bwMode="auto">
          <a:xfrm>
            <a:off x="10531901" y="6155141"/>
            <a:ext cx="1640330" cy="702860"/>
          </a:xfrm>
          <a:prstGeom prst="rect">
            <a:avLst/>
          </a:prstGeom>
          <a:noFill/>
        </p:spPr>
      </p:pic>
      <p:pic>
        <p:nvPicPr>
          <p:cNvPr id="45" name="Marcador de contenido 3"/>
          <p:cNvPicPr>
            <a:picLocks noChangeAspect="1"/>
          </p:cNvPicPr>
          <p:nvPr/>
        </p:nvPicPr>
        <p:blipFill>
          <a:blip r:embed="rId3"/>
          <a:stretch>
            <a:fillRect/>
          </a:stretch>
        </p:blipFill>
        <p:spPr>
          <a:xfrm>
            <a:off x="1170" y="6099786"/>
            <a:ext cx="1324468" cy="759772"/>
          </a:xfrm>
          <a:prstGeom prst="rect">
            <a:avLst/>
          </a:prstGeom>
        </p:spPr>
      </p:pic>
    </p:spTree>
    <p:extLst>
      <p:ext uri="{BB962C8B-B14F-4D97-AF65-F5344CB8AC3E}">
        <p14:creationId xmlns:p14="http://schemas.microsoft.com/office/powerpoint/2010/main" val="145343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74811020"/>
              </p:ext>
            </p:extLst>
          </p:nvPr>
        </p:nvGraphicFramePr>
        <p:xfrm>
          <a:off x="2308980" y="749906"/>
          <a:ext cx="7352696" cy="569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905477" y="6519446"/>
            <a:ext cx="2381046" cy="338554"/>
          </a:xfrm>
          <a:prstGeom prst="rect">
            <a:avLst/>
          </a:prstGeom>
        </p:spPr>
        <p:txBody>
          <a:bodyPr wrap="square">
            <a:spAutoFit/>
          </a:bodyPr>
          <a:lstStyle/>
          <a:p>
            <a:pPr algn="ctr"/>
            <a:r>
              <a:rPr lang="es-PE" sz="1600" dirty="0">
                <a:solidFill>
                  <a:srgbClr val="221E1F"/>
                </a:solidFill>
                <a:latin typeface="Open Sans" pitchFamily="34" charset="0"/>
                <a:ea typeface="Open Sans" pitchFamily="34" charset="0"/>
                <a:cs typeface="Open Sans" pitchFamily="34" charset="0"/>
              </a:rPr>
              <a:t>www.quaragroup.com</a:t>
            </a:r>
            <a:endParaRPr lang="es-AR" sz="1600" dirty="0">
              <a:solidFill>
                <a:srgbClr val="221E1F"/>
              </a:solidFill>
              <a:latin typeface="Open Sans" pitchFamily="34" charset="0"/>
              <a:ea typeface="Open Sans" pitchFamily="34" charset="0"/>
              <a:cs typeface="Open Sans" pitchFamily="34" charset="0"/>
            </a:endParaRPr>
          </a:p>
        </p:txBody>
      </p:sp>
      <p:cxnSp>
        <p:nvCxnSpPr>
          <p:cNvPr id="12" name="11 Conector recto"/>
          <p:cNvCxnSpPr/>
          <p:nvPr/>
        </p:nvCxnSpPr>
        <p:spPr>
          <a:xfrm>
            <a:off x="665019" y="486889"/>
            <a:ext cx="1840674" cy="0"/>
          </a:xfrm>
          <a:prstGeom prst="line">
            <a:avLst/>
          </a:prstGeom>
          <a:ln w="38100">
            <a:solidFill>
              <a:srgbClr val="F05342"/>
            </a:solidFill>
          </a:ln>
        </p:spPr>
        <p:style>
          <a:lnRef idx="1">
            <a:schemeClr val="accent1"/>
          </a:lnRef>
          <a:fillRef idx="0">
            <a:schemeClr val="accent1"/>
          </a:fillRef>
          <a:effectRef idx="0">
            <a:schemeClr val="accent1"/>
          </a:effectRef>
          <a:fontRef idx="minor">
            <a:schemeClr val="tx1"/>
          </a:fontRef>
        </p:style>
      </p:cxnSp>
      <p:pic>
        <p:nvPicPr>
          <p:cNvPr id="8" name="Picture 2" descr="\\QUARA-1\Compartida\Marketing\Logos\Copia de Logo imprenta Positiva COLOR.jpg"/>
          <p:cNvPicPr>
            <a:picLocks noChangeAspect="1" noChangeArrowheads="1"/>
          </p:cNvPicPr>
          <p:nvPr/>
        </p:nvPicPr>
        <p:blipFill>
          <a:blip r:embed="rId7" cstate="print"/>
          <a:srcRect/>
          <a:stretch>
            <a:fillRect/>
          </a:stretch>
        </p:blipFill>
        <p:spPr bwMode="auto">
          <a:xfrm>
            <a:off x="10531901" y="6155141"/>
            <a:ext cx="1640330" cy="702860"/>
          </a:xfrm>
          <a:prstGeom prst="rect">
            <a:avLst/>
          </a:prstGeom>
          <a:noFill/>
        </p:spPr>
      </p:pic>
      <p:sp>
        <p:nvSpPr>
          <p:cNvPr id="4" name="CuadroTexto 3"/>
          <p:cNvSpPr txBox="1"/>
          <p:nvPr/>
        </p:nvSpPr>
        <p:spPr>
          <a:xfrm>
            <a:off x="5182857" y="3067353"/>
            <a:ext cx="1535998" cy="1200329"/>
          </a:xfrm>
          <a:prstGeom prst="rect">
            <a:avLst/>
          </a:prstGeom>
          <a:noFill/>
        </p:spPr>
        <p:txBody>
          <a:bodyPr wrap="none" rtlCol="0">
            <a:spAutoFit/>
          </a:bodyPr>
          <a:lstStyle/>
          <a:p>
            <a:pPr algn="ctr"/>
            <a:r>
              <a:rPr lang="es-AR" sz="2400" b="1" dirty="0"/>
              <a:t>4. Análisis </a:t>
            </a:r>
          </a:p>
          <a:p>
            <a:pPr algn="ctr"/>
            <a:r>
              <a:rPr lang="es-AR" sz="2400" b="1" dirty="0"/>
              <a:t>de</a:t>
            </a:r>
          </a:p>
          <a:p>
            <a:pPr algn="ctr"/>
            <a:r>
              <a:rPr lang="es-AR" sz="2400" b="1" dirty="0"/>
              <a:t>contexto</a:t>
            </a:r>
          </a:p>
        </p:txBody>
      </p:sp>
      <p:sp>
        <p:nvSpPr>
          <p:cNvPr id="13" name="Flecha: pentágono 12"/>
          <p:cNvSpPr/>
          <p:nvPr/>
        </p:nvSpPr>
        <p:spPr>
          <a:xfrm>
            <a:off x="665019" y="690080"/>
            <a:ext cx="2080381" cy="962781"/>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b="1" dirty="0">
                <a:solidFill>
                  <a:schemeClr val="tx1"/>
                </a:solidFill>
              </a:rPr>
              <a:t>Planificar</a:t>
            </a:r>
          </a:p>
        </p:txBody>
      </p:sp>
      <p:pic>
        <p:nvPicPr>
          <p:cNvPr id="9" name="Marcador de contenido 3">
            <a:extLst>
              <a:ext uri="{FF2B5EF4-FFF2-40B4-BE49-F238E27FC236}">
                <a16:creationId xmlns:a16="http://schemas.microsoft.com/office/drawing/2014/main" id="{43CEA535-6E37-4653-9595-099049FDB0AF}"/>
              </a:ext>
            </a:extLst>
          </p:cNvPr>
          <p:cNvPicPr>
            <a:picLocks noChangeAspect="1"/>
          </p:cNvPicPr>
          <p:nvPr/>
        </p:nvPicPr>
        <p:blipFill>
          <a:blip r:embed="rId8"/>
          <a:stretch>
            <a:fillRect/>
          </a:stretch>
        </p:blipFill>
        <p:spPr>
          <a:xfrm>
            <a:off x="1170" y="6099786"/>
            <a:ext cx="1324468" cy="759772"/>
          </a:xfrm>
          <a:prstGeom prst="rect">
            <a:avLst/>
          </a:prstGeom>
        </p:spPr>
      </p:pic>
    </p:spTree>
    <p:extLst>
      <p:ext uri="{BB962C8B-B14F-4D97-AF65-F5344CB8AC3E}">
        <p14:creationId xmlns:p14="http://schemas.microsoft.com/office/powerpoint/2010/main" val="29298705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4326</TotalTime>
  <Words>2138</Words>
  <Application>Microsoft Office PowerPoint</Application>
  <PresentationFormat>Panorámica</PresentationFormat>
  <Paragraphs>302</Paragraphs>
  <Slides>35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vt:lpstr>
      <vt:lpstr>Calibri</vt:lpstr>
      <vt:lpstr>Calibri Light</vt:lpstr>
      <vt:lpstr>FontAwesome</vt:lpstr>
      <vt:lpstr>Open Sans</vt:lpstr>
      <vt:lpstr>Open Sans Condensed</vt:lpstr>
      <vt:lpstr>Open Sans Condensed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Cúal es el alcance de la ISO 37001</vt:lpstr>
      <vt:lpstr>ALCANCE DE LA ISO 37001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 Colombo</dc:creator>
  <cp:lastModifiedBy>Leo Colombo</cp:lastModifiedBy>
  <cp:revision>234</cp:revision>
  <cp:lastPrinted>2016-10-26T19:50:17Z</cp:lastPrinted>
  <dcterms:created xsi:type="dcterms:W3CDTF">2016-08-01T19:25:04Z</dcterms:created>
  <dcterms:modified xsi:type="dcterms:W3CDTF">2017-07-20T12:38:28Z</dcterms:modified>
</cp:coreProperties>
</file>